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Lst>
  <p:sldSz cx="12192000" cy="6858000"/>
  <p:notesSz cx="6858000" cy="9144000"/>
  <p:embeddedFontLst>
    <p:embeddedFont>
      <p:font typeface="Calibri" panose="020F0502020204030204" pitchFamily="34" charset="0"/>
      <p:regular r:id="rId69"/>
      <p:bold r:id="rId70"/>
      <p:italic r:id="rId71"/>
      <p:boldItalic r:id="rId72"/>
    </p:embeddedFont>
    <p:embeddedFont>
      <p:font typeface="Century Gothic" panose="020B0502020202020204" pitchFamily="34" charset="0"/>
      <p:regular r:id="rId73"/>
      <p:bold r:id="rId74"/>
      <p:italic r:id="rId75"/>
      <p:boldItalic r:id="rId76"/>
    </p:embeddedFont>
    <p:embeddedFont>
      <p:font typeface="Rockwell" panose="02060603020205020403" pitchFamily="18" charset="0"/>
      <p:regular r:id="rId77"/>
      <p:bold r:id="rId78"/>
      <p:italic r:id="rId79"/>
      <p:boldItalic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1" roundtripDataSignature="AMtx7mizDicoWFhGoC4qz2tfeC2mlQbL3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6.fntdata"/><Relationship Id="rId79" Type="http://schemas.openxmlformats.org/officeDocument/2006/relationships/font" Target="fonts/font11.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1.fntdata"/><Relationship Id="rId77"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4.fntdata"/><Relationship Id="rId80" Type="http://schemas.openxmlformats.org/officeDocument/2006/relationships/font" Target="fonts/font12.fntdata"/><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2.fntdata"/><Relationship Id="rId75" Type="http://schemas.openxmlformats.org/officeDocument/2006/relationships/font" Target="fonts/font7.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5.fntdata"/><Relationship Id="rId78" Type="http://schemas.openxmlformats.org/officeDocument/2006/relationships/font" Target="fonts/font10.fntdata"/><Relationship Id="rId8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8.fntdata"/><Relationship Id="rId7" Type="http://schemas.openxmlformats.org/officeDocument/2006/relationships/slide" Target="slides/slide6.xml"/><Relationship Id="rId71" Type="http://schemas.openxmlformats.org/officeDocument/2006/relationships/font" Target="fonts/font3.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files.eric.ed.gov/fulltext/EJ746291.pdf"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research.msu.edu/survey-shows-scientists-value-honesty-curiosity/"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17fab8b3c3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117fab8b3c3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Katy</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69" name="Google Shape;169;g117fab8b3c3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Katy</a:t>
            </a:r>
            <a:endParaRPr/>
          </a:p>
        </p:txBody>
      </p:sp>
      <p:sp>
        <p:nvSpPr>
          <p:cNvPr id="244" name="Google Shape;24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Katy</a:t>
            </a:r>
            <a:endParaRPr/>
          </a:p>
        </p:txBody>
      </p:sp>
      <p:sp>
        <p:nvSpPr>
          <p:cNvPr id="251" name="Google Shape;25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7" name="Google Shape;25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Katy</a:t>
            </a:r>
            <a:endParaRPr/>
          </a:p>
        </p:txBody>
      </p:sp>
      <p:sp>
        <p:nvSpPr>
          <p:cNvPr id="258" name="Google Shape;25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Katy</a:t>
            </a:r>
            <a:endParaRPr/>
          </a:p>
        </p:txBody>
      </p:sp>
      <p:sp>
        <p:nvSpPr>
          <p:cNvPr id="266" name="Google Shape;26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Katy</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Tizard, B., Hughes, M., Carmichael, H., &amp; Pinkerton, G. (1983). Children’s questions and adults’ answers. Journal of Child Psychology and Psychiatry, 24, 269-281.</a:t>
            </a:r>
            <a:endParaRPr/>
          </a:p>
          <a:p>
            <a:pPr marL="0" lvl="0" indent="0" algn="l" rtl="0">
              <a:spcBef>
                <a:spcPts val="0"/>
              </a:spcBef>
              <a:spcAft>
                <a:spcPts val="0"/>
              </a:spcAft>
              <a:buNone/>
            </a:pPr>
            <a:r>
              <a:rPr lang="en-US" sz="1200" u="none" strike="noStrike">
                <a:solidFill>
                  <a:schemeClr val="dk1"/>
                </a:solidFill>
                <a:latin typeface="Calibri"/>
                <a:ea typeface="Calibri"/>
                <a:cs typeface="Calibri"/>
                <a:sym typeface="Calibri"/>
              </a:rPr>
              <a:t>Girls (mean age 3 years 11 months) from working class and middle class families asked </a:t>
            </a:r>
            <a:r>
              <a:rPr lang="en-US" sz="1200" b="1" u="none" strike="noStrike">
                <a:solidFill>
                  <a:schemeClr val="dk1"/>
                </a:solidFill>
                <a:latin typeface="Calibri"/>
                <a:ea typeface="Calibri"/>
                <a:cs typeface="Calibri"/>
                <a:sym typeface="Calibri"/>
              </a:rPr>
              <a:t>24 and 29 questions per hour at home</a:t>
            </a:r>
            <a:r>
              <a:rPr lang="en-US" sz="1200" u="none" strike="noStrike">
                <a:solidFill>
                  <a:schemeClr val="dk1"/>
                </a:solidFill>
                <a:latin typeface="Calibri"/>
                <a:ea typeface="Calibri"/>
                <a:cs typeface="Calibri"/>
                <a:sym typeface="Calibri"/>
              </a:rPr>
              <a:t>, respectively. </a:t>
            </a:r>
            <a:r>
              <a:rPr lang="en-US" sz="1200" b="1" u="none" strike="noStrike">
                <a:solidFill>
                  <a:schemeClr val="dk1"/>
                </a:solidFill>
                <a:latin typeface="Calibri"/>
                <a:ea typeface="Calibri"/>
                <a:cs typeface="Calibri"/>
                <a:sym typeface="Calibri"/>
              </a:rPr>
              <a:t>At school, these same girls asked on average 1.4 and 3.7 questions per hour </a:t>
            </a:r>
            <a:r>
              <a:rPr lang="en-US" sz="1200" u="none" strike="noStrike">
                <a:solidFill>
                  <a:schemeClr val="dk1"/>
                </a:solidFill>
                <a:latin typeface="Calibri"/>
                <a:ea typeface="Calibri"/>
                <a:cs typeface="Calibri"/>
                <a:sym typeface="Calibri"/>
              </a:rPr>
              <a:t>(working and middle class, respectively)</a:t>
            </a:r>
            <a:endParaRPr/>
          </a:p>
          <a:p>
            <a:pPr marL="0" lvl="0" indent="0" algn="l" rtl="0">
              <a:spcBef>
                <a:spcPts val="0"/>
              </a:spcBef>
              <a:spcAft>
                <a:spcPts val="0"/>
              </a:spcAft>
              <a:buNone/>
            </a:pPr>
            <a:br>
              <a:rPr lang="en-US"/>
            </a:br>
            <a:endParaRPr b="1"/>
          </a:p>
        </p:txBody>
      </p:sp>
      <p:sp>
        <p:nvSpPr>
          <p:cNvPr id="273" name="Google Shape;273;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Katy</a:t>
            </a:r>
            <a:endParaRPr/>
          </a:p>
        </p:txBody>
      </p:sp>
      <p:sp>
        <p:nvSpPr>
          <p:cNvPr id="284" name="Google Shape;28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Katy</a:t>
            </a:r>
            <a:endParaRPr/>
          </a:p>
        </p:txBody>
      </p:sp>
      <p:sp>
        <p:nvSpPr>
          <p:cNvPr id="291" name="Google Shape;291;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Katy</a:t>
            </a:r>
            <a:endParaRPr/>
          </a:p>
        </p:txBody>
      </p:sp>
      <p:sp>
        <p:nvSpPr>
          <p:cNvPr id="300" name="Google Shape;30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8: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Katy</a:t>
            </a:r>
            <a:endParaRPr/>
          </a:p>
          <a:p>
            <a:pPr marL="0" lvl="0" indent="0" algn="l" rtl="0">
              <a:spcBef>
                <a:spcPts val="0"/>
              </a:spcBef>
              <a:spcAft>
                <a:spcPts val="0"/>
              </a:spcAft>
              <a:buNone/>
            </a:pPr>
            <a:endParaRPr/>
          </a:p>
          <a:p>
            <a:pPr marL="0" lvl="0" indent="0" algn="l" rtl="0">
              <a:spcBef>
                <a:spcPts val="0"/>
              </a:spcBef>
              <a:spcAft>
                <a:spcPts val="0"/>
              </a:spcAft>
              <a:buNone/>
            </a:pPr>
            <a:r>
              <a:rPr lang="en-US"/>
              <a:t>UC Davis Research Linking Curiosity to Memory (UC Davis) 2014</a:t>
            </a:r>
            <a:endParaRPr/>
          </a:p>
          <a:p>
            <a:pPr marL="0" lvl="0" indent="0" algn="l" rtl="0">
              <a:spcBef>
                <a:spcPts val="0"/>
              </a:spcBef>
              <a:spcAft>
                <a:spcPts val="0"/>
              </a:spcAft>
              <a:buNone/>
            </a:pPr>
            <a:endParaRPr/>
          </a:p>
          <a:p>
            <a:pPr marL="0" lvl="0" indent="0" algn="l" rtl="0">
              <a:spcBef>
                <a:spcPts val="0"/>
              </a:spcBef>
              <a:spcAft>
                <a:spcPts val="0"/>
              </a:spcAft>
              <a:buNone/>
            </a:pPr>
            <a:r>
              <a:rPr lang="en-US"/>
              <a:t>The </a:t>
            </a:r>
            <a:r>
              <a:rPr lang="en-US" u="sng">
                <a:solidFill>
                  <a:schemeClr val="hlink"/>
                </a:solidFill>
                <a:hlinkClick r:id="rId3"/>
              </a:rPr>
              <a:t>Fullerton Longitudinal Study (FLS)</a:t>
            </a:r>
            <a:r>
              <a:rPr lang="en-US"/>
              <a:t>, a 30-plus year study of the development of giftedness across various points in time conducted by Adele and Allen Gottfried of California State University ”This finding has strong implications for the development of STEM considering that curiosity is a </a:t>
            </a:r>
            <a:r>
              <a:rPr lang="en-US" u="sng">
                <a:solidFill>
                  <a:schemeClr val="hlink"/>
                </a:solidFill>
                <a:hlinkClick r:id="rId4"/>
              </a:rPr>
              <a:t>fundamental predictor of the aspiration to become a scientist.</a:t>
            </a:r>
            <a:r>
              <a:rPr lang="en-US"/>
              <a:t>” </a:t>
            </a:r>
            <a:endParaRPr/>
          </a:p>
          <a:p>
            <a:pPr marL="0" lvl="0" indent="0" algn="l" rtl="0">
              <a:spcBef>
                <a:spcPts val="0"/>
              </a:spcBef>
              <a:spcAft>
                <a:spcPts val="0"/>
              </a:spcAft>
              <a:buNone/>
            </a:pPr>
            <a:endParaRPr/>
          </a:p>
          <a:p>
            <a:pPr marL="0" lvl="0" indent="0" algn="l" rtl="0">
              <a:spcBef>
                <a:spcPts val="0"/>
              </a:spcBef>
              <a:spcAft>
                <a:spcPts val="0"/>
              </a:spcAft>
              <a:buNone/>
            </a:pPr>
            <a:r>
              <a:rPr lang="en-US"/>
              <a:t>S. von Stumm, B. Hell, T. Chamorro-Premuzic. </a:t>
            </a:r>
            <a:r>
              <a:rPr lang="en-US" b="1"/>
              <a:t>The Hungry Mind: Intellectual Curiosity Is the Third Pillar of Academic Performance</a:t>
            </a:r>
            <a:r>
              <a:rPr lang="en-US"/>
              <a:t>. </a:t>
            </a:r>
            <a:r>
              <a:rPr lang="en-US" i="1"/>
              <a:t>Perspectives on Psychological Science</a:t>
            </a:r>
            <a:r>
              <a:rPr lang="en-US"/>
              <a:t>, 2011 meta-analysis shows They found that curiosity did, indeed, influence academic performance. In fact, it had quite a large effect, about the same as conscientiousness. When put together, conscientiousness and curiosity had as big an effect on performance as intelligence.</a:t>
            </a:r>
            <a:endParaRPr/>
          </a:p>
        </p:txBody>
      </p:sp>
      <p:sp>
        <p:nvSpPr>
          <p:cNvPr id="307" name="Google Shape;307;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18</a:t>
            </a:fld>
            <a:endParaRPr>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Katy</a:t>
            </a:r>
            <a:endParaRPr/>
          </a:p>
        </p:txBody>
      </p:sp>
      <p:sp>
        <p:nvSpPr>
          <p:cNvPr id="314" name="Google Shape;314;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Katy</a:t>
            </a:r>
            <a:endParaRPr/>
          </a:p>
        </p:txBody>
      </p:sp>
      <p:sp>
        <p:nvSpPr>
          <p:cNvPr id="181" name="Google Shape;18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Nancy</a:t>
            </a:r>
            <a:endParaRPr/>
          </a:p>
        </p:txBody>
      </p:sp>
      <p:sp>
        <p:nvSpPr>
          <p:cNvPr id="323" name="Google Shape;323;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Nancy</a:t>
            </a:r>
            <a:endParaRPr/>
          </a:p>
          <a:p>
            <a:pPr marL="0" lvl="0" indent="0" algn="l" rtl="0">
              <a:spcBef>
                <a:spcPts val="0"/>
              </a:spcBef>
              <a:spcAft>
                <a:spcPts val="0"/>
              </a:spcAft>
              <a:buNone/>
            </a:pPr>
            <a:r>
              <a:rPr lang="en-US"/>
              <a:t>Think of the development in children from the unoccupied play of babies to parallel play with the goal being movement toward and engagement in cooperative play. </a:t>
            </a:r>
            <a:endParaRPr/>
          </a:p>
          <a:p>
            <a:pPr marL="0" lvl="0" indent="0" algn="l" rtl="0">
              <a:spcBef>
                <a:spcPts val="0"/>
              </a:spcBef>
              <a:spcAft>
                <a:spcPts val="0"/>
              </a:spcAft>
              <a:buNone/>
            </a:pPr>
            <a:r>
              <a:rPr lang="en-US"/>
              <a:t>Closeness through shared experiences</a:t>
            </a:r>
            <a:endParaRPr/>
          </a:p>
          <a:p>
            <a:pPr marL="0" lvl="0" indent="0" algn="l" rtl="0">
              <a:spcBef>
                <a:spcPts val="0"/>
              </a:spcBef>
              <a:spcAft>
                <a:spcPts val="0"/>
              </a:spcAft>
              <a:buNone/>
            </a:pPr>
            <a:r>
              <a:rPr lang="en-US"/>
              <a:t>Come to know and understand each other which we all realize is a critical skill in today’s charged climate. </a:t>
            </a:r>
            <a:endParaRPr/>
          </a:p>
          <a:p>
            <a:pPr marL="0" lvl="0" indent="0" algn="l" rtl="0">
              <a:spcBef>
                <a:spcPts val="0"/>
              </a:spcBef>
              <a:spcAft>
                <a:spcPts val="0"/>
              </a:spcAft>
              <a:buNone/>
            </a:pPr>
            <a:r>
              <a:rPr lang="en-US"/>
              <a:t>Cornell University Center for Teaching Innovation is a good place to learn more on active and collaborative learning</a:t>
            </a:r>
            <a:endParaRPr/>
          </a:p>
        </p:txBody>
      </p:sp>
      <p:sp>
        <p:nvSpPr>
          <p:cNvPr id="330" name="Google Shape;33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Nancy</a:t>
            </a:r>
            <a:endParaRPr/>
          </a:p>
          <a:p>
            <a:pPr marL="0" lvl="0" indent="0" algn="l" rtl="0">
              <a:spcBef>
                <a:spcPts val="0"/>
              </a:spcBef>
              <a:spcAft>
                <a:spcPts val="0"/>
              </a:spcAft>
              <a:buNone/>
            </a:pPr>
            <a:r>
              <a:rPr lang="en-US"/>
              <a:t>In addition to individuals learning, group norms and ground rules allow meaningful work to happen</a:t>
            </a:r>
            <a:endParaRPr/>
          </a:p>
        </p:txBody>
      </p:sp>
      <p:sp>
        <p:nvSpPr>
          <p:cNvPr id="337" name="Google Shape;33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Nancy</a:t>
            </a:r>
            <a:endParaRPr/>
          </a:p>
          <a:p>
            <a:pPr marL="0" lvl="0" indent="0" algn="l" rtl="0">
              <a:lnSpc>
                <a:spcPct val="100000"/>
              </a:lnSpc>
              <a:spcBef>
                <a:spcPts val="0"/>
              </a:spcBef>
              <a:spcAft>
                <a:spcPts val="0"/>
              </a:spcAft>
              <a:buClr>
                <a:schemeClr val="dk1"/>
              </a:buClr>
              <a:buSzPts val="1400"/>
              <a:buFont typeface="Calibri"/>
              <a:buNone/>
            </a:pPr>
            <a:r>
              <a:rPr lang="en-US"/>
              <a:t>If you are working alone, rule #3 becomes: “write down every question as it first comes to mind.” Don’t judge yourself!</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spcBef>
                <a:spcPts val="0"/>
              </a:spcBef>
              <a:spcAft>
                <a:spcPts val="0"/>
              </a:spcAft>
              <a:buNone/>
            </a:pPr>
            <a:endParaRPr/>
          </a:p>
        </p:txBody>
      </p:sp>
      <p:sp>
        <p:nvSpPr>
          <p:cNvPr id="344" name="Google Shape;344;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4: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0" name="Google Shape;35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Nancy</a:t>
            </a:r>
            <a:endParaRPr/>
          </a:p>
          <a:p>
            <a:pPr marL="0" lvl="0" indent="0" algn="l" rtl="0">
              <a:spcBef>
                <a:spcPts val="0"/>
              </a:spcBef>
              <a:spcAft>
                <a:spcPts val="0"/>
              </a:spcAft>
              <a:buNone/>
            </a:pPr>
            <a:r>
              <a:rPr lang="en-US"/>
              <a:t>feel free to skip these slides if you want and go straight to the breakout rooms/explain verbally the instructions</a:t>
            </a:r>
            <a:endParaRPr/>
          </a:p>
        </p:txBody>
      </p:sp>
      <p:sp>
        <p:nvSpPr>
          <p:cNvPr id="351" name="Google Shape;351;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24</a:t>
            </a:fld>
            <a:endParaRPr sz="1200">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Nancy</a:t>
            </a:r>
            <a:endParaRPr/>
          </a:p>
        </p:txBody>
      </p:sp>
      <p:sp>
        <p:nvSpPr>
          <p:cNvPr id="358" name="Google Shape;358;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Katy</a:t>
            </a:r>
            <a:endParaRPr/>
          </a:p>
        </p:txBody>
      </p:sp>
      <p:sp>
        <p:nvSpPr>
          <p:cNvPr id="365" name="Google Shape;365;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28: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Katy</a:t>
            </a:r>
            <a:endParaRPr/>
          </a:p>
        </p:txBody>
      </p:sp>
      <p:sp>
        <p:nvSpPr>
          <p:cNvPr id="372" name="Google Shape;372;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27</a:t>
            </a:fld>
            <a:endParaRPr>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29: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Katy</a:t>
            </a:r>
            <a:endParaRPr/>
          </a:p>
          <a:p>
            <a:pPr marL="0" lvl="0" indent="0" algn="l" rtl="0">
              <a:lnSpc>
                <a:spcPct val="100000"/>
              </a:lnSpc>
              <a:spcBef>
                <a:spcPts val="0"/>
              </a:spcBef>
              <a:spcAft>
                <a:spcPts val="0"/>
              </a:spcAft>
              <a:buClr>
                <a:schemeClr val="dk1"/>
              </a:buClr>
              <a:buSzPts val="1400"/>
              <a:buFont typeface="Calibri"/>
              <a:buNone/>
            </a:pPr>
            <a:r>
              <a:rPr lang="en-US"/>
              <a:t>The point here is that the closed-ended questions are equally useful as open-ended!</a:t>
            </a:r>
            <a:endParaRPr/>
          </a:p>
        </p:txBody>
      </p:sp>
      <p:sp>
        <p:nvSpPr>
          <p:cNvPr id="388" name="Google Shape;388;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28</a:t>
            </a:fld>
            <a:endParaRPr>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30: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03" name="Google Shape;403;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Katy</a:t>
            </a:r>
            <a:endParaRPr/>
          </a:p>
        </p:txBody>
      </p:sp>
      <p:sp>
        <p:nvSpPr>
          <p:cNvPr id="404" name="Google Shape;404;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29</a:t>
            </a:fld>
            <a:endParaRPr sz="1200">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Katy</a:t>
            </a:r>
            <a:endParaRPr/>
          </a:p>
        </p:txBody>
      </p:sp>
      <p:sp>
        <p:nvSpPr>
          <p:cNvPr id="189" name="Google Shape;18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Nancy</a:t>
            </a:r>
            <a:endParaRPr/>
          </a:p>
          <a:p>
            <a:pPr marL="0" lvl="0" indent="0" algn="l" rtl="0">
              <a:spcBef>
                <a:spcPts val="0"/>
              </a:spcBef>
              <a:spcAft>
                <a:spcPts val="0"/>
              </a:spcAft>
              <a:buNone/>
            </a:pPr>
            <a:r>
              <a:rPr lang="en-US"/>
              <a:t>Groups will be given 4 minutes to discuss and prioritize questions. Drag your card to the Top Three column and add your Group name and color code it if not more than 6 groups.</a:t>
            </a:r>
            <a:endParaRPr/>
          </a:p>
          <a:p>
            <a:pPr marL="0" lvl="0" indent="0" algn="l" rtl="0">
              <a:lnSpc>
                <a:spcPct val="115000"/>
              </a:lnSpc>
              <a:spcBef>
                <a:spcPts val="0"/>
              </a:spcBef>
              <a:spcAft>
                <a:spcPts val="0"/>
              </a:spcAft>
              <a:buClr>
                <a:schemeClr val="dk1"/>
              </a:buClr>
              <a:buSzPts val="1100"/>
              <a:buFont typeface="Arial"/>
              <a:buNone/>
            </a:pPr>
            <a:r>
              <a:rPr lang="en-US" sz="1100">
                <a:solidFill>
                  <a:srgbClr val="303030"/>
                </a:solidFill>
                <a:highlight>
                  <a:srgbClr val="FFFFFF"/>
                </a:highlight>
                <a:latin typeface="Arial"/>
                <a:ea typeface="Arial"/>
                <a:cs typeface="Arial"/>
                <a:sym typeface="Arial"/>
              </a:rPr>
              <a:t>Share out about priority questions (2-3 groups share) </a:t>
            </a:r>
            <a:endParaRPr sz="1100" b="1">
              <a:solidFill>
                <a:srgbClr val="303030"/>
              </a:solidFill>
              <a:highlight>
                <a:srgbClr val="00FF00"/>
              </a:highlight>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solidFill>
                  <a:srgbClr val="303030"/>
                </a:solidFill>
                <a:highlight>
                  <a:srgbClr val="FFFFFF"/>
                </a:highlight>
                <a:latin typeface="Arial"/>
                <a:ea typeface="Arial"/>
                <a:cs typeface="Arial"/>
                <a:sym typeface="Arial"/>
              </a:rPr>
              <a:t>		Each group share your priority questions and why you chose them </a:t>
            </a:r>
            <a:endParaRPr sz="1100">
              <a:solidFill>
                <a:srgbClr val="303030"/>
              </a:solidFill>
              <a:highlight>
                <a:srgbClr val="FFFFFF"/>
              </a:highlight>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solidFill>
                  <a:srgbClr val="303030"/>
                </a:solidFill>
                <a:highlight>
                  <a:srgbClr val="FFFFFF"/>
                </a:highlight>
                <a:latin typeface="Arial"/>
                <a:ea typeface="Arial"/>
                <a:cs typeface="Arial"/>
                <a:sym typeface="Arial"/>
              </a:rPr>
              <a:t>		Where did they fall in the number sequence </a:t>
            </a:r>
            <a:endParaRPr sz="1100">
              <a:solidFill>
                <a:srgbClr val="303030"/>
              </a:solidFill>
              <a:highlight>
                <a:srgbClr val="FFFFFF"/>
              </a:highlight>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solidFill>
                  <a:srgbClr val="303030"/>
                </a:solidFill>
                <a:highlight>
                  <a:srgbClr val="FFFFFF"/>
                </a:highlight>
                <a:latin typeface="Arial"/>
                <a:ea typeface="Arial"/>
                <a:cs typeface="Arial"/>
                <a:sym typeface="Arial"/>
              </a:rPr>
              <a:t>		Any patterns you’re seeing?</a:t>
            </a:r>
            <a:endParaRPr sz="1100">
              <a:solidFill>
                <a:srgbClr val="303030"/>
              </a:solidFill>
              <a:highlight>
                <a:srgbClr val="FFFFFF"/>
              </a:highlight>
              <a:latin typeface="Arial"/>
              <a:ea typeface="Arial"/>
              <a:cs typeface="Arial"/>
              <a:sym typeface="Arial"/>
            </a:endParaRPr>
          </a:p>
          <a:p>
            <a:pPr marL="0" lvl="0" indent="0" algn="l" rtl="0">
              <a:spcBef>
                <a:spcPts val="0"/>
              </a:spcBef>
              <a:spcAft>
                <a:spcPts val="0"/>
              </a:spcAft>
              <a:buNone/>
            </a:pPr>
            <a:endParaRPr/>
          </a:p>
        </p:txBody>
      </p:sp>
      <p:sp>
        <p:nvSpPr>
          <p:cNvPr id="418" name="Google Shape;418;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Nancy</a:t>
            </a:r>
            <a:endParaRPr/>
          </a:p>
          <a:p>
            <a:pPr marL="0" marR="0" lvl="0" indent="0" algn="l" rtl="0">
              <a:lnSpc>
                <a:spcPct val="100000"/>
              </a:lnSpc>
              <a:spcBef>
                <a:spcPts val="0"/>
              </a:spcBef>
              <a:spcAft>
                <a:spcPts val="0"/>
              </a:spcAft>
              <a:buClr>
                <a:schemeClr val="dk1"/>
              </a:buClr>
              <a:buSzPts val="1200"/>
              <a:buFont typeface="Calibri"/>
              <a:buNone/>
            </a:pPr>
            <a:r>
              <a:rPr lang="en-US"/>
              <a:t>What do we do now?</a:t>
            </a:r>
            <a:endParaRPr/>
          </a:p>
          <a:p>
            <a:pPr marL="0" marR="0" lvl="0" indent="0" algn="l" rtl="0">
              <a:lnSpc>
                <a:spcPct val="100000"/>
              </a:lnSpc>
              <a:spcBef>
                <a:spcPts val="0"/>
              </a:spcBef>
              <a:spcAft>
                <a:spcPts val="0"/>
              </a:spcAft>
              <a:buClr>
                <a:schemeClr val="dk1"/>
              </a:buClr>
              <a:buSzPts val="1200"/>
              <a:buFont typeface="Calibri"/>
              <a:buNone/>
            </a:pPr>
            <a:r>
              <a:rPr lang="en-US"/>
              <a:t>This step supports metacognition - how we think about how we think. </a:t>
            </a:r>
            <a:endParaRPr/>
          </a:p>
          <a:p>
            <a:pPr marL="0" marR="0" lvl="0" indent="0" algn="l" rtl="0">
              <a:lnSpc>
                <a:spcPct val="100000"/>
              </a:lnSpc>
              <a:spcBef>
                <a:spcPts val="0"/>
              </a:spcBef>
              <a:spcAft>
                <a:spcPts val="0"/>
              </a:spcAft>
              <a:buClr>
                <a:schemeClr val="dk1"/>
              </a:buClr>
              <a:buSzPts val="1200"/>
              <a:buFont typeface="Calibri"/>
              <a:buNone/>
            </a:pPr>
            <a:r>
              <a:rPr lang="en-US"/>
              <a:t>Many of our students are familiar with KWL charts </a:t>
            </a:r>
            <a:endParaRPr/>
          </a:p>
          <a:p>
            <a:pPr marL="0" marR="0" lvl="0" indent="0" algn="l" rtl="0">
              <a:lnSpc>
                <a:spcPct val="100000"/>
              </a:lnSpc>
              <a:spcBef>
                <a:spcPts val="0"/>
              </a:spcBef>
              <a:spcAft>
                <a:spcPts val="0"/>
              </a:spcAft>
              <a:buClr>
                <a:schemeClr val="dk1"/>
              </a:buClr>
              <a:buSzPts val="1200"/>
              <a:buFont typeface="Calibri"/>
              <a:buNone/>
            </a:pPr>
            <a:r>
              <a:rPr lang="en-US"/>
              <a:t>Supports next steps when students </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425" name="Google Shape;425;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Nancy</a:t>
            </a:r>
            <a:endParaRPr/>
          </a:p>
        </p:txBody>
      </p:sp>
      <p:sp>
        <p:nvSpPr>
          <p:cNvPr id="432" name="Google Shape;432;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34: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34:notes"/>
          <p:cNvSpPr txBox="1">
            <a:spLocks noGrp="1"/>
          </p:cNvSpPr>
          <p:nvPr>
            <p:ph type="body" idx="1"/>
          </p:nvPr>
        </p:nvSpPr>
        <p:spPr>
          <a:xfrm>
            <a:off x="929640" y="3329940"/>
            <a:ext cx="7437120" cy="3154680"/>
          </a:xfrm>
          <a:prstGeom prst="rect">
            <a:avLst/>
          </a:prstGeom>
          <a:noFill/>
          <a:ln>
            <a:noFill/>
          </a:ln>
        </p:spPr>
        <p:txBody>
          <a:bodyPr spcFirstLastPara="1" wrap="square" lIns="93150" tIns="46550" rIns="93150" bIns="46550" anchor="t" anchorCtr="0">
            <a:noAutofit/>
          </a:bodyPr>
          <a:lstStyle/>
          <a:p>
            <a:pPr marL="0" lvl="0" indent="0" algn="l" rtl="0">
              <a:spcBef>
                <a:spcPts val="0"/>
              </a:spcBef>
              <a:spcAft>
                <a:spcPts val="0"/>
              </a:spcAft>
              <a:buNone/>
            </a:pPr>
            <a:r>
              <a:rPr lang="en-US"/>
              <a:t>Katy</a:t>
            </a:r>
            <a:endParaRPr>
              <a:solidFill>
                <a:schemeClr val="dk1"/>
              </a:solidFill>
              <a:latin typeface="Calibri"/>
              <a:ea typeface="Calibri"/>
              <a:cs typeface="Calibri"/>
              <a:sym typeface="Calibri"/>
            </a:endParaRPr>
          </a:p>
        </p:txBody>
      </p:sp>
      <p:sp>
        <p:nvSpPr>
          <p:cNvPr id="440" name="Google Shape;440;p34:notes"/>
          <p:cNvSpPr txBox="1">
            <a:spLocks noGrp="1"/>
          </p:cNvSpPr>
          <p:nvPr>
            <p:ph type="sldNum" idx="12"/>
          </p:nvPr>
        </p:nvSpPr>
        <p:spPr>
          <a:xfrm>
            <a:off x="5265809" y="6658664"/>
            <a:ext cx="4028440" cy="350520"/>
          </a:xfrm>
          <a:prstGeom prst="rect">
            <a:avLst/>
          </a:prstGeom>
          <a:noFill/>
          <a:ln>
            <a:noFill/>
          </a:ln>
        </p:spPr>
        <p:txBody>
          <a:bodyPr spcFirstLastPara="1" wrap="square" lIns="93150" tIns="46550" rIns="93150" bIns="4655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33</a:t>
            </a:fld>
            <a:endParaRPr>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Katy</a:t>
            </a:r>
            <a:endParaRPr/>
          </a:p>
        </p:txBody>
      </p:sp>
      <p:sp>
        <p:nvSpPr>
          <p:cNvPr id="449" name="Google Shape;449;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Katy</a:t>
            </a:r>
            <a:endParaRPr/>
          </a:p>
        </p:txBody>
      </p:sp>
      <p:sp>
        <p:nvSpPr>
          <p:cNvPr id="461" name="Google Shape;461;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66" name="Google Shape;466;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Katy</a:t>
            </a:r>
            <a:endParaRPr>
              <a:latin typeface="Calibri"/>
              <a:ea typeface="Calibri"/>
              <a:cs typeface="Calibri"/>
              <a:sym typeface="Calibri"/>
            </a:endParaRPr>
          </a:p>
        </p:txBody>
      </p:sp>
      <p:sp>
        <p:nvSpPr>
          <p:cNvPr id="467" name="Google Shape;467;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Katy</a:t>
            </a:r>
            <a:endParaRPr/>
          </a:p>
        </p:txBody>
      </p:sp>
      <p:sp>
        <p:nvSpPr>
          <p:cNvPr id="480" name="Google Shape;480;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Katy</a:t>
            </a:r>
            <a:endParaRPr/>
          </a:p>
        </p:txBody>
      </p:sp>
      <p:sp>
        <p:nvSpPr>
          <p:cNvPr id="495" name="Google Shape;495;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Katy</a:t>
            </a:r>
            <a:endParaRPr/>
          </a:p>
        </p:txBody>
      </p:sp>
      <p:sp>
        <p:nvSpPr>
          <p:cNvPr id="504" name="Google Shape;504;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Katy</a:t>
            </a:r>
            <a:endParaRPr/>
          </a:p>
        </p:txBody>
      </p:sp>
      <p:sp>
        <p:nvSpPr>
          <p:cNvPr id="196" name="Google Shape;19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Nancy</a:t>
            </a:r>
            <a:endParaRPr/>
          </a:p>
        </p:txBody>
      </p:sp>
      <p:sp>
        <p:nvSpPr>
          <p:cNvPr id="511" name="Google Shape;511;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Nancy</a:t>
            </a:r>
            <a:endParaRPr/>
          </a:p>
        </p:txBody>
      </p:sp>
      <p:sp>
        <p:nvSpPr>
          <p:cNvPr id="519" name="Google Shape;519;p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p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Nancy</a:t>
            </a:r>
            <a:endParaRPr/>
          </a:p>
        </p:txBody>
      </p:sp>
      <p:sp>
        <p:nvSpPr>
          <p:cNvPr id="526" name="Google Shape;526;p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Nancy</a:t>
            </a:r>
            <a:endParaRPr/>
          </a:p>
        </p:txBody>
      </p:sp>
      <p:sp>
        <p:nvSpPr>
          <p:cNvPr id="533" name="Google Shape;533;p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0" name="Google Shape;540;p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Nancy</a:t>
            </a:r>
            <a:endParaRPr/>
          </a:p>
        </p:txBody>
      </p:sp>
      <p:sp>
        <p:nvSpPr>
          <p:cNvPr id="541" name="Google Shape;541;p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116b11ac11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 name="Google Shape;547;g116b11ac11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Nancy</a:t>
            </a:r>
            <a:endParaRPr/>
          </a:p>
        </p:txBody>
      </p:sp>
      <p:sp>
        <p:nvSpPr>
          <p:cNvPr id="548" name="Google Shape;548;g116b11ac11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46: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a:t>Nancy</a:t>
            </a:r>
            <a:endParaRPr/>
          </a:p>
        </p:txBody>
      </p:sp>
      <p:sp>
        <p:nvSpPr>
          <p:cNvPr id="556" name="Google Shape;556;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47: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a:t>Nancy</a:t>
            </a:r>
            <a:endParaRPr/>
          </a:p>
        </p:txBody>
      </p:sp>
      <p:sp>
        <p:nvSpPr>
          <p:cNvPr id="562" name="Google Shape;562;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117d6d337e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117d6d337e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Nancy</a:t>
            </a:r>
            <a:endParaRPr/>
          </a:p>
        </p:txBody>
      </p:sp>
      <p:sp>
        <p:nvSpPr>
          <p:cNvPr id="569" name="Google Shape;569;g117d6d337e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Nancy</a:t>
            </a:r>
            <a:endParaRPr/>
          </a:p>
        </p:txBody>
      </p:sp>
      <p:sp>
        <p:nvSpPr>
          <p:cNvPr id="578" name="Google Shape;578;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Katy</a:t>
            </a:r>
            <a:endParaRPr/>
          </a:p>
        </p:txBody>
      </p:sp>
      <p:sp>
        <p:nvSpPr>
          <p:cNvPr id="208" name="Google Shape;20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117d6d337e4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117d6d337e4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Nancy</a:t>
            </a:r>
            <a:endParaRPr/>
          </a:p>
        </p:txBody>
      </p:sp>
      <p:sp>
        <p:nvSpPr>
          <p:cNvPr id="586" name="Google Shape;586;g117d6d337e4_0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Nancy</a:t>
            </a:r>
            <a:endParaRPr/>
          </a:p>
        </p:txBody>
      </p:sp>
      <p:sp>
        <p:nvSpPr>
          <p:cNvPr id="592" name="Google Shape;592;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8" name="Google Shape;598;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Katy</a:t>
            </a:r>
            <a:endParaRPr/>
          </a:p>
        </p:txBody>
      </p:sp>
      <p:sp>
        <p:nvSpPr>
          <p:cNvPr id="599" name="Google Shape;599;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51: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5" name="Google Shape;605;p51:notes"/>
          <p:cNvSpPr txBox="1">
            <a:spLocks noGrp="1"/>
          </p:cNvSpPr>
          <p:nvPr>
            <p:ph type="body" idx="1"/>
          </p:nvPr>
        </p:nvSpPr>
        <p:spPr>
          <a:xfrm>
            <a:off x="929640" y="3329940"/>
            <a:ext cx="7437120" cy="3154680"/>
          </a:xfrm>
          <a:prstGeom prst="rect">
            <a:avLst/>
          </a:prstGeom>
          <a:noFill/>
          <a:ln>
            <a:noFill/>
          </a:ln>
        </p:spPr>
        <p:txBody>
          <a:bodyPr spcFirstLastPara="1" wrap="square" lIns="93150" tIns="46550" rIns="93150" bIns="46550" anchor="t" anchorCtr="0">
            <a:noAutofit/>
          </a:bodyPr>
          <a:lstStyle/>
          <a:p>
            <a:pPr marL="0" lvl="0" indent="0" algn="l" rtl="0">
              <a:spcBef>
                <a:spcPts val="0"/>
              </a:spcBef>
              <a:spcAft>
                <a:spcPts val="0"/>
              </a:spcAft>
              <a:buNone/>
            </a:pPr>
            <a:r>
              <a:rPr lang="en-US"/>
              <a:t>Katy</a:t>
            </a:r>
            <a:endParaRPr>
              <a:solidFill>
                <a:schemeClr val="dk1"/>
              </a:solidFill>
              <a:latin typeface="Calibri"/>
              <a:ea typeface="Calibri"/>
              <a:cs typeface="Calibri"/>
              <a:sym typeface="Calibri"/>
            </a:endParaRPr>
          </a:p>
        </p:txBody>
      </p:sp>
      <p:sp>
        <p:nvSpPr>
          <p:cNvPr id="606" name="Google Shape;606;p51:notes"/>
          <p:cNvSpPr txBox="1">
            <a:spLocks noGrp="1"/>
          </p:cNvSpPr>
          <p:nvPr>
            <p:ph type="sldNum" idx="12"/>
          </p:nvPr>
        </p:nvSpPr>
        <p:spPr>
          <a:xfrm>
            <a:off x="5265809" y="6658664"/>
            <a:ext cx="4028440" cy="350520"/>
          </a:xfrm>
          <a:prstGeom prst="rect">
            <a:avLst/>
          </a:prstGeom>
          <a:noFill/>
          <a:ln>
            <a:noFill/>
          </a:ln>
        </p:spPr>
        <p:txBody>
          <a:bodyPr spcFirstLastPara="1" wrap="square" lIns="93150" tIns="46550" rIns="93150" bIns="4655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53</a:t>
            </a:fld>
            <a:endParaRPr>
              <a:solidFill>
                <a:srgbClr val="000000"/>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Katy</a:t>
            </a:r>
            <a:endParaRPr/>
          </a:p>
        </p:txBody>
      </p:sp>
      <p:sp>
        <p:nvSpPr>
          <p:cNvPr id="613" name="Google Shape;613;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Katy</a:t>
            </a:r>
            <a:endParaRPr/>
          </a:p>
        </p:txBody>
      </p:sp>
      <p:sp>
        <p:nvSpPr>
          <p:cNvPr id="621" name="Google Shape;621;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0" name="Google Shape;630;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Katy</a:t>
            </a:r>
            <a:endParaRPr/>
          </a:p>
        </p:txBody>
      </p:sp>
      <p:sp>
        <p:nvSpPr>
          <p:cNvPr id="631" name="Google Shape;631;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No one– the rest of these slides are just there for reference after the presentation</a:t>
            </a:r>
            <a:endParaRPr/>
          </a:p>
        </p:txBody>
      </p:sp>
      <p:sp>
        <p:nvSpPr>
          <p:cNvPr id="637" name="Google Shape;637;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5" name="Google Shape;645;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1" name="Google Shape;651;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Katy</a:t>
            </a:r>
            <a:endParaRPr/>
          </a:p>
          <a:p>
            <a:pPr marL="0" lvl="0" indent="0" algn="l" rtl="0">
              <a:spcBef>
                <a:spcPts val="0"/>
              </a:spcBef>
              <a:spcAft>
                <a:spcPts val="0"/>
              </a:spcAft>
              <a:buNone/>
            </a:pPr>
            <a:r>
              <a:rPr lang="en-US"/>
              <a:t>mention about saving questions for the Q&amp;A at the end</a:t>
            </a:r>
            <a:endParaRPr/>
          </a:p>
        </p:txBody>
      </p:sp>
      <p:sp>
        <p:nvSpPr>
          <p:cNvPr id="216" name="Google Shape;21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9" name="Google Shape;659;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7" name="Google Shape;667;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4" name="Google Shape;674;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1" name="Google Shape;681;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7" name="Google Shape;687;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4" name="Google Shape;694;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1" name="Google Shape;701;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Katy</a:t>
            </a:r>
            <a:endParaRPr/>
          </a:p>
        </p:txBody>
      </p:sp>
      <p:sp>
        <p:nvSpPr>
          <p:cNvPr id="223" name="Google Shape;22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Katy</a:t>
            </a:r>
            <a:endParaRPr/>
          </a:p>
          <a:p>
            <a:pPr marL="0" lvl="0" indent="0" algn="l" rtl="0">
              <a:spcBef>
                <a:spcPts val="0"/>
              </a:spcBef>
              <a:spcAft>
                <a:spcPts val="0"/>
              </a:spcAft>
              <a:buNone/>
            </a:pPr>
            <a:r>
              <a:rPr lang="en-US"/>
              <a:t>As you saw in the introductory video…</a:t>
            </a:r>
            <a:endParaRPr/>
          </a:p>
        </p:txBody>
      </p:sp>
      <p:sp>
        <p:nvSpPr>
          <p:cNvPr id="231" name="Google Shape;23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Katy</a:t>
            </a:r>
            <a:endParaRPr/>
          </a:p>
        </p:txBody>
      </p:sp>
      <p:sp>
        <p:nvSpPr>
          <p:cNvPr id="238" name="Google Shape;23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66"/>
          <p:cNvSpPr/>
          <p:nvPr/>
        </p:nvSpPr>
        <p:spPr>
          <a:xfrm>
            <a:off x="0" y="-17796"/>
            <a:ext cx="12192000" cy="2351922"/>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14" name="Google Shape;14;p66"/>
          <p:cNvSpPr txBox="1">
            <a:spLocks noGrp="1"/>
          </p:cNvSpPr>
          <p:nvPr>
            <p:ph type="ctrTitle"/>
          </p:nvPr>
        </p:nvSpPr>
        <p:spPr>
          <a:xfrm>
            <a:off x="768628" y="609599"/>
            <a:ext cx="8627165" cy="157701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5000"/>
              <a:buFont typeface="Century Gothic"/>
              <a:buNone/>
              <a:defRPr sz="50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66"/>
          <p:cNvSpPr txBox="1">
            <a:spLocks noGrp="1"/>
          </p:cNvSpPr>
          <p:nvPr>
            <p:ph type="subTitle" idx="1"/>
          </p:nvPr>
        </p:nvSpPr>
        <p:spPr>
          <a:xfrm>
            <a:off x="768627" y="2804355"/>
            <a:ext cx="9144000" cy="64121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3200"/>
              <a:buNone/>
              <a:defRPr sz="32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6" name="Google Shape;16;p66"/>
          <p:cNvPicPr preferRelativeResize="0"/>
          <p:nvPr/>
        </p:nvPicPr>
        <p:blipFill rotWithShape="1">
          <a:blip r:embed="rId2">
            <a:alphaModFix/>
          </a:blip>
          <a:srcRect/>
          <a:stretch/>
        </p:blipFill>
        <p:spPr>
          <a:xfrm>
            <a:off x="768629" y="6017665"/>
            <a:ext cx="2875723" cy="515234"/>
          </a:xfrm>
          <a:prstGeom prst="rect">
            <a:avLst/>
          </a:prstGeom>
          <a:noFill/>
          <a:ln>
            <a:noFill/>
          </a:ln>
        </p:spPr>
      </p:pic>
      <p:sp>
        <p:nvSpPr>
          <p:cNvPr id="17" name="Google Shape;17;p66"/>
          <p:cNvSpPr txBox="1"/>
          <p:nvPr/>
        </p:nvSpPr>
        <p:spPr>
          <a:xfrm>
            <a:off x="8534403" y="6083055"/>
            <a:ext cx="2756452" cy="615598"/>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chemeClr val="dk2"/>
              </a:buClr>
              <a:buSzPts val="1600"/>
              <a:buFont typeface="Arial"/>
              <a:buNone/>
            </a:pPr>
            <a:r>
              <a:rPr lang="en-US" sz="1600" b="0" i="0" u="none" strike="noStrike" cap="none">
                <a:solidFill>
                  <a:schemeClr val="dk2"/>
                </a:solidFill>
                <a:latin typeface="Century Gothic"/>
                <a:ea typeface="Century Gothic"/>
                <a:cs typeface="Century Gothic"/>
                <a:sym typeface="Century Gothic"/>
              </a:rPr>
              <a:t>rightquestion.org</a:t>
            </a:r>
            <a:endParaRPr sz="1600" b="0" i="0" u="none" strike="noStrike" cap="none">
              <a:solidFill>
                <a:schemeClr val="dk2"/>
              </a:solidFill>
              <a:latin typeface="Century Gothic"/>
              <a:ea typeface="Century Gothic"/>
              <a:cs typeface="Century Gothic"/>
              <a:sym typeface="Century Gothic"/>
            </a:endParaRPr>
          </a:p>
        </p:txBody>
      </p:sp>
      <p:cxnSp>
        <p:nvCxnSpPr>
          <p:cNvPr id="18" name="Google Shape;18;p66"/>
          <p:cNvCxnSpPr/>
          <p:nvPr/>
        </p:nvCxnSpPr>
        <p:spPr>
          <a:xfrm>
            <a:off x="768630" y="5835315"/>
            <a:ext cx="10625279"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7"/>
        <p:cNvGrpSpPr/>
        <p:nvPr/>
      </p:nvGrpSpPr>
      <p:grpSpPr>
        <a:xfrm>
          <a:off x="0" y="0"/>
          <a:ext cx="0" cy="0"/>
          <a:chOff x="0" y="0"/>
          <a:chExt cx="0" cy="0"/>
        </a:xfrm>
      </p:grpSpPr>
      <p:sp>
        <p:nvSpPr>
          <p:cNvPr id="58" name="Google Shape;58;p75"/>
          <p:cNvSpPr/>
          <p:nvPr/>
        </p:nvSpPr>
        <p:spPr>
          <a:xfrm>
            <a:off x="0" y="-17796"/>
            <a:ext cx="12192000" cy="1690688"/>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9" name="Google Shape;59;p75"/>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entury Gothic"/>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7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1" name="Google Shape;61;p75"/>
          <p:cNvPicPr preferRelativeResize="0"/>
          <p:nvPr/>
        </p:nvPicPr>
        <p:blipFill rotWithShape="1">
          <a:blip r:embed="rId2">
            <a:alphaModFix/>
          </a:blip>
          <a:srcRect/>
          <a:stretch/>
        </p:blipFill>
        <p:spPr>
          <a:xfrm>
            <a:off x="768629" y="6017665"/>
            <a:ext cx="2875723" cy="515234"/>
          </a:xfrm>
          <a:prstGeom prst="rect">
            <a:avLst/>
          </a:prstGeom>
          <a:noFill/>
          <a:ln>
            <a:noFill/>
          </a:ln>
        </p:spPr>
      </p:pic>
      <p:sp>
        <p:nvSpPr>
          <p:cNvPr id="62" name="Google Shape;62;p75"/>
          <p:cNvSpPr txBox="1"/>
          <p:nvPr/>
        </p:nvSpPr>
        <p:spPr>
          <a:xfrm>
            <a:off x="8534403" y="6083055"/>
            <a:ext cx="2756452" cy="615598"/>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chemeClr val="dk2"/>
              </a:buClr>
              <a:buSzPts val="1600"/>
              <a:buFont typeface="Arial"/>
              <a:buNone/>
            </a:pPr>
            <a:r>
              <a:rPr lang="en-US" sz="1600" b="0">
                <a:solidFill>
                  <a:schemeClr val="dk2"/>
                </a:solidFill>
                <a:latin typeface="Century Gothic"/>
                <a:ea typeface="Century Gothic"/>
                <a:cs typeface="Century Gothic"/>
                <a:sym typeface="Century Gothic"/>
              </a:rPr>
              <a:t>rightquestion.org</a:t>
            </a:r>
            <a:endParaRPr sz="1600" b="0">
              <a:solidFill>
                <a:schemeClr val="dk2"/>
              </a:solidFill>
              <a:latin typeface="Century Gothic"/>
              <a:ea typeface="Century Gothic"/>
              <a:cs typeface="Century Gothic"/>
              <a:sym typeface="Century Gothic"/>
            </a:endParaRPr>
          </a:p>
        </p:txBody>
      </p:sp>
      <p:cxnSp>
        <p:nvCxnSpPr>
          <p:cNvPr id="63" name="Google Shape;63;p75"/>
          <p:cNvCxnSpPr/>
          <p:nvPr/>
        </p:nvCxnSpPr>
        <p:spPr>
          <a:xfrm>
            <a:off x="768630" y="5835315"/>
            <a:ext cx="10625279"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Two Photo w/ Text and Footer">
  <p:cSld name="4_Two Photo w/ Text and Footer">
    <p:spTree>
      <p:nvGrpSpPr>
        <p:cNvPr id="1" name="Shape 64"/>
        <p:cNvGrpSpPr/>
        <p:nvPr/>
      </p:nvGrpSpPr>
      <p:grpSpPr>
        <a:xfrm>
          <a:off x="0" y="0"/>
          <a:ext cx="0" cy="0"/>
          <a:chOff x="0" y="0"/>
          <a:chExt cx="0" cy="0"/>
        </a:xfrm>
      </p:grpSpPr>
      <p:sp>
        <p:nvSpPr>
          <p:cNvPr id="65" name="Google Shape;65;p76"/>
          <p:cNvSpPr txBox="1">
            <a:spLocks noGrp="1"/>
          </p:cNvSpPr>
          <p:nvPr>
            <p:ph type="title"/>
          </p:nvPr>
        </p:nvSpPr>
        <p:spPr>
          <a:xfrm>
            <a:off x="838725" y="18329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400"/>
              <a:buFont typeface="Century Gothic"/>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76"/>
          <p:cNvSpPr>
            <a:spLocks noGrp="1"/>
          </p:cNvSpPr>
          <p:nvPr>
            <p:ph type="pic" idx="2"/>
          </p:nvPr>
        </p:nvSpPr>
        <p:spPr>
          <a:xfrm>
            <a:off x="838725" y="1828806"/>
            <a:ext cx="4808096" cy="2649303"/>
          </a:xfrm>
          <a:prstGeom prst="rect">
            <a:avLst/>
          </a:prstGeom>
          <a:noFill/>
          <a:ln>
            <a:noFill/>
          </a:ln>
        </p:spPr>
      </p:sp>
      <p:sp>
        <p:nvSpPr>
          <p:cNvPr id="67" name="Google Shape;67;p76"/>
          <p:cNvSpPr>
            <a:spLocks noGrp="1"/>
          </p:cNvSpPr>
          <p:nvPr>
            <p:ph type="pic" idx="3"/>
          </p:nvPr>
        </p:nvSpPr>
        <p:spPr>
          <a:xfrm>
            <a:off x="6385301" y="1828806"/>
            <a:ext cx="4968499" cy="2649303"/>
          </a:xfrm>
          <a:prstGeom prst="rect">
            <a:avLst/>
          </a:prstGeom>
          <a:noFill/>
          <a:ln>
            <a:noFill/>
          </a:ln>
        </p:spPr>
      </p:sp>
      <p:sp>
        <p:nvSpPr>
          <p:cNvPr id="68" name="Google Shape;68;p76"/>
          <p:cNvSpPr txBox="1">
            <a:spLocks noGrp="1"/>
          </p:cNvSpPr>
          <p:nvPr>
            <p:ph type="body" idx="1"/>
          </p:nvPr>
        </p:nvSpPr>
        <p:spPr>
          <a:xfrm>
            <a:off x="838200" y="4702766"/>
            <a:ext cx="10515600" cy="9144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chemeClr val="dk1"/>
              </a:buClr>
              <a:buSzPts val="2800"/>
              <a:buFont typeface="Arial"/>
              <a:buNone/>
              <a:defRPr b="0" i="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69" name="Google Shape;69;p76"/>
          <p:cNvCxnSpPr/>
          <p:nvPr/>
        </p:nvCxnSpPr>
        <p:spPr>
          <a:xfrm>
            <a:off x="838729" y="1188907"/>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70"/>
        <p:cNvGrpSpPr/>
        <p:nvPr/>
      </p:nvGrpSpPr>
      <p:grpSpPr>
        <a:xfrm>
          <a:off x="0" y="0"/>
          <a:ext cx="0" cy="0"/>
          <a:chOff x="0" y="0"/>
          <a:chExt cx="0" cy="0"/>
        </a:xfrm>
      </p:grpSpPr>
      <p:sp>
        <p:nvSpPr>
          <p:cNvPr id="71" name="Google Shape;71;p77"/>
          <p:cNvSpPr/>
          <p:nvPr/>
        </p:nvSpPr>
        <p:spPr>
          <a:xfrm>
            <a:off x="0" y="-17796"/>
            <a:ext cx="12192000" cy="1690688"/>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72" name="Google Shape;72;p77"/>
          <p:cNvSpPr txBox="1">
            <a:spLocks noGrp="1"/>
          </p:cNvSpPr>
          <p:nvPr>
            <p:ph type="title"/>
          </p:nvPr>
        </p:nvSpPr>
        <p:spPr>
          <a:xfrm>
            <a:off x="768627" y="347332"/>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entury Gothic"/>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77"/>
          <p:cNvSpPr>
            <a:spLocks noGrp="1"/>
          </p:cNvSpPr>
          <p:nvPr>
            <p:ph type="pic" idx="2"/>
          </p:nvPr>
        </p:nvSpPr>
        <p:spPr>
          <a:xfrm>
            <a:off x="838725" y="1828806"/>
            <a:ext cx="4808096" cy="2649303"/>
          </a:xfrm>
          <a:prstGeom prst="rect">
            <a:avLst/>
          </a:prstGeom>
          <a:noFill/>
          <a:ln>
            <a:noFill/>
          </a:ln>
        </p:spPr>
      </p:sp>
      <p:sp>
        <p:nvSpPr>
          <p:cNvPr id="74" name="Google Shape;74;p77"/>
          <p:cNvSpPr>
            <a:spLocks noGrp="1"/>
          </p:cNvSpPr>
          <p:nvPr>
            <p:ph type="pic" idx="3"/>
          </p:nvPr>
        </p:nvSpPr>
        <p:spPr>
          <a:xfrm>
            <a:off x="6385301" y="1828806"/>
            <a:ext cx="4968499" cy="2649303"/>
          </a:xfrm>
          <a:prstGeom prst="rect">
            <a:avLst/>
          </a:prstGeom>
          <a:noFill/>
          <a:ln>
            <a:noFill/>
          </a:ln>
        </p:spPr>
      </p:sp>
      <p:sp>
        <p:nvSpPr>
          <p:cNvPr id="75" name="Google Shape;75;p77"/>
          <p:cNvSpPr txBox="1">
            <a:spLocks noGrp="1"/>
          </p:cNvSpPr>
          <p:nvPr>
            <p:ph type="body" idx="1"/>
          </p:nvPr>
        </p:nvSpPr>
        <p:spPr>
          <a:xfrm>
            <a:off x="838200" y="4702766"/>
            <a:ext cx="10515600" cy="9144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chemeClr val="dk1"/>
              </a:buClr>
              <a:buSzPts val="2800"/>
              <a:buFont typeface="Arial"/>
              <a:buNone/>
              <a:defRPr b="0" i="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76"/>
        <p:cNvGrpSpPr/>
        <p:nvPr/>
      </p:nvGrpSpPr>
      <p:grpSpPr>
        <a:xfrm>
          <a:off x="0" y="0"/>
          <a:ext cx="0" cy="0"/>
          <a:chOff x="0" y="0"/>
          <a:chExt cx="0" cy="0"/>
        </a:xfrm>
      </p:grpSpPr>
      <p:sp>
        <p:nvSpPr>
          <p:cNvPr id="77" name="Google Shape;77;p78"/>
          <p:cNvSpPr txBox="1">
            <a:spLocks noGrp="1"/>
          </p:cNvSpPr>
          <p:nvPr>
            <p:ph type="title"/>
          </p:nvPr>
        </p:nvSpPr>
        <p:spPr>
          <a:xfrm>
            <a:off x="831851" y="3296863"/>
            <a:ext cx="10515600" cy="95300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000"/>
              <a:buFont typeface="Century Gothic"/>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78"/>
          <p:cNvSpPr txBox="1">
            <a:spLocks noGrp="1"/>
          </p:cNvSpPr>
          <p:nvPr>
            <p:ph type="body" idx="1"/>
          </p:nvPr>
        </p:nvSpPr>
        <p:spPr>
          <a:xfrm>
            <a:off x="831851" y="4359964"/>
            <a:ext cx="10515600" cy="18152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9" name="Google Shape;79;p78"/>
          <p:cNvSpPr>
            <a:spLocks noGrp="1"/>
          </p:cNvSpPr>
          <p:nvPr>
            <p:ph type="pic" idx="2"/>
          </p:nvPr>
        </p:nvSpPr>
        <p:spPr>
          <a:xfrm>
            <a:off x="831849" y="528638"/>
            <a:ext cx="6546851" cy="2871787"/>
          </a:xfrm>
          <a:prstGeom prst="rect">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80"/>
        <p:cNvGrpSpPr/>
        <p:nvPr/>
      </p:nvGrpSpPr>
      <p:grpSpPr>
        <a:xfrm>
          <a:off x="0" y="0"/>
          <a:ext cx="0" cy="0"/>
          <a:chOff x="0" y="0"/>
          <a:chExt cx="0" cy="0"/>
        </a:xfrm>
      </p:grpSpPr>
      <p:sp>
        <p:nvSpPr>
          <p:cNvPr id="81" name="Google Shape;81;p79"/>
          <p:cNvSpPr/>
          <p:nvPr/>
        </p:nvSpPr>
        <p:spPr>
          <a:xfrm>
            <a:off x="0" y="-17796"/>
            <a:ext cx="12192000" cy="1690688"/>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2" name="Google Shape;82;p79"/>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entury Gothic"/>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83" name="Google Shape;83;p79"/>
          <p:cNvPicPr preferRelativeResize="0"/>
          <p:nvPr/>
        </p:nvPicPr>
        <p:blipFill rotWithShape="1">
          <a:blip r:embed="rId2">
            <a:alphaModFix/>
          </a:blip>
          <a:srcRect/>
          <a:stretch/>
        </p:blipFill>
        <p:spPr>
          <a:xfrm>
            <a:off x="768629" y="6017665"/>
            <a:ext cx="2875723" cy="515234"/>
          </a:xfrm>
          <a:prstGeom prst="rect">
            <a:avLst/>
          </a:prstGeom>
          <a:noFill/>
          <a:ln>
            <a:noFill/>
          </a:ln>
        </p:spPr>
      </p:pic>
      <p:sp>
        <p:nvSpPr>
          <p:cNvPr id="84" name="Google Shape;84;p79"/>
          <p:cNvSpPr txBox="1"/>
          <p:nvPr/>
        </p:nvSpPr>
        <p:spPr>
          <a:xfrm>
            <a:off x="8534403" y="6083055"/>
            <a:ext cx="2756452" cy="615598"/>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chemeClr val="dk2"/>
              </a:buClr>
              <a:buSzPts val="1600"/>
              <a:buFont typeface="Arial"/>
              <a:buNone/>
            </a:pPr>
            <a:r>
              <a:rPr lang="en-US" sz="1600" b="0">
                <a:solidFill>
                  <a:schemeClr val="dk2"/>
                </a:solidFill>
                <a:latin typeface="Century Gothic"/>
                <a:ea typeface="Century Gothic"/>
                <a:cs typeface="Century Gothic"/>
                <a:sym typeface="Century Gothic"/>
              </a:rPr>
              <a:t>rightquestion.org</a:t>
            </a:r>
            <a:endParaRPr sz="1600" b="0">
              <a:solidFill>
                <a:schemeClr val="dk2"/>
              </a:solidFill>
              <a:latin typeface="Century Gothic"/>
              <a:ea typeface="Century Gothic"/>
              <a:cs typeface="Century Gothic"/>
              <a:sym typeface="Century Gothic"/>
            </a:endParaRPr>
          </a:p>
        </p:txBody>
      </p:sp>
      <p:cxnSp>
        <p:nvCxnSpPr>
          <p:cNvPr id="85" name="Google Shape;85;p79"/>
          <p:cNvCxnSpPr/>
          <p:nvPr/>
        </p:nvCxnSpPr>
        <p:spPr>
          <a:xfrm>
            <a:off x="768630" y="5835315"/>
            <a:ext cx="10625279"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86"/>
        <p:cNvGrpSpPr/>
        <p:nvPr/>
      </p:nvGrpSpPr>
      <p:grpSpPr>
        <a:xfrm>
          <a:off x="0" y="0"/>
          <a:ext cx="0" cy="0"/>
          <a:chOff x="0" y="0"/>
          <a:chExt cx="0" cy="0"/>
        </a:xfrm>
      </p:grpSpPr>
      <p:cxnSp>
        <p:nvCxnSpPr>
          <p:cNvPr id="87" name="Google Shape;87;p80"/>
          <p:cNvCxnSpPr/>
          <p:nvPr/>
        </p:nvCxnSpPr>
        <p:spPr>
          <a:xfrm>
            <a:off x="768630" y="5835315"/>
            <a:ext cx="10625279"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88"/>
        <p:cNvGrpSpPr/>
        <p:nvPr/>
      </p:nvGrpSpPr>
      <p:grpSpPr>
        <a:xfrm>
          <a:off x="0" y="0"/>
          <a:ext cx="0" cy="0"/>
          <a:chOff x="0" y="0"/>
          <a:chExt cx="0" cy="0"/>
        </a:xfrm>
      </p:grpSpPr>
      <p:sp>
        <p:nvSpPr>
          <p:cNvPr id="89" name="Google Shape;89;p81"/>
          <p:cNvSpPr/>
          <p:nvPr/>
        </p:nvSpPr>
        <p:spPr>
          <a:xfrm>
            <a:off x="0" y="-17796"/>
            <a:ext cx="12192000" cy="5636543"/>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0"/>
        <p:cNvGrpSpPr/>
        <p:nvPr/>
      </p:nvGrpSpPr>
      <p:grpSpPr>
        <a:xfrm>
          <a:off x="0" y="0"/>
          <a:ext cx="0" cy="0"/>
          <a:chOff x="0" y="0"/>
          <a:chExt cx="0" cy="0"/>
        </a:xfrm>
      </p:grpSpPr>
      <p:sp>
        <p:nvSpPr>
          <p:cNvPr id="91" name="Google Shape;91;p82"/>
          <p:cNvSpPr txBox="1">
            <a:spLocks noGrp="1"/>
          </p:cNvSpPr>
          <p:nvPr>
            <p:ph type="title"/>
          </p:nvPr>
        </p:nvSpPr>
        <p:spPr>
          <a:xfrm>
            <a:off x="839788" y="457206"/>
            <a:ext cx="4343400" cy="53022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3200"/>
              <a:buFont typeface="Century Gothic"/>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82"/>
          <p:cNvSpPr txBox="1">
            <a:spLocks noGrp="1"/>
          </p:cNvSpPr>
          <p:nvPr>
            <p:ph type="body" idx="1"/>
          </p:nvPr>
        </p:nvSpPr>
        <p:spPr>
          <a:xfrm>
            <a:off x="838204" y="1171080"/>
            <a:ext cx="4569577" cy="2827499"/>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3" name="Google Shape;93;p82"/>
          <p:cNvSpPr txBox="1">
            <a:spLocks noGrp="1"/>
          </p:cNvSpPr>
          <p:nvPr>
            <p:ph type="body" idx="2"/>
          </p:nvPr>
        </p:nvSpPr>
        <p:spPr>
          <a:xfrm>
            <a:off x="839788" y="4182222"/>
            <a:ext cx="4567989" cy="1528768"/>
          </a:xfrm>
          <a:prstGeom prst="rect">
            <a:avLst/>
          </a:prstGeom>
          <a:noFill/>
          <a:ln>
            <a:noFill/>
          </a:ln>
        </p:spPr>
        <p:txBody>
          <a:bodyPr spcFirstLastPara="1" wrap="square" lIns="91425" tIns="45700" rIns="91425" bIns="45700" anchor="t" anchorCtr="0">
            <a:normAutofit/>
          </a:bodyPr>
          <a:lstStyle>
            <a:lvl1pPr marL="457200" marR="0" lvl="0" indent="-368300" algn="l">
              <a:lnSpc>
                <a:spcPct val="90000"/>
              </a:lnSpc>
              <a:spcBef>
                <a:spcPts val="1000"/>
              </a:spcBef>
              <a:spcAft>
                <a:spcPts val="0"/>
              </a:spcAft>
              <a:buClr>
                <a:schemeClr val="dk1"/>
              </a:buClr>
              <a:buSzPts val="2200"/>
              <a:buFont typeface="Arial"/>
              <a:buChar char="•"/>
              <a:defRPr sz="22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4" name="Google Shape;94;p82"/>
          <p:cNvSpPr txBox="1">
            <a:spLocks noGrp="1"/>
          </p:cNvSpPr>
          <p:nvPr>
            <p:ph type="body" idx="3"/>
          </p:nvPr>
        </p:nvSpPr>
        <p:spPr>
          <a:xfrm>
            <a:off x="6021388" y="1171074"/>
            <a:ext cx="4567989" cy="5101388"/>
          </a:xfrm>
          <a:prstGeom prst="rect">
            <a:avLst/>
          </a:prstGeom>
          <a:noFill/>
          <a:ln>
            <a:noFill/>
          </a:ln>
        </p:spPr>
        <p:txBody>
          <a:bodyPr spcFirstLastPara="1" wrap="square" lIns="91425" tIns="45700" rIns="91425" bIns="45700" anchor="t" anchorCtr="0">
            <a:normAutofit/>
          </a:bodyPr>
          <a:lstStyle>
            <a:lvl1pPr marL="457200" marR="0" lvl="0" indent="-368300" algn="l">
              <a:lnSpc>
                <a:spcPct val="90000"/>
              </a:lnSpc>
              <a:spcBef>
                <a:spcPts val="1000"/>
              </a:spcBef>
              <a:spcAft>
                <a:spcPts val="0"/>
              </a:spcAft>
              <a:buClr>
                <a:schemeClr val="dk1"/>
              </a:buClr>
              <a:buSzPts val="2200"/>
              <a:buFont typeface="Arial"/>
              <a:buChar char="•"/>
              <a:defRPr sz="22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5_Section Header">
  <p:cSld name="5_Section Header">
    <p:spTree>
      <p:nvGrpSpPr>
        <p:cNvPr id="1" name="Shape 95"/>
        <p:cNvGrpSpPr/>
        <p:nvPr/>
      </p:nvGrpSpPr>
      <p:grpSpPr>
        <a:xfrm>
          <a:off x="0" y="0"/>
          <a:ext cx="0" cy="0"/>
          <a:chOff x="0" y="0"/>
          <a:chExt cx="0" cy="0"/>
        </a:xfrm>
      </p:grpSpPr>
      <p:sp>
        <p:nvSpPr>
          <p:cNvPr id="96" name="Google Shape;96;p83"/>
          <p:cNvSpPr txBox="1">
            <a:spLocks noGrp="1"/>
          </p:cNvSpPr>
          <p:nvPr>
            <p:ph type="title"/>
          </p:nvPr>
        </p:nvSpPr>
        <p:spPr>
          <a:xfrm>
            <a:off x="831851" y="3296858"/>
            <a:ext cx="10515600" cy="8384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000"/>
              <a:buFont typeface="Century Gothic"/>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83"/>
          <p:cNvSpPr txBox="1">
            <a:spLocks noGrp="1"/>
          </p:cNvSpPr>
          <p:nvPr>
            <p:ph type="body" idx="1"/>
          </p:nvPr>
        </p:nvSpPr>
        <p:spPr>
          <a:xfrm>
            <a:off x="831851" y="4359964"/>
            <a:ext cx="10515600" cy="18152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98" name="Google Shape;98;p83"/>
          <p:cNvSpPr>
            <a:spLocks noGrp="1"/>
          </p:cNvSpPr>
          <p:nvPr>
            <p:ph type="pic" idx="2"/>
          </p:nvPr>
        </p:nvSpPr>
        <p:spPr>
          <a:xfrm>
            <a:off x="831849" y="528638"/>
            <a:ext cx="6546851" cy="2871787"/>
          </a:xfrm>
          <a:prstGeom prst="rect">
            <a:avLst/>
          </a:prstGeom>
          <a:noFill/>
          <a:ln>
            <a:noFill/>
          </a:ln>
        </p:spPr>
      </p:sp>
      <p:cxnSp>
        <p:nvCxnSpPr>
          <p:cNvPr id="99" name="Google Shape;99;p83"/>
          <p:cNvCxnSpPr/>
          <p:nvPr/>
        </p:nvCxnSpPr>
        <p:spPr>
          <a:xfrm>
            <a:off x="810480" y="4249858"/>
            <a:ext cx="10625279" cy="0"/>
          </a:xfrm>
          <a:prstGeom prst="straightConnector1">
            <a:avLst/>
          </a:prstGeom>
          <a:noFill/>
          <a:ln w="9525" cap="flat" cmpd="sng">
            <a:solidFill>
              <a:schemeClr val="accent1"/>
            </a:solidFill>
            <a:prstDash val="solid"/>
            <a:miter lim="800000"/>
            <a:headEnd type="none" w="sm" len="sm"/>
            <a:tailEnd type="none" w="sm" len="sm"/>
          </a:ln>
        </p:spPr>
      </p:cxnSp>
      <p:cxnSp>
        <p:nvCxnSpPr>
          <p:cNvPr id="100" name="Google Shape;100;p83"/>
          <p:cNvCxnSpPr/>
          <p:nvPr/>
        </p:nvCxnSpPr>
        <p:spPr>
          <a:xfrm>
            <a:off x="506103" y="6175187"/>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01"/>
        <p:cNvGrpSpPr/>
        <p:nvPr/>
      </p:nvGrpSpPr>
      <p:grpSpPr>
        <a:xfrm>
          <a:off x="0" y="0"/>
          <a:ext cx="0" cy="0"/>
          <a:chOff x="0" y="0"/>
          <a:chExt cx="0" cy="0"/>
        </a:xfrm>
      </p:grpSpPr>
      <p:sp>
        <p:nvSpPr>
          <p:cNvPr id="102" name="Google Shape;102;p84"/>
          <p:cNvSpPr/>
          <p:nvPr/>
        </p:nvSpPr>
        <p:spPr>
          <a:xfrm>
            <a:off x="10947400" y="282575"/>
            <a:ext cx="856000" cy="1600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
        <p:nvSpPr>
          <p:cNvPr id="103" name="Google Shape;103;p84"/>
          <p:cNvSpPr/>
          <p:nvPr/>
        </p:nvSpPr>
        <p:spPr>
          <a:xfrm>
            <a:off x="10757647" y="282575"/>
            <a:ext cx="122000" cy="1600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
        <p:nvSpPr>
          <p:cNvPr id="104" name="Google Shape;104;p84"/>
          <p:cNvSpPr txBox="1"/>
          <p:nvPr/>
        </p:nvSpPr>
        <p:spPr>
          <a:xfrm>
            <a:off x="297580" y="228600"/>
            <a:ext cx="348000" cy="554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FC3E3"/>
              </a:buClr>
              <a:buSzPts val="3600"/>
              <a:buFont typeface="Rockwell"/>
              <a:buNone/>
            </a:pPr>
            <a:r>
              <a:rPr lang="en-US" sz="3600" b="1" i="0" u="none" strike="noStrike" cap="none">
                <a:solidFill>
                  <a:srgbClr val="9FC3E3"/>
                </a:solidFill>
                <a:latin typeface="Rockwell"/>
                <a:ea typeface="Rockwell"/>
                <a:cs typeface="Rockwell"/>
                <a:sym typeface="Rockwell"/>
              </a:rPr>
              <a:t>+</a:t>
            </a:r>
            <a:endParaRPr sz="1800">
              <a:solidFill>
                <a:schemeClr val="dk1"/>
              </a:solidFill>
              <a:latin typeface="Century Gothic"/>
              <a:ea typeface="Century Gothic"/>
              <a:cs typeface="Century Gothic"/>
              <a:sym typeface="Century Gothic"/>
            </a:endParaRPr>
          </a:p>
        </p:txBody>
      </p:sp>
      <p:sp>
        <p:nvSpPr>
          <p:cNvPr id="105" name="Google Shape;105;p84"/>
          <p:cNvSpPr txBox="1">
            <a:spLocks noGrp="1"/>
          </p:cNvSpPr>
          <p:nvPr>
            <p:ph type="title"/>
          </p:nvPr>
        </p:nvSpPr>
        <p:spPr>
          <a:xfrm>
            <a:off x="664632" y="484093"/>
            <a:ext cx="10075200" cy="11160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chemeClr val="accent1"/>
              </a:buClr>
              <a:buSzPts val="3600"/>
              <a:buFont typeface="Rockwell"/>
              <a:buNone/>
              <a:defRPr sz="3600" b="0" i="0" u="none" strike="noStrike" cap="none">
                <a:solidFill>
                  <a:schemeClr val="accen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6" name="Google Shape;106;p84"/>
          <p:cNvSpPr txBox="1">
            <a:spLocks noGrp="1"/>
          </p:cNvSpPr>
          <p:nvPr>
            <p:ph type="body" idx="1"/>
          </p:nvPr>
        </p:nvSpPr>
        <p:spPr>
          <a:xfrm>
            <a:off x="664691" y="1985963"/>
            <a:ext cx="4876800" cy="4140400"/>
          </a:xfrm>
          <a:prstGeom prst="rect">
            <a:avLst/>
          </a:prstGeom>
          <a:noFill/>
          <a:ln>
            <a:noFill/>
          </a:ln>
        </p:spPr>
        <p:txBody>
          <a:bodyPr spcFirstLastPara="1" wrap="square" lIns="91425" tIns="45700" rIns="91425" bIns="45700" anchor="t" anchorCtr="0">
            <a:normAutofit/>
          </a:bodyPr>
          <a:lstStyle>
            <a:lvl1pPr marL="457200" marR="0" lvl="0" indent="-314325" algn="l">
              <a:lnSpc>
                <a:spcPct val="90000"/>
              </a:lnSpc>
              <a:spcBef>
                <a:spcPts val="2000"/>
              </a:spcBef>
              <a:spcAft>
                <a:spcPts val="0"/>
              </a:spcAft>
              <a:buClr>
                <a:schemeClr val="accent1"/>
              </a:buClr>
              <a:buSzPts val="1350"/>
              <a:buFont typeface="Noto Sans Symbols"/>
              <a:buChar char="■"/>
              <a:defRPr sz="1800" b="0" i="0" u="none" strike="noStrike" cap="none">
                <a:solidFill>
                  <a:srgbClr val="595959"/>
                </a:solidFill>
                <a:latin typeface="Century Gothic"/>
                <a:ea typeface="Century Gothic"/>
                <a:cs typeface="Century Gothic"/>
                <a:sym typeface="Century Gothic"/>
              </a:defRPr>
            </a:lvl1pPr>
            <a:lvl2pPr marL="914400" marR="0" lvl="1" indent="-314325" algn="l">
              <a:lnSpc>
                <a:spcPct val="9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a:lnSpc>
                <a:spcPct val="9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a:lnSpc>
                <a:spcPct val="9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a:lnSpc>
                <a:spcPct val="9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14325" algn="l">
              <a:lnSpc>
                <a:spcPct val="90000"/>
              </a:lnSpc>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L="3200400" marR="0" lvl="6" indent="-314325" algn="l">
              <a:lnSpc>
                <a:spcPct val="9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L="3657600" marR="0" lvl="7" indent="-314325" algn="l">
              <a:lnSpc>
                <a:spcPct val="90000"/>
              </a:lnSpc>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L="4114800" marR="0" lvl="8" indent="-314325" algn="l">
              <a:lnSpc>
                <a:spcPct val="9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107" name="Google Shape;107;p84"/>
          <p:cNvSpPr txBox="1">
            <a:spLocks noGrp="1"/>
          </p:cNvSpPr>
          <p:nvPr>
            <p:ph type="body" idx="2"/>
          </p:nvPr>
        </p:nvSpPr>
        <p:spPr>
          <a:xfrm>
            <a:off x="5866504" y="1985963"/>
            <a:ext cx="4876800" cy="4140400"/>
          </a:xfrm>
          <a:prstGeom prst="rect">
            <a:avLst/>
          </a:prstGeom>
          <a:noFill/>
          <a:ln>
            <a:noFill/>
          </a:ln>
        </p:spPr>
        <p:txBody>
          <a:bodyPr spcFirstLastPara="1" wrap="square" lIns="91425" tIns="45700" rIns="91425" bIns="45700" anchor="t" anchorCtr="0">
            <a:normAutofit/>
          </a:bodyPr>
          <a:lstStyle>
            <a:lvl1pPr marL="457200" marR="0" lvl="0" indent="-314325" algn="l">
              <a:lnSpc>
                <a:spcPct val="90000"/>
              </a:lnSpc>
              <a:spcBef>
                <a:spcPts val="2000"/>
              </a:spcBef>
              <a:spcAft>
                <a:spcPts val="0"/>
              </a:spcAft>
              <a:buClr>
                <a:schemeClr val="accent1"/>
              </a:buClr>
              <a:buSzPts val="1350"/>
              <a:buFont typeface="Noto Sans Symbols"/>
              <a:buChar char="■"/>
              <a:defRPr sz="1800" b="0" i="0" u="none" strike="noStrike" cap="none">
                <a:solidFill>
                  <a:srgbClr val="595959"/>
                </a:solidFill>
                <a:latin typeface="Century Gothic"/>
                <a:ea typeface="Century Gothic"/>
                <a:cs typeface="Century Gothic"/>
                <a:sym typeface="Century Gothic"/>
              </a:defRPr>
            </a:lvl1pPr>
            <a:lvl2pPr marL="914400" marR="0" lvl="1" indent="-314325" algn="l">
              <a:lnSpc>
                <a:spcPct val="9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a:lnSpc>
                <a:spcPct val="9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a:lnSpc>
                <a:spcPct val="9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a:lnSpc>
                <a:spcPct val="9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14325" algn="l">
              <a:lnSpc>
                <a:spcPct val="90000"/>
              </a:lnSpc>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L="3200400" marR="0" lvl="6" indent="-314325" algn="l">
              <a:lnSpc>
                <a:spcPct val="9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L="3657600" marR="0" lvl="7" indent="-314325" algn="l">
              <a:lnSpc>
                <a:spcPct val="90000"/>
              </a:lnSpc>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L="4114800" marR="0" lvl="8" indent="-314325" algn="l">
              <a:lnSpc>
                <a:spcPct val="9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108" name="Google Shape;108;p84"/>
          <p:cNvSpPr txBox="1">
            <a:spLocks noGrp="1"/>
          </p:cNvSpPr>
          <p:nvPr>
            <p:ph type="dt" idx="10"/>
          </p:nvPr>
        </p:nvSpPr>
        <p:spPr>
          <a:xfrm>
            <a:off x="9060329" y="6423585"/>
            <a:ext cx="2844800" cy="3652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Clr>
                <a:srgbClr val="595959"/>
              </a:buClr>
              <a:buSzPts val="1400"/>
              <a:buFont typeface="Rockwell"/>
              <a:buNone/>
              <a:defRPr sz="1100" b="0" i="0" u="none" strike="noStrike" cap="none">
                <a:solidFill>
                  <a:srgbClr val="595959"/>
                </a:solidFill>
                <a:latin typeface="Rockwell"/>
                <a:ea typeface="Rockwell"/>
                <a:cs typeface="Rockwell"/>
                <a:sym typeface="Rockwell"/>
              </a:defRPr>
            </a:lvl1pPr>
            <a:lvl2pPr marR="0" lvl="1"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9pPr>
          </a:lstStyle>
          <a:p>
            <a:endParaRPr/>
          </a:p>
        </p:txBody>
      </p:sp>
      <p:sp>
        <p:nvSpPr>
          <p:cNvPr id="109" name="Google Shape;109;p84"/>
          <p:cNvSpPr txBox="1">
            <a:spLocks noGrp="1"/>
          </p:cNvSpPr>
          <p:nvPr>
            <p:ph type="ftr" idx="11"/>
          </p:nvPr>
        </p:nvSpPr>
        <p:spPr>
          <a:xfrm>
            <a:off x="268941" y="6423585"/>
            <a:ext cx="8164000" cy="3652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595959"/>
              </a:buClr>
              <a:buSzPts val="1400"/>
              <a:buFont typeface="Rockwell"/>
              <a:buNone/>
              <a:defRPr sz="1100" b="0" i="0" u="none" strike="noStrike" cap="none">
                <a:solidFill>
                  <a:srgbClr val="595959"/>
                </a:solidFill>
                <a:latin typeface="Rockwell"/>
                <a:ea typeface="Rockwell"/>
                <a:cs typeface="Rockwell"/>
                <a:sym typeface="Rockwell"/>
              </a:defRPr>
            </a:lvl1pPr>
            <a:lvl2pPr marR="0" lvl="1"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9pPr>
          </a:lstStyle>
          <a:p>
            <a:endParaRPr/>
          </a:p>
        </p:txBody>
      </p:sp>
      <p:sp>
        <p:nvSpPr>
          <p:cNvPr id="110" name="Google Shape;110;p84"/>
          <p:cNvSpPr txBox="1">
            <a:spLocks noGrp="1"/>
          </p:cNvSpPr>
          <p:nvPr>
            <p:ph type="sldNum" idx="12"/>
          </p:nvPr>
        </p:nvSpPr>
        <p:spPr>
          <a:xfrm>
            <a:off x="11074400" y="242235"/>
            <a:ext cx="7388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Clr>
                <a:schemeClr val="lt1"/>
              </a:buClr>
              <a:buSzPts val="1400"/>
              <a:buFont typeface="Rockwell"/>
              <a:buNone/>
              <a:defRPr sz="1400" b="0" i="0" u="none" strike="noStrike" cap="none">
                <a:solidFill>
                  <a:schemeClr val="lt1"/>
                </a:solidFill>
                <a:latin typeface="Rockwell"/>
                <a:ea typeface="Rockwell"/>
                <a:cs typeface="Rockwell"/>
                <a:sym typeface="Rockwell"/>
              </a:defRPr>
            </a:lvl1pPr>
            <a:lvl2pPr marL="0" marR="0" lvl="1" indent="0" algn="r" rtl="0">
              <a:spcBef>
                <a:spcPts val="0"/>
              </a:spcBef>
              <a:buClr>
                <a:schemeClr val="lt1"/>
              </a:buClr>
              <a:buSzPts val="1400"/>
              <a:buFont typeface="Rockwell"/>
              <a:buNone/>
              <a:defRPr sz="1400" b="0" i="0" u="none" strike="noStrike" cap="none">
                <a:solidFill>
                  <a:schemeClr val="lt1"/>
                </a:solidFill>
                <a:latin typeface="Rockwell"/>
                <a:ea typeface="Rockwell"/>
                <a:cs typeface="Rockwell"/>
                <a:sym typeface="Rockwell"/>
              </a:defRPr>
            </a:lvl2pPr>
            <a:lvl3pPr marL="0" marR="0" lvl="2" indent="0" algn="r" rtl="0">
              <a:spcBef>
                <a:spcPts val="0"/>
              </a:spcBef>
              <a:buClr>
                <a:schemeClr val="lt1"/>
              </a:buClr>
              <a:buSzPts val="1400"/>
              <a:buFont typeface="Rockwell"/>
              <a:buNone/>
              <a:defRPr sz="1400" b="0" i="0" u="none" strike="noStrike" cap="none">
                <a:solidFill>
                  <a:schemeClr val="lt1"/>
                </a:solidFill>
                <a:latin typeface="Rockwell"/>
                <a:ea typeface="Rockwell"/>
                <a:cs typeface="Rockwell"/>
                <a:sym typeface="Rockwell"/>
              </a:defRPr>
            </a:lvl3pPr>
            <a:lvl4pPr marL="0" marR="0" lvl="3" indent="0" algn="r" rtl="0">
              <a:spcBef>
                <a:spcPts val="0"/>
              </a:spcBef>
              <a:buClr>
                <a:schemeClr val="lt1"/>
              </a:buClr>
              <a:buSzPts val="1400"/>
              <a:buFont typeface="Rockwell"/>
              <a:buNone/>
              <a:defRPr sz="1400" b="0" i="0" u="none" strike="noStrike" cap="none">
                <a:solidFill>
                  <a:schemeClr val="lt1"/>
                </a:solidFill>
                <a:latin typeface="Rockwell"/>
                <a:ea typeface="Rockwell"/>
                <a:cs typeface="Rockwell"/>
                <a:sym typeface="Rockwell"/>
              </a:defRPr>
            </a:lvl4pPr>
            <a:lvl5pPr marL="0" marR="0" lvl="4" indent="0" algn="r" rtl="0">
              <a:spcBef>
                <a:spcPts val="0"/>
              </a:spcBef>
              <a:buClr>
                <a:schemeClr val="lt1"/>
              </a:buClr>
              <a:buSzPts val="1400"/>
              <a:buFont typeface="Rockwell"/>
              <a:buNone/>
              <a:defRPr sz="1400" b="0" i="0" u="none" strike="noStrike" cap="none">
                <a:solidFill>
                  <a:schemeClr val="lt1"/>
                </a:solidFill>
                <a:latin typeface="Rockwell"/>
                <a:ea typeface="Rockwell"/>
                <a:cs typeface="Rockwell"/>
                <a:sym typeface="Rockwell"/>
              </a:defRPr>
            </a:lvl5pPr>
            <a:lvl6pPr marL="0" marR="0" lvl="5" indent="0" algn="r" rtl="0">
              <a:spcBef>
                <a:spcPts val="0"/>
              </a:spcBef>
              <a:buClr>
                <a:schemeClr val="lt1"/>
              </a:buClr>
              <a:buSzPts val="1400"/>
              <a:buFont typeface="Rockwell"/>
              <a:buNone/>
              <a:defRPr sz="1400" b="0" i="0" u="none" strike="noStrike" cap="none">
                <a:solidFill>
                  <a:schemeClr val="lt1"/>
                </a:solidFill>
                <a:latin typeface="Rockwell"/>
                <a:ea typeface="Rockwell"/>
                <a:cs typeface="Rockwell"/>
                <a:sym typeface="Rockwell"/>
              </a:defRPr>
            </a:lvl6pPr>
            <a:lvl7pPr marL="0" marR="0" lvl="6" indent="0" algn="r" rtl="0">
              <a:spcBef>
                <a:spcPts val="0"/>
              </a:spcBef>
              <a:buClr>
                <a:schemeClr val="lt1"/>
              </a:buClr>
              <a:buSzPts val="1400"/>
              <a:buFont typeface="Rockwell"/>
              <a:buNone/>
              <a:defRPr sz="1400" b="0" i="0" u="none" strike="noStrike" cap="none">
                <a:solidFill>
                  <a:schemeClr val="lt1"/>
                </a:solidFill>
                <a:latin typeface="Rockwell"/>
                <a:ea typeface="Rockwell"/>
                <a:cs typeface="Rockwell"/>
                <a:sym typeface="Rockwell"/>
              </a:defRPr>
            </a:lvl7pPr>
            <a:lvl8pPr marL="0" marR="0" lvl="7" indent="0" algn="r" rtl="0">
              <a:spcBef>
                <a:spcPts val="0"/>
              </a:spcBef>
              <a:buClr>
                <a:schemeClr val="lt1"/>
              </a:buClr>
              <a:buSzPts val="1400"/>
              <a:buFont typeface="Rockwell"/>
              <a:buNone/>
              <a:defRPr sz="1400" b="0" i="0" u="none" strike="noStrike" cap="none">
                <a:solidFill>
                  <a:schemeClr val="lt1"/>
                </a:solidFill>
                <a:latin typeface="Rockwell"/>
                <a:ea typeface="Rockwell"/>
                <a:cs typeface="Rockwell"/>
                <a:sym typeface="Rockwell"/>
              </a:defRPr>
            </a:lvl8pPr>
            <a:lvl9pPr marL="0" marR="0" lvl="8" indent="0" algn="r" rtl="0">
              <a:spcBef>
                <a:spcPts val="0"/>
              </a:spcBef>
              <a:buClr>
                <a:schemeClr val="lt1"/>
              </a:buClr>
              <a:buSzPts val="1400"/>
              <a:buFont typeface="Rockwel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Only w/ Footer" type="titleOnly">
  <p:cSld name="TITLE_ONLY">
    <p:spTree>
      <p:nvGrpSpPr>
        <p:cNvPr id="1" name="Shape 19"/>
        <p:cNvGrpSpPr/>
        <p:nvPr/>
      </p:nvGrpSpPr>
      <p:grpSpPr>
        <a:xfrm>
          <a:off x="0" y="0"/>
          <a:ext cx="0" cy="0"/>
          <a:chOff x="0" y="0"/>
          <a:chExt cx="0" cy="0"/>
        </a:xfrm>
      </p:grpSpPr>
      <p:sp>
        <p:nvSpPr>
          <p:cNvPr id="20" name="Google Shape;20;p67"/>
          <p:cNvSpPr txBox="1">
            <a:spLocks noGrp="1"/>
          </p:cNvSpPr>
          <p:nvPr>
            <p:ph type="title"/>
          </p:nvPr>
        </p:nvSpPr>
        <p:spPr>
          <a:xfrm>
            <a:off x="893039" y="4087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400"/>
              <a:buFont typeface="Century Gothic"/>
              <a:buNone/>
              <a:defRPr b="1">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21" name="Google Shape;21;p67"/>
          <p:cNvCxnSpPr/>
          <p:nvPr/>
        </p:nvCxnSpPr>
        <p:spPr>
          <a:xfrm>
            <a:off x="838203" y="1174484"/>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11"/>
        <p:cNvGrpSpPr/>
        <p:nvPr/>
      </p:nvGrpSpPr>
      <p:grpSpPr>
        <a:xfrm>
          <a:off x="0" y="0"/>
          <a:ext cx="0" cy="0"/>
          <a:chOff x="0" y="0"/>
          <a:chExt cx="0" cy="0"/>
        </a:xfrm>
      </p:grpSpPr>
      <p:sp>
        <p:nvSpPr>
          <p:cNvPr id="112" name="Google Shape;112;p85"/>
          <p:cNvSpPr/>
          <p:nvPr/>
        </p:nvSpPr>
        <p:spPr>
          <a:xfrm>
            <a:off x="10947404" y="282574"/>
            <a:ext cx="856129"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113" name="Google Shape;113;p85"/>
          <p:cNvSpPr/>
          <p:nvPr/>
        </p:nvSpPr>
        <p:spPr>
          <a:xfrm>
            <a:off x="10757647" y="282574"/>
            <a:ext cx="121920" cy="16002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114" name="Google Shape;114;p85"/>
          <p:cNvSpPr txBox="1"/>
          <p:nvPr/>
        </p:nvSpPr>
        <p:spPr>
          <a:xfrm>
            <a:off x="297583" y="228600"/>
            <a:ext cx="347879" cy="5539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1">
                <a:solidFill>
                  <a:srgbClr val="9FC3E3"/>
                </a:solidFill>
                <a:latin typeface="Century Gothic"/>
                <a:ea typeface="Century Gothic"/>
                <a:cs typeface="Century Gothic"/>
                <a:sym typeface="Century Gothic"/>
              </a:rPr>
              <a:t>+</a:t>
            </a:r>
            <a:endParaRPr/>
          </a:p>
        </p:txBody>
      </p:sp>
      <p:sp>
        <p:nvSpPr>
          <p:cNvPr id="115" name="Google Shape;115;p85"/>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85"/>
          <p:cNvSpPr txBox="1">
            <a:spLocks noGrp="1"/>
          </p:cNvSpPr>
          <p:nvPr>
            <p:ph type="body" idx="1"/>
          </p:nvPr>
        </p:nvSpPr>
        <p:spPr>
          <a:xfrm>
            <a:off x="664691" y="1985963"/>
            <a:ext cx="4876800" cy="4140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vl1pPr>
            <a:lvl2pPr marL="914400" lvl="1" indent="-342900" algn="l">
              <a:lnSpc>
                <a:spcPct val="90000"/>
              </a:lnSpc>
              <a:spcBef>
                <a:spcPts val="500"/>
              </a:spcBef>
              <a:spcAft>
                <a:spcPts val="0"/>
              </a:spcAft>
              <a:buClr>
                <a:schemeClr val="dk1"/>
              </a:buClr>
              <a:buSzPts val="1800"/>
              <a:buChar char="•"/>
              <a:defRPr sz="18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117" name="Google Shape;117;p85"/>
          <p:cNvSpPr txBox="1">
            <a:spLocks noGrp="1"/>
          </p:cNvSpPr>
          <p:nvPr>
            <p:ph type="body" idx="2"/>
          </p:nvPr>
        </p:nvSpPr>
        <p:spPr>
          <a:xfrm>
            <a:off x="5866504" y="1985963"/>
            <a:ext cx="4876800" cy="4140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vl1pPr>
            <a:lvl2pPr marL="914400" lvl="1" indent="-342900" algn="l">
              <a:lnSpc>
                <a:spcPct val="90000"/>
              </a:lnSpc>
              <a:spcBef>
                <a:spcPts val="500"/>
              </a:spcBef>
              <a:spcAft>
                <a:spcPts val="0"/>
              </a:spcAft>
              <a:buClr>
                <a:schemeClr val="dk1"/>
              </a:buClr>
              <a:buSzPts val="1800"/>
              <a:buChar char="•"/>
              <a:defRPr sz="18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118" name="Google Shape;118;p85"/>
          <p:cNvSpPr txBox="1">
            <a:spLocks noGrp="1"/>
          </p:cNvSpPr>
          <p:nvPr>
            <p:ph type="dt" idx="10"/>
          </p:nvPr>
        </p:nvSpPr>
        <p:spPr>
          <a:xfrm>
            <a:off x="9060329" y="6423590"/>
            <a:ext cx="284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9" name="Google Shape;119;p85"/>
          <p:cNvSpPr txBox="1">
            <a:spLocks noGrp="1"/>
          </p:cNvSpPr>
          <p:nvPr>
            <p:ph type="ftr" idx="11"/>
          </p:nvPr>
        </p:nvSpPr>
        <p:spPr>
          <a:xfrm>
            <a:off x="268941" y="6423590"/>
            <a:ext cx="8163859"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0" name="Google Shape;120;p85"/>
          <p:cNvSpPr txBox="1">
            <a:spLocks noGrp="1"/>
          </p:cNvSpPr>
          <p:nvPr>
            <p:ph type="sldNum" idx="12"/>
          </p:nvPr>
        </p:nvSpPr>
        <p:spPr>
          <a:xfrm>
            <a:off x="11074400" y="242239"/>
            <a:ext cx="738717"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FFFFFF"/>
                </a:solidFill>
                <a:latin typeface="Century Gothic"/>
                <a:ea typeface="Century Gothic"/>
                <a:cs typeface="Century Gothic"/>
                <a:sym typeface="Century Gothic"/>
              </a:defRPr>
            </a:lvl1pPr>
            <a:lvl2pPr marL="0" marR="0" lvl="1" indent="0" algn="l" rtl="0">
              <a:spcBef>
                <a:spcPts val="0"/>
              </a:spcBef>
              <a:buNone/>
              <a:defRPr sz="1800">
                <a:solidFill>
                  <a:srgbClr val="FFFFFF"/>
                </a:solidFill>
                <a:latin typeface="Century Gothic"/>
                <a:ea typeface="Century Gothic"/>
                <a:cs typeface="Century Gothic"/>
                <a:sym typeface="Century Gothic"/>
              </a:defRPr>
            </a:lvl2pPr>
            <a:lvl3pPr marL="0" marR="0" lvl="2" indent="0" algn="l" rtl="0">
              <a:spcBef>
                <a:spcPts val="0"/>
              </a:spcBef>
              <a:buNone/>
              <a:defRPr sz="1800">
                <a:solidFill>
                  <a:srgbClr val="FFFFFF"/>
                </a:solidFill>
                <a:latin typeface="Century Gothic"/>
                <a:ea typeface="Century Gothic"/>
                <a:cs typeface="Century Gothic"/>
                <a:sym typeface="Century Gothic"/>
              </a:defRPr>
            </a:lvl3pPr>
            <a:lvl4pPr marL="0" marR="0" lvl="3" indent="0" algn="l" rtl="0">
              <a:spcBef>
                <a:spcPts val="0"/>
              </a:spcBef>
              <a:buNone/>
              <a:defRPr sz="1800">
                <a:solidFill>
                  <a:srgbClr val="FFFFFF"/>
                </a:solidFill>
                <a:latin typeface="Century Gothic"/>
                <a:ea typeface="Century Gothic"/>
                <a:cs typeface="Century Gothic"/>
                <a:sym typeface="Century Gothic"/>
              </a:defRPr>
            </a:lvl4pPr>
            <a:lvl5pPr marL="0" marR="0" lvl="4" indent="0" algn="l" rtl="0">
              <a:spcBef>
                <a:spcPts val="0"/>
              </a:spcBef>
              <a:buNone/>
              <a:defRPr sz="1800">
                <a:solidFill>
                  <a:srgbClr val="FFFFFF"/>
                </a:solidFill>
                <a:latin typeface="Century Gothic"/>
                <a:ea typeface="Century Gothic"/>
                <a:cs typeface="Century Gothic"/>
                <a:sym typeface="Century Gothic"/>
              </a:defRPr>
            </a:lvl5pPr>
            <a:lvl6pPr marL="0" marR="0" lvl="5" indent="0" algn="l" rtl="0">
              <a:spcBef>
                <a:spcPts val="0"/>
              </a:spcBef>
              <a:buNone/>
              <a:defRPr sz="1800">
                <a:solidFill>
                  <a:srgbClr val="FFFFFF"/>
                </a:solidFill>
                <a:latin typeface="Century Gothic"/>
                <a:ea typeface="Century Gothic"/>
                <a:cs typeface="Century Gothic"/>
                <a:sym typeface="Century Gothic"/>
              </a:defRPr>
            </a:lvl6pPr>
            <a:lvl7pPr marL="0" marR="0" lvl="6" indent="0" algn="l" rtl="0">
              <a:spcBef>
                <a:spcPts val="0"/>
              </a:spcBef>
              <a:buNone/>
              <a:defRPr sz="1800">
                <a:solidFill>
                  <a:srgbClr val="FFFFFF"/>
                </a:solidFill>
                <a:latin typeface="Century Gothic"/>
                <a:ea typeface="Century Gothic"/>
                <a:cs typeface="Century Gothic"/>
                <a:sym typeface="Century Gothic"/>
              </a:defRPr>
            </a:lvl7pPr>
            <a:lvl8pPr marL="0" marR="0" lvl="7" indent="0" algn="l" rtl="0">
              <a:spcBef>
                <a:spcPts val="0"/>
              </a:spcBef>
              <a:buNone/>
              <a:defRPr sz="1800">
                <a:solidFill>
                  <a:srgbClr val="FFFFFF"/>
                </a:solidFill>
                <a:latin typeface="Century Gothic"/>
                <a:ea typeface="Century Gothic"/>
                <a:cs typeface="Century Gothic"/>
                <a:sym typeface="Century Gothic"/>
              </a:defRPr>
            </a:lvl8pPr>
            <a:lvl9pPr marL="0" marR="0" lvl="8" indent="0" algn="l" rtl="0">
              <a:spcBef>
                <a:spcPts val="0"/>
              </a:spcBef>
              <a:buNone/>
              <a:defRPr sz="1800">
                <a:solidFill>
                  <a:srgbClr val="FFFFFF"/>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21"/>
        <p:cNvGrpSpPr/>
        <p:nvPr/>
      </p:nvGrpSpPr>
      <p:grpSpPr>
        <a:xfrm>
          <a:off x="0" y="0"/>
          <a:ext cx="0" cy="0"/>
          <a:chOff x="0" y="0"/>
          <a:chExt cx="0" cy="0"/>
        </a:xfrm>
      </p:grpSpPr>
      <p:sp>
        <p:nvSpPr>
          <p:cNvPr id="122" name="Google Shape;122;p86"/>
          <p:cNvSpPr/>
          <p:nvPr/>
        </p:nvSpPr>
        <p:spPr>
          <a:xfrm>
            <a:off x="10889129" y="282574"/>
            <a:ext cx="9144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Rockwell"/>
              <a:ea typeface="Rockwell"/>
              <a:cs typeface="Rockwell"/>
              <a:sym typeface="Rockwell"/>
            </a:endParaRPr>
          </a:p>
        </p:txBody>
      </p:sp>
      <p:sp>
        <p:nvSpPr>
          <p:cNvPr id="123" name="Google Shape;123;p86"/>
          <p:cNvSpPr txBox="1"/>
          <p:nvPr/>
        </p:nvSpPr>
        <p:spPr>
          <a:xfrm>
            <a:off x="297583" y="228600"/>
            <a:ext cx="347879"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9FC3E3"/>
              </a:buClr>
              <a:buSzPts val="3600"/>
              <a:buFont typeface="Rockwell"/>
              <a:buNone/>
            </a:pPr>
            <a:r>
              <a:rPr lang="en-US" sz="3600" b="1" i="0" u="none" strike="noStrike" cap="none">
                <a:solidFill>
                  <a:srgbClr val="9FC3E3"/>
                </a:solidFill>
                <a:latin typeface="Rockwell"/>
                <a:ea typeface="Rockwell"/>
                <a:cs typeface="Rockwell"/>
                <a:sym typeface="Rockwell"/>
              </a:rPr>
              <a:t>+</a:t>
            </a:r>
            <a:endParaRPr/>
          </a:p>
        </p:txBody>
      </p:sp>
      <p:sp>
        <p:nvSpPr>
          <p:cNvPr id="124" name="Google Shape;124;p86"/>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entury Gothic"/>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 name="Google Shape;125;p86"/>
          <p:cNvSpPr txBox="1">
            <a:spLocks noGrp="1"/>
          </p:cNvSpPr>
          <p:nvPr>
            <p:ph type="body" idx="1"/>
          </p:nvPr>
        </p:nvSpPr>
        <p:spPr>
          <a:xfrm>
            <a:off x="663388" y="2447370"/>
            <a:ext cx="4876800" cy="367879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vl1pPr>
            <a:lvl2pPr marL="914400" lvl="1" indent="-342900" algn="l">
              <a:lnSpc>
                <a:spcPct val="90000"/>
              </a:lnSpc>
              <a:spcBef>
                <a:spcPts val="500"/>
              </a:spcBef>
              <a:spcAft>
                <a:spcPts val="0"/>
              </a:spcAft>
              <a:buClr>
                <a:schemeClr val="dk1"/>
              </a:buClr>
              <a:buSzPts val="1800"/>
              <a:buChar char="•"/>
              <a:defRPr sz="18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126" name="Google Shape;126;p86"/>
          <p:cNvSpPr txBox="1">
            <a:spLocks noGrp="1"/>
          </p:cNvSpPr>
          <p:nvPr>
            <p:ph type="body" idx="2"/>
          </p:nvPr>
        </p:nvSpPr>
        <p:spPr>
          <a:xfrm>
            <a:off x="5866504" y="2447370"/>
            <a:ext cx="4876800" cy="367879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vl1pPr>
            <a:lvl2pPr marL="914400" lvl="1" indent="-342900" algn="l">
              <a:lnSpc>
                <a:spcPct val="90000"/>
              </a:lnSpc>
              <a:spcBef>
                <a:spcPts val="500"/>
              </a:spcBef>
              <a:spcAft>
                <a:spcPts val="0"/>
              </a:spcAft>
              <a:buClr>
                <a:schemeClr val="dk1"/>
              </a:buClr>
              <a:buSzPts val="1800"/>
              <a:buChar char="•"/>
              <a:defRPr sz="18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127" name="Google Shape;127;p86"/>
          <p:cNvSpPr txBox="1">
            <a:spLocks noGrp="1"/>
          </p:cNvSpPr>
          <p:nvPr>
            <p:ph type="dt" idx="10"/>
          </p:nvPr>
        </p:nvSpPr>
        <p:spPr>
          <a:xfrm>
            <a:off x="9060329" y="6423590"/>
            <a:ext cx="284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8" name="Google Shape;128;p86"/>
          <p:cNvSpPr txBox="1">
            <a:spLocks noGrp="1"/>
          </p:cNvSpPr>
          <p:nvPr>
            <p:ph type="ftr" idx="11"/>
          </p:nvPr>
        </p:nvSpPr>
        <p:spPr>
          <a:xfrm>
            <a:off x="268941" y="6423590"/>
            <a:ext cx="8163859"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9" name="Google Shape;129;p86"/>
          <p:cNvSpPr txBox="1">
            <a:spLocks noGrp="1"/>
          </p:cNvSpPr>
          <p:nvPr>
            <p:ph type="sldNum" idx="12"/>
          </p:nvPr>
        </p:nvSpPr>
        <p:spPr>
          <a:xfrm>
            <a:off x="11074400" y="242239"/>
            <a:ext cx="738717"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
        <p:nvSpPr>
          <p:cNvPr id="130" name="Google Shape;130;p86"/>
          <p:cNvSpPr txBox="1">
            <a:spLocks noGrp="1"/>
          </p:cNvSpPr>
          <p:nvPr>
            <p:ph type="body" idx="3"/>
          </p:nvPr>
        </p:nvSpPr>
        <p:spPr>
          <a:xfrm>
            <a:off x="663388" y="2070852"/>
            <a:ext cx="4876800" cy="322729"/>
          </a:xfrm>
          <a:prstGeom prst="rect">
            <a:avLst/>
          </a:prstGeom>
          <a:solidFill>
            <a:schemeClr val="accent3"/>
          </a:solidFill>
          <a:ln>
            <a:noFill/>
          </a:ln>
        </p:spPr>
        <p:txBody>
          <a:bodyPr spcFirstLastPara="1" wrap="square" lIns="91425" tIns="0" rIns="91425" bIns="0" anchor="ctr" anchorCtr="0">
            <a:noAutofit/>
          </a:bodyPr>
          <a:lstStyle>
            <a:lvl1pPr marL="457200" lvl="0" indent="-228600" algn="ctr">
              <a:lnSpc>
                <a:spcPct val="90000"/>
              </a:lnSpc>
              <a:spcBef>
                <a:spcPts val="0"/>
              </a:spcBef>
              <a:spcAft>
                <a:spcPts val="0"/>
              </a:spcAft>
              <a:buClr>
                <a:schemeClr val="lt1"/>
              </a:buClr>
              <a:buSzPts val="1800"/>
              <a:buNone/>
              <a:defRPr sz="1800" b="0">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1" name="Google Shape;131;p86"/>
          <p:cNvSpPr txBox="1">
            <a:spLocks noGrp="1"/>
          </p:cNvSpPr>
          <p:nvPr>
            <p:ph type="body" idx="4"/>
          </p:nvPr>
        </p:nvSpPr>
        <p:spPr>
          <a:xfrm>
            <a:off x="5866504" y="2070852"/>
            <a:ext cx="4876800" cy="322729"/>
          </a:xfrm>
          <a:prstGeom prst="rect">
            <a:avLst/>
          </a:prstGeom>
          <a:solidFill>
            <a:srgbClr val="AAE39E"/>
          </a:solidFill>
          <a:ln>
            <a:noFill/>
          </a:ln>
        </p:spPr>
        <p:txBody>
          <a:bodyPr spcFirstLastPara="1" wrap="square" lIns="91425" tIns="0" rIns="91425" bIns="0" anchor="ctr" anchorCtr="0">
            <a:noAutofit/>
          </a:bodyPr>
          <a:lstStyle>
            <a:lvl1pPr marL="457200" lvl="0" indent="-228600" algn="ctr">
              <a:lnSpc>
                <a:spcPct val="90000"/>
              </a:lnSpc>
              <a:spcBef>
                <a:spcPts val="0"/>
              </a:spcBef>
              <a:spcAft>
                <a:spcPts val="0"/>
              </a:spcAft>
              <a:buClr>
                <a:schemeClr val="lt1"/>
              </a:buClr>
              <a:buSzPts val="1800"/>
              <a:buNone/>
              <a:defRPr sz="1800" b="0">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132"/>
        <p:cNvGrpSpPr/>
        <p:nvPr/>
      </p:nvGrpSpPr>
      <p:grpSpPr>
        <a:xfrm>
          <a:off x="0" y="0"/>
          <a:ext cx="0" cy="0"/>
          <a:chOff x="0" y="0"/>
          <a:chExt cx="0" cy="0"/>
        </a:xfrm>
      </p:grpSpPr>
      <p:sp>
        <p:nvSpPr>
          <p:cNvPr id="133" name="Google Shape;133;p87"/>
          <p:cNvSpPr/>
          <p:nvPr/>
        </p:nvSpPr>
        <p:spPr>
          <a:xfrm>
            <a:off x="10947404" y="282574"/>
            <a:ext cx="856129"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Rockwell"/>
              <a:ea typeface="Rockwell"/>
              <a:cs typeface="Rockwell"/>
              <a:sym typeface="Rockwell"/>
            </a:endParaRPr>
          </a:p>
        </p:txBody>
      </p:sp>
      <p:sp>
        <p:nvSpPr>
          <p:cNvPr id="134" name="Google Shape;134;p87"/>
          <p:cNvSpPr/>
          <p:nvPr/>
        </p:nvSpPr>
        <p:spPr>
          <a:xfrm>
            <a:off x="10757647" y="282574"/>
            <a:ext cx="121920" cy="16002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Rockwell"/>
              <a:ea typeface="Rockwell"/>
              <a:cs typeface="Rockwell"/>
              <a:sym typeface="Rockwell"/>
            </a:endParaRPr>
          </a:p>
        </p:txBody>
      </p:sp>
      <p:sp>
        <p:nvSpPr>
          <p:cNvPr id="135" name="Google Shape;135;p87"/>
          <p:cNvSpPr txBox="1"/>
          <p:nvPr/>
        </p:nvSpPr>
        <p:spPr>
          <a:xfrm>
            <a:off x="297583" y="228600"/>
            <a:ext cx="347879"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9FC3E3"/>
              </a:buClr>
              <a:buSzPts val="3600"/>
              <a:buFont typeface="Rockwell"/>
              <a:buNone/>
            </a:pPr>
            <a:r>
              <a:rPr lang="en-US" sz="3600" b="1" i="0" u="none" strike="noStrike" cap="none">
                <a:solidFill>
                  <a:srgbClr val="9FC3E3"/>
                </a:solidFill>
                <a:latin typeface="Rockwell"/>
                <a:ea typeface="Rockwell"/>
                <a:cs typeface="Rockwell"/>
                <a:sym typeface="Rockwell"/>
              </a:rPr>
              <a:t>+</a:t>
            </a:r>
            <a:endParaRPr/>
          </a:p>
        </p:txBody>
      </p:sp>
      <p:sp>
        <p:nvSpPr>
          <p:cNvPr id="136" name="Google Shape;136;p87"/>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 name="Google Shape;137;p87"/>
          <p:cNvSpPr txBox="1">
            <a:spLocks noGrp="1"/>
          </p:cNvSpPr>
          <p:nvPr>
            <p:ph type="body" idx="1"/>
          </p:nvPr>
        </p:nvSpPr>
        <p:spPr>
          <a:xfrm>
            <a:off x="664691" y="1985963"/>
            <a:ext cx="4876800" cy="4140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vl1pPr>
            <a:lvl2pPr marL="914400" lvl="1" indent="-342900" algn="l">
              <a:lnSpc>
                <a:spcPct val="90000"/>
              </a:lnSpc>
              <a:spcBef>
                <a:spcPts val="500"/>
              </a:spcBef>
              <a:spcAft>
                <a:spcPts val="0"/>
              </a:spcAft>
              <a:buClr>
                <a:schemeClr val="dk1"/>
              </a:buClr>
              <a:buSzPts val="1800"/>
              <a:buChar char="•"/>
              <a:defRPr sz="18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138" name="Google Shape;138;p87"/>
          <p:cNvSpPr txBox="1">
            <a:spLocks noGrp="1"/>
          </p:cNvSpPr>
          <p:nvPr>
            <p:ph type="body" idx="2"/>
          </p:nvPr>
        </p:nvSpPr>
        <p:spPr>
          <a:xfrm>
            <a:off x="5866504" y="1985963"/>
            <a:ext cx="4876800" cy="4140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vl1pPr>
            <a:lvl2pPr marL="914400" lvl="1" indent="-342900" algn="l">
              <a:lnSpc>
                <a:spcPct val="90000"/>
              </a:lnSpc>
              <a:spcBef>
                <a:spcPts val="500"/>
              </a:spcBef>
              <a:spcAft>
                <a:spcPts val="0"/>
              </a:spcAft>
              <a:buClr>
                <a:schemeClr val="dk1"/>
              </a:buClr>
              <a:buSzPts val="1800"/>
              <a:buChar char="•"/>
              <a:defRPr sz="18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139" name="Google Shape;139;p87"/>
          <p:cNvSpPr txBox="1">
            <a:spLocks noGrp="1"/>
          </p:cNvSpPr>
          <p:nvPr>
            <p:ph type="dt" idx="10"/>
          </p:nvPr>
        </p:nvSpPr>
        <p:spPr>
          <a:xfrm>
            <a:off x="9060329" y="6423585"/>
            <a:ext cx="28448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0" name="Google Shape;140;p87"/>
          <p:cNvSpPr txBox="1">
            <a:spLocks noGrp="1"/>
          </p:cNvSpPr>
          <p:nvPr>
            <p:ph type="ftr" idx="11"/>
          </p:nvPr>
        </p:nvSpPr>
        <p:spPr>
          <a:xfrm>
            <a:off x="268941" y="6423585"/>
            <a:ext cx="81640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1" name="Google Shape;141;p87"/>
          <p:cNvSpPr txBox="1">
            <a:spLocks noGrp="1"/>
          </p:cNvSpPr>
          <p:nvPr>
            <p:ph type="sldNum" idx="12"/>
          </p:nvPr>
        </p:nvSpPr>
        <p:spPr>
          <a:xfrm>
            <a:off x="11074400" y="242234"/>
            <a:ext cx="738800" cy="365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rgbClr val="FFFFFF"/>
                </a:solidFill>
                <a:latin typeface="Century Gothic"/>
                <a:ea typeface="Century Gothic"/>
                <a:cs typeface="Century Gothic"/>
                <a:sym typeface="Century Gothic"/>
              </a:defRPr>
            </a:lvl1pPr>
            <a:lvl2pPr marL="0" marR="0" lvl="1" indent="0" algn="r" rtl="0">
              <a:spcBef>
                <a:spcPts val="0"/>
              </a:spcBef>
              <a:buNone/>
              <a:defRPr sz="1400">
                <a:solidFill>
                  <a:srgbClr val="FFFFFF"/>
                </a:solidFill>
                <a:latin typeface="Century Gothic"/>
                <a:ea typeface="Century Gothic"/>
                <a:cs typeface="Century Gothic"/>
                <a:sym typeface="Century Gothic"/>
              </a:defRPr>
            </a:lvl2pPr>
            <a:lvl3pPr marL="0" marR="0" lvl="2" indent="0" algn="r" rtl="0">
              <a:spcBef>
                <a:spcPts val="0"/>
              </a:spcBef>
              <a:buNone/>
              <a:defRPr sz="1400">
                <a:solidFill>
                  <a:srgbClr val="FFFFFF"/>
                </a:solidFill>
                <a:latin typeface="Century Gothic"/>
                <a:ea typeface="Century Gothic"/>
                <a:cs typeface="Century Gothic"/>
                <a:sym typeface="Century Gothic"/>
              </a:defRPr>
            </a:lvl3pPr>
            <a:lvl4pPr marL="0" marR="0" lvl="3" indent="0" algn="r" rtl="0">
              <a:spcBef>
                <a:spcPts val="0"/>
              </a:spcBef>
              <a:buNone/>
              <a:defRPr sz="1400">
                <a:solidFill>
                  <a:srgbClr val="FFFFFF"/>
                </a:solidFill>
                <a:latin typeface="Century Gothic"/>
                <a:ea typeface="Century Gothic"/>
                <a:cs typeface="Century Gothic"/>
                <a:sym typeface="Century Gothic"/>
              </a:defRPr>
            </a:lvl4pPr>
            <a:lvl5pPr marL="0" marR="0" lvl="4" indent="0" algn="r" rtl="0">
              <a:spcBef>
                <a:spcPts val="0"/>
              </a:spcBef>
              <a:buNone/>
              <a:defRPr sz="1400">
                <a:solidFill>
                  <a:srgbClr val="FFFFFF"/>
                </a:solidFill>
                <a:latin typeface="Century Gothic"/>
                <a:ea typeface="Century Gothic"/>
                <a:cs typeface="Century Gothic"/>
                <a:sym typeface="Century Gothic"/>
              </a:defRPr>
            </a:lvl5pPr>
            <a:lvl6pPr marL="0" marR="0" lvl="5" indent="0" algn="r" rtl="0">
              <a:spcBef>
                <a:spcPts val="0"/>
              </a:spcBef>
              <a:buNone/>
              <a:defRPr sz="1400">
                <a:solidFill>
                  <a:srgbClr val="FFFFFF"/>
                </a:solidFill>
                <a:latin typeface="Century Gothic"/>
                <a:ea typeface="Century Gothic"/>
                <a:cs typeface="Century Gothic"/>
                <a:sym typeface="Century Gothic"/>
              </a:defRPr>
            </a:lvl6pPr>
            <a:lvl7pPr marL="0" marR="0" lvl="6" indent="0" algn="r" rtl="0">
              <a:spcBef>
                <a:spcPts val="0"/>
              </a:spcBef>
              <a:buNone/>
              <a:defRPr sz="1400">
                <a:solidFill>
                  <a:srgbClr val="FFFFFF"/>
                </a:solidFill>
                <a:latin typeface="Century Gothic"/>
                <a:ea typeface="Century Gothic"/>
                <a:cs typeface="Century Gothic"/>
                <a:sym typeface="Century Gothic"/>
              </a:defRPr>
            </a:lvl7pPr>
            <a:lvl8pPr marL="0" marR="0" lvl="7" indent="0" algn="r" rtl="0">
              <a:spcBef>
                <a:spcPts val="0"/>
              </a:spcBef>
              <a:buNone/>
              <a:defRPr sz="1400">
                <a:solidFill>
                  <a:srgbClr val="FFFFFF"/>
                </a:solidFill>
                <a:latin typeface="Century Gothic"/>
                <a:ea typeface="Century Gothic"/>
                <a:cs typeface="Century Gothic"/>
                <a:sym typeface="Century Gothic"/>
              </a:defRPr>
            </a:lvl8pPr>
            <a:lvl9pPr marL="0" marR="0" lvl="8" indent="0" algn="r" rtl="0">
              <a:spcBef>
                <a:spcPts val="0"/>
              </a:spcBef>
              <a:buNone/>
              <a:defRPr sz="1400">
                <a:solidFill>
                  <a:srgbClr val="FF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42"/>
        <p:cNvGrpSpPr/>
        <p:nvPr/>
      </p:nvGrpSpPr>
      <p:grpSpPr>
        <a:xfrm>
          <a:off x="0" y="0"/>
          <a:ext cx="0" cy="0"/>
          <a:chOff x="0" y="0"/>
          <a:chExt cx="0" cy="0"/>
        </a:xfrm>
      </p:grpSpPr>
      <p:sp>
        <p:nvSpPr>
          <p:cNvPr id="143" name="Google Shape;143;p88"/>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rmAutofit/>
          </a:bodyPr>
          <a:lstStyle>
            <a:lvl1pPr lvl="0" algn="l">
              <a:lnSpc>
                <a:spcPct val="90000"/>
              </a:lnSpc>
              <a:spcBef>
                <a:spcPts val="0"/>
              </a:spcBef>
              <a:spcAft>
                <a:spcPts val="0"/>
              </a:spcAft>
              <a:buClr>
                <a:schemeClr val="dk1"/>
              </a:buClr>
              <a:buSzPts val="2400"/>
              <a:buFont typeface="Century Gothic"/>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44" name="Google Shape;144;p88"/>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rmAutofit/>
          </a:bodyPr>
          <a:lstStyle>
            <a:lvl1pPr marL="457200" lvl="0" indent="-304800" algn="l">
              <a:lnSpc>
                <a:spcPct val="90000"/>
              </a:lnSpc>
              <a:spcBef>
                <a:spcPts val="0"/>
              </a:spcBef>
              <a:spcAft>
                <a:spcPts val="0"/>
              </a:spcAft>
              <a:buClr>
                <a:schemeClr val="dk1"/>
              </a:buClr>
              <a:buSzPts val="1200"/>
              <a:buChar char="●"/>
              <a:defRPr sz="1200"/>
            </a:lvl1pPr>
            <a:lvl2pPr marL="914400" lvl="1" indent="-304800" algn="l">
              <a:lnSpc>
                <a:spcPct val="90000"/>
              </a:lnSpc>
              <a:spcBef>
                <a:spcPts val="1600"/>
              </a:spcBef>
              <a:spcAft>
                <a:spcPts val="0"/>
              </a:spcAft>
              <a:buClr>
                <a:schemeClr val="dk1"/>
              </a:buClr>
              <a:buSzPts val="1200"/>
              <a:buChar char="○"/>
              <a:defRPr sz="1200"/>
            </a:lvl2pPr>
            <a:lvl3pPr marL="1371600" lvl="2" indent="-304800" algn="l">
              <a:lnSpc>
                <a:spcPct val="90000"/>
              </a:lnSpc>
              <a:spcBef>
                <a:spcPts val="1600"/>
              </a:spcBef>
              <a:spcAft>
                <a:spcPts val="0"/>
              </a:spcAft>
              <a:buClr>
                <a:schemeClr val="dk1"/>
              </a:buClr>
              <a:buSzPts val="1200"/>
              <a:buChar char="■"/>
              <a:defRPr sz="1200"/>
            </a:lvl3pPr>
            <a:lvl4pPr marL="1828800" lvl="3" indent="-304800" algn="l">
              <a:lnSpc>
                <a:spcPct val="90000"/>
              </a:lnSpc>
              <a:spcBef>
                <a:spcPts val="1600"/>
              </a:spcBef>
              <a:spcAft>
                <a:spcPts val="0"/>
              </a:spcAft>
              <a:buClr>
                <a:schemeClr val="dk1"/>
              </a:buClr>
              <a:buSzPts val="1200"/>
              <a:buChar char="●"/>
              <a:defRPr sz="1200"/>
            </a:lvl4pPr>
            <a:lvl5pPr marL="2286000" lvl="4" indent="-304800" algn="l">
              <a:lnSpc>
                <a:spcPct val="90000"/>
              </a:lnSpc>
              <a:spcBef>
                <a:spcPts val="1600"/>
              </a:spcBef>
              <a:spcAft>
                <a:spcPts val="0"/>
              </a:spcAft>
              <a:buClr>
                <a:schemeClr val="dk1"/>
              </a:buClr>
              <a:buSzPts val="1200"/>
              <a:buChar char="○"/>
              <a:defRPr sz="1200"/>
            </a:lvl5pPr>
            <a:lvl6pPr marL="2743200" lvl="5" indent="-304800" algn="l">
              <a:lnSpc>
                <a:spcPct val="90000"/>
              </a:lnSpc>
              <a:spcBef>
                <a:spcPts val="1600"/>
              </a:spcBef>
              <a:spcAft>
                <a:spcPts val="0"/>
              </a:spcAft>
              <a:buClr>
                <a:schemeClr val="dk1"/>
              </a:buClr>
              <a:buSzPts val="1200"/>
              <a:buChar char="■"/>
              <a:defRPr sz="1200"/>
            </a:lvl6pPr>
            <a:lvl7pPr marL="3200400" lvl="6" indent="-304800" algn="l">
              <a:lnSpc>
                <a:spcPct val="90000"/>
              </a:lnSpc>
              <a:spcBef>
                <a:spcPts val="1600"/>
              </a:spcBef>
              <a:spcAft>
                <a:spcPts val="0"/>
              </a:spcAft>
              <a:buClr>
                <a:schemeClr val="dk1"/>
              </a:buClr>
              <a:buSzPts val="1200"/>
              <a:buChar char="●"/>
              <a:defRPr sz="1200"/>
            </a:lvl7pPr>
            <a:lvl8pPr marL="3657600" lvl="7" indent="-304800" algn="l">
              <a:lnSpc>
                <a:spcPct val="90000"/>
              </a:lnSpc>
              <a:spcBef>
                <a:spcPts val="1600"/>
              </a:spcBef>
              <a:spcAft>
                <a:spcPts val="0"/>
              </a:spcAft>
              <a:buClr>
                <a:schemeClr val="dk1"/>
              </a:buClr>
              <a:buSzPts val="1200"/>
              <a:buChar char="○"/>
              <a:defRPr sz="1200"/>
            </a:lvl8pPr>
            <a:lvl9pPr marL="4114800" lvl="8" indent="-304800" algn="l">
              <a:lnSpc>
                <a:spcPct val="90000"/>
              </a:lnSpc>
              <a:spcBef>
                <a:spcPts val="1600"/>
              </a:spcBef>
              <a:spcAft>
                <a:spcPts val="1600"/>
              </a:spcAft>
              <a:buClr>
                <a:schemeClr val="dk1"/>
              </a:buClr>
              <a:buSzPts val="1200"/>
              <a:buChar char="■"/>
              <a:defRPr sz="1200"/>
            </a:lvl9pPr>
          </a:lstStyle>
          <a:p>
            <a:endParaRPr/>
          </a:p>
        </p:txBody>
      </p:sp>
      <p:sp>
        <p:nvSpPr>
          <p:cNvPr id="145" name="Google Shape;145;p8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FFFFFF"/>
              </a:buClr>
              <a:buSzPts val="1400"/>
              <a:buFont typeface="Century Gothic"/>
              <a:buNone/>
              <a:defRPr sz="1400" b="0" i="0" u="none" strike="noStrike" cap="none">
                <a:solidFill>
                  <a:srgbClr val="FFFFFF"/>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FFFFFF"/>
              </a:buClr>
              <a:buSzPts val="1400"/>
              <a:buFont typeface="Century Gothic"/>
              <a:buNone/>
              <a:defRPr sz="1400" b="0" i="0" u="none" strike="noStrike" cap="none">
                <a:solidFill>
                  <a:srgbClr val="FFFFFF"/>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FFFFFF"/>
              </a:buClr>
              <a:buSzPts val="1400"/>
              <a:buFont typeface="Century Gothic"/>
              <a:buNone/>
              <a:defRPr sz="1400" b="0" i="0" u="none" strike="noStrike" cap="none">
                <a:solidFill>
                  <a:srgbClr val="FFFFFF"/>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FFFFFF"/>
              </a:buClr>
              <a:buSzPts val="1400"/>
              <a:buFont typeface="Century Gothic"/>
              <a:buNone/>
              <a:defRPr sz="1400" b="0" i="0" u="none" strike="noStrike" cap="none">
                <a:solidFill>
                  <a:srgbClr val="FFFFFF"/>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FFFFFF"/>
              </a:buClr>
              <a:buSzPts val="1400"/>
              <a:buFont typeface="Century Gothic"/>
              <a:buNone/>
              <a:defRPr sz="1400" b="0" i="0" u="none" strike="noStrike" cap="none">
                <a:solidFill>
                  <a:srgbClr val="FFFFFF"/>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FFFFFF"/>
              </a:buClr>
              <a:buSzPts val="1400"/>
              <a:buFont typeface="Century Gothic"/>
              <a:buNone/>
              <a:defRPr sz="1400" b="0" i="0" u="none" strike="noStrike" cap="none">
                <a:solidFill>
                  <a:srgbClr val="FFFFFF"/>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FFFFFF"/>
              </a:buClr>
              <a:buSzPts val="1400"/>
              <a:buFont typeface="Century Gothic"/>
              <a:buNone/>
              <a:defRPr sz="1400" b="0" i="0" u="none" strike="noStrike" cap="none">
                <a:solidFill>
                  <a:srgbClr val="FFFFFF"/>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FFFFFF"/>
              </a:buClr>
              <a:buSzPts val="1400"/>
              <a:buFont typeface="Century Gothic"/>
              <a:buNone/>
              <a:defRPr sz="1400" b="0" i="0" u="none" strike="noStrike" cap="none">
                <a:solidFill>
                  <a:srgbClr val="FFFFFF"/>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FFFFFF"/>
              </a:buClr>
              <a:buSzPts val="1400"/>
              <a:buFont typeface="Century Gothic"/>
              <a:buNone/>
              <a:defRPr sz="1400" b="0" i="0" u="none" strike="noStrike" cap="none">
                <a:solidFill>
                  <a:srgbClr val="FF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46"/>
        <p:cNvGrpSpPr/>
        <p:nvPr/>
      </p:nvGrpSpPr>
      <p:grpSpPr>
        <a:xfrm>
          <a:off x="0" y="0"/>
          <a:ext cx="0" cy="0"/>
          <a:chOff x="0" y="0"/>
          <a:chExt cx="0" cy="0"/>
        </a:xfrm>
      </p:grpSpPr>
      <p:sp>
        <p:nvSpPr>
          <p:cNvPr id="147" name="Google Shape;147;p89"/>
          <p:cNvSpPr/>
          <p:nvPr/>
        </p:nvSpPr>
        <p:spPr>
          <a:xfrm>
            <a:off x="10947401" y="282574"/>
            <a:ext cx="856129"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
        <p:nvSpPr>
          <p:cNvPr id="148" name="Google Shape;148;p89"/>
          <p:cNvSpPr txBox="1">
            <a:spLocks noGrp="1"/>
          </p:cNvSpPr>
          <p:nvPr>
            <p:ph type="title"/>
          </p:nvPr>
        </p:nvSpPr>
        <p:spPr>
          <a:xfrm>
            <a:off x="664633" y="484094"/>
            <a:ext cx="10075084" cy="1116106"/>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chemeClr val="accent1"/>
              </a:buClr>
              <a:buSzPts val="3600"/>
              <a:buFont typeface="Rockwell"/>
              <a:buNone/>
              <a:defRPr sz="3600" b="0" i="0" u="none" strike="noStrike" cap="none">
                <a:solidFill>
                  <a:schemeClr val="accen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49" name="Google Shape;149;p89"/>
          <p:cNvSpPr txBox="1">
            <a:spLocks noGrp="1"/>
          </p:cNvSpPr>
          <p:nvPr>
            <p:ph type="body" idx="1"/>
          </p:nvPr>
        </p:nvSpPr>
        <p:spPr>
          <a:xfrm>
            <a:off x="664632" y="1981200"/>
            <a:ext cx="10075200" cy="4145100"/>
          </a:xfrm>
          <a:prstGeom prst="rect">
            <a:avLst/>
          </a:prstGeom>
          <a:noFill/>
          <a:ln>
            <a:noFill/>
          </a:ln>
        </p:spPr>
        <p:txBody>
          <a:bodyPr spcFirstLastPara="1" wrap="square" lIns="91425" tIns="45700" rIns="91425" bIns="45700" anchor="t" anchorCtr="0">
            <a:noAutofit/>
          </a:bodyPr>
          <a:lstStyle>
            <a:lvl1pPr marL="457200" marR="0" lvl="0" indent="-323850" algn="l">
              <a:lnSpc>
                <a:spcPct val="100000"/>
              </a:lnSpc>
              <a:spcBef>
                <a:spcPts val="2000"/>
              </a:spcBef>
              <a:spcAft>
                <a:spcPts val="0"/>
              </a:spcAft>
              <a:buClr>
                <a:schemeClr val="accent1"/>
              </a:buClr>
              <a:buSzPts val="1500"/>
              <a:buFont typeface="Noto Sans Symbols"/>
              <a:buChar char="■"/>
              <a:defRPr sz="2000" b="0" i="0" u="none" strike="noStrike" cap="none">
                <a:solidFill>
                  <a:srgbClr val="595959"/>
                </a:solidFill>
                <a:latin typeface="Century Gothic"/>
                <a:ea typeface="Century Gothic"/>
                <a:cs typeface="Century Gothic"/>
                <a:sym typeface="Century Gothic"/>
              </a:defRPr>
            </a:lvl1pPr>
            <a:lvl2pPr marL="914400" marR="0" lvl="1"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14325" algn="l">
              <a:lnSpc>
                <a:spcPct val="100000"/>
              </a:lnSpc>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L="3200400" marR="0" lvl="6" indent="-314325" algn="l">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L="3657600" marR="0" lvl="7" indent="-314325" algn="l">
              <a:lnSpc>
                <a:spcPct val="100000"/>
              </a:lnSpc>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L="4114800" marR="0" lvl="8" indent="-314325" algn="l">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150" name="Google Shape;150;p89"/>
          <p:cNvSpPr txBox="1">
            <a:spLocks noGrp="1"/>
          </p:cNvSpPr>
          <p:nvPr>
            <p:ph type="dt" idx="10"/>
          </p:nvPr>
        </p:nvSpPr>
        <p:spPr>
          <a:xfrm>
            <a:off x="9060329" y="6423586"/>
            <a:ext cx="2844800"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595959"/>
              </a:buClr>
              <a:buSzPts val="1400"/>
              <a:buFont typeface="Rockwell"/>
              <a:buNone/>
              <a:defRPr sz="1100">
                <a:solidFill>
                  <a:srgbClr val="595959"/>
                </a:solidFill>
                <a:latin typeface="Rockwell"/>
                <a:ea typeface="Rockwell"/>
                <a:cs typeface="Rockwell"/>
                <a:sym typeface="Rockwell"/>
              </a:defRPr>
            </a:lvl1pPr>
            <a:lvl2pPr marR="0" lvl="1"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9pPr>
          </a:lstStyle>
          <a:p>
            <a:endParaRPr/>
          </a:p>
        </p:txBody>
      </p:sp>
      <p:sp>
        <p:nvSpPr>
          <p:cNvPr id="151" name="Google Shape;151;p89"/>
          <p:cNvSpPr txBox="1">
            <a:spLocks noGrp="1"/>
          </p:cNvSpPr>
          <p:nvPr>
            <p:ph type="ftr" idx="11"/>
          </p:nvPr>
        </p:nvSpPr>
        <p:spPr>
          <a:xfrm>
            <a:off x="268941" y="6423586"/>
            <a:ext cx="8163859"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595959"/>
              </a:buClr>
              <a:buSzPts val="1400"/>
              <a:buFont typeface="Rockwell"/>
              <a:buNone/>
              <a:defRPr sz="1100">
                <a:solidFill>
                  <a:srgbClr val="595959"/>
                </a:solidFill>
                <a:latin typeface="Rockwell"/>
                <a:ea typeface="Rockwell"/>
                <a:cs typeface="Rockwell"/>
                <a:sym typeface="Rockwell"/>
              </a:defRPr>
            </a:lvl1pPr>
            <a:lvl2pPr marR="0" lvl="1"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9pPr>
          </a:lstStyle>
          <a:p>
            <a:endParaRPr/>
          </a:p>
        </p:txBody>
      </p:sp>
      <p:sp>
        <p:nvSpPr>
          <p:cNvPr id="152" name="Google Shape;152;p89"/>
          <p:cNvSpPr txBox="1">
            <a:spLocks noGrp="1"/>
          </p:cNvSpPr>
          <p:nvPr>
            <p:ph type="sldNum" idx="12"/>
          </p:nvPr>
        </p:nvSpPr>
        <p:spPr>
          <a:xfrm>
            <a:off x="11074400" y="242235"/>
            <a:ext cx="73871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153" name="Google Shape;153;p89"/>
          <p:cNvSpPr txBox="1"/>
          <p:nvPr/>
        </p:nvSpPr>
        <p:spPr>
          <a:xfrm>
            <a:off x="297581" y="228600"/>
            <a:ext cx="347879" cy="55399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FC3E3"/>
              </a:buClr>
              <a:buSzPts val="3600"/>
              <a:buFont typeface="Rockwell"/>
              <a:buNone/>
            </a:pPr>
            <a:r>
              <a:rPr lang="en-US" sz="3600" b="1" i="0" u="none" strike="noStrike" cap="none">
                <a:solidFill>
                  <a:srgbClr val="9FC3E3"/>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154" name="Google Shape;154;p89"/>
          <p:cNvSpPr/>
          <p:nvPr/>
        </p:nvSpPr>
        <p:spPr>
          <a:xfrm>
            <a:off x="10757647" y="282574"/>
            <a:ext cx="121920" cy="16002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ison">
  <p:cSld name="1_Comparison">
    <p:spTree>
      <p:nvGrpSpPr>
        <p:cNvPr id="1" name="Shape 155"/>
        <p:cNvGrpSpPr/>
        <p:nvPr/>
      </p:nvGrpSpPr>
      <p:grpSpPr>
        <a:xfrm>
          <a:off x="0" y="0"/>
          <a:ext cx="0" cy="0"/>
          <a:chOff x="0" y="0"/>
          <a:chExt cx="0" cy="0"/>
        </a:xfrm>
      </p:grpSpPr>
      <p:sp>
        <p:nvSpPr>
          <p:cNvPr id="156" name="Google Shape;156;p90"/>
          <p:cNvSpPr/>
          <p:nvPr/>
        </p:nvSpPr>
        <p:spPr>
          <a:xfrm>
            <a:off x="10889129" y="282574"/>
            <a:ext cx="9144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
        <p:nvSpPr>
          <p:cNvPr id="157" name="Google Shape;157;p90"/>
          <p:cNvSpPr txBox="1"/>
          <p:nvPr/>
        </p:nvSpPr>
        <p:spPr>
          <a:xfrm>
            <a:off x="297581" y="228600"/>
            <a:ext cx="347879" cy="55399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FC3E3"/>
              </a:buClr>
              <a:buSzPts val="3600"/>
              <a:buFont typeface="Rockwell"/>
              <a:buNone/>
            </a:pPr>
            <a:r>
              <a:rPr lang="en-US" sz="3600" b="1" i="0" u="none" strike="noStrike" cap="none">
                <a:solidFill>
                  <a:srgbClr val="9FC3E3"/>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158" name="Google Shape;158;p90"/>
          <p:cNvSpPr txBox="1">
            <a:spLocks noGrp="1"/>
          </p:cNvSpPr>
          <p:nvPr>
            <p:ph type="title"/>
          </p:nvPr>
        </p:nvSpPr>
        <p:spPr>
          <a:xfrm>
            <a:off x="664633" y="484094"/>
            <a:ext cx="10075084" cy="1116106"/>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chemeClr val="accent1"/>
              </a:buClr>
              <a:buSzPts val="3600"/>
              <a:buFont typeface="Rockwell"/>
              <a:buNone/>
              <a:defRPr sz="3600" b="0" i="0" u="none" strike="noStrike" cap="none">
                <a:solidFill>
                  <a:schemeClr val="accen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59" name="Google Shape;159;p90"/>
          <p:cNvSpPr txBox="1">
            <a:spLocks noGrp="1"/>
          </p:cNvSpPr>
          <p:nvPr>
            <p:ph type="body" idx="1"/>
          </p:nvPr>
        </p:nvSpPr>
        <p:spPr>
          <a:xfrm>
            <a:off x="663388" y="2447366"/>
            <a:ext cx="4876800" cy="3678797"/>
          </a:xfrm>
          <a:prstGeom prst="rect">
            <a:avLst/>
          </a:prstGeom>
          <a:noFill/>
          <a:ln>
            <a:noFill/>
          </a:ln>
        </p:spPr>
        <p:txBody>
          <a:bodyPr spcFirstLastPara="1" wrap="square" lIns="91425" tIns="45700" rIns="91425" bIns="45700" anchor="t" anchorCtr="0">
            <a:noAutofit/>
          </a:bodyPr>
          <a:lstStyle>
            <a:lvl1pPr marL="457200" marR="0" lvl="0" indent="-314325" algn="l">
              <a:lnSpc>
                <a:spcPct val="100000"/>
              </a:lnSpc>
              <a:spcBef>
                <a:spcPts val="2000"/>
              </a:spcBef>
              <a:spcAft>
                <a:spcPts val="0"/>
              </a:spcAft>
              <a:buClr>
                <a:schemeClr val="accent1"/>
              </a:buClr>
              <a:buSzPts val="1350"/>
              <a:buFont typeface="Noto Sans Symbols"/>
              <a:buChar char="■"/>
              <a:defRPr sz="1800" b="0" i="0" u="none" strike="noStrike" cap="none">
                <a:solidFill>
                  <a:srgbClr val="595959"/>
                </a:solidFill>
                <a:latin typeface="Century Gothic"/>
                <a:ea typeface="Century Gothic"/>
                <a:cs typeface="Century Gothic"/>
                <a:sym typeface="Century Gothic"/>
              </a:defRPr>
            </a:lvl1pPr>
            <a:lvl2pPr marL="914400" marR="0" lvl="1"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04800" algn="l">
              <a:lnSpc>
                <a:spcPct val="100000"/>
              </a:lnSpc>
              <a:spcBef>
                <a:spcPts val="320"/>
              </a:spcBef>
              <a:spcAft>
                <a:spcPts val="0"/>
              </a:spcAft>
              <a:buClr>
                <a:srgbClr val="9FC3E3"/>
              </a:buClr>
              <a:buSzPts val="1200"/>
              <a:buFont typeface="Noto Sans Symbols"/>
              <a:buChar char="■"/>
              <a:defRPr sz="1600" b="0" i="0" u="none" strike="noStrike" cap="none">
                <a:solidFill>
                  <a:srgbClr val="595959"/>
                </a:solidFill>
                <a:latin typeface="Rockwell"/>
                <a:ea typeface="Rockwell"/>
                <a:cs typeface="Rockwell"/>
                <a:sym typeface="Rockwell"/>
              </a:defRPr>
            </a:lvl6pPr>
            <a:lvl7pPr marL="3200400" marR="0" lvl="6" indent="-304800" algn="l">
              <a:lnSpc>
                <a:spcPct val="100000"/>
              </a:lnSpc>
              <a:spcBef>
                <a:spcPts val="320"/>
              </a:spcBef>
              <a:spcAft>
                <a:spcPts val="0"/>
              </a:spcAft>
              <a:buClr>
                <a:schemeClr val="accent1"/>
              </a:buClr>
              <a:buSzPts val="1200"/>
              <a:buFont typeface="Noto Sans Symbols"/>
              <a:buChar char="■"/>
              <a:defRPr sz="1600" b="0" i="0" u="none" strike="noStrike" cap="none">
                <a:solidFill>
                  <a:srgbClr val="595959"/>
                </a:solidFill>
                <a:latin typeface="Rockwell"/>
                <a:ea typeface="Rockwell"/>
                <a:cs typeface="Rockwell"/>
                <a:sym typeface="Rockwell"/>
              </a:defRPr>
            </a:lvl7pPr>
            <a:lvl8pPr marL="3657600" marR="0" lvl="7" indent="-304800" algn="l">
              <a:lnSpc>
                <a:spcPct val="100000"/>
              </a:lnSpc>
              <a:spcBef>
                <a:spcPts val="320"/>
              </a:spcBef>
              <a:spcAft>
                <a:spcPts val="0"/>
              </a:spcAft>
              <a:buClr>
                <a:srgbClr val="9FC3E3"/>
              </a:buClr>
              <a:buSzPts val="1200"/>
              <a:buFont typeface="Noto Sans Symbols"/>
              <a:buChar char="■"/>
              <a:defRPr sz="1600" b="0" i="0" u="none" strike="noStrike" cap="none">
                <a:solidFill>
                  <a:srgbClr val="595959"/>
                </a:solidFill>
                <a:latin typeface="Rockwell"/>
                <a:ea typeface="Rockwell"/>
                <a:cs typeface="Rockwell"/>
                <a:sym typeface="Rockwell"/>
              </a:defRPr>
            </a:lvl8pPr>
            <a:lvl9pPr marL="4114800" marR="0" lvl="8" indent="-304800" algn="l">
              <a:lnSpc>
                <a:spcPct val="100000"/>
              </a:lnSpc>
              <a:spcBef>
                <a:spcPts val="320"/>
              </a:spcBef>
              <a:spcAft>
                <a:spcPts val="0"/>
              </a:spcAft>
              <a:buClr>
                <a:schemeClr val="accent1"/>
              </a:buClr>
              <a:buSzPts val="1200"/>
              <a:buFont typeface="Noto Sans Symbols"/>
              <a:buChar char="■"/>
              <a:defRPr sz="1600" b="0" i="0" u="none" strike="noStrike" cap="none">
                <a:solidFill>
                  <a:srgbClr val="595959"/>
                </a:solidFill>
                <a:latin typeface="Rockwell"/>
                <a:ea typeface="Rockwell"/>
                <a:cs typeface="Rockwell"/>
                <a:sym typeface="Rockwell"/>
              </a:defRPr>
            </a:lvl9pPr>
          </a:lstStyle>
          <a:p>
            <a:endParaRPr/>
          </a:p>
        </p:txBody>
      </p:sp>
      <p:sp>
        <p:nvSpPr>
          <p:cNvPr id="160" name="Google Shape;160;p90"/>
          <p:cNvSpPr txBox="1">
            <a:spLocks noGrp="1"/>
          </p:cNvSpPr>
          <p:nvPr>
            <p:ph type="body" idx="2"/>
          </p:nvPr>
        </p:nvSpPr>
        <p:spPr>
          <a:xfrm>
            <a:off x="5866504" y="2447366"/>
            <a:ext cx="4876800" cy="3678797"/>
          </a:xfrm>
          <a:prstGeom prst="rect">
            <a:avLst/>
          </a:prstGeom>
          <a:noFill/>
          <a:ln>
            <a:noFill/>
          </a:ln>
        </p:spPr>
        <p:txBody>
          <a:bodyPr spcFirstLastPara="1" wrap="square" lIns="91425" tIns="45700" rIns="91425" bIns="45700" anchor="t" anchorCtr="0">
            <a:noAutofit/>
          </a:bodyPr>
          <a:lstStyle>
            <a:lvl1pPr marL="457200" marR="0" lvl="0" indent="-314325" algn="l">
              <a:lnSpc>
                <a:spcPct val="100000"/>
              </a:lnSpc>
              <a:spcBef>
                <a:spcPts val="2000"/>
              </a:spcBef>
              <a:spcAft>
                <a:spcPts val="0"/>
              </a:spcAft>
              <a:buClr>
                <a:schemeClr val="accent1"/>
              </a:buClr>
              <a:buSzPts val="1350"/>
              <a:buFont typeface="Noto Sans Symbols"/>
              <a:buChar char="■"/>
              <a:defRPr sz="1800" b="0" i="0" u="none" strike="noStrike" cap="none">
                <a:solidFill>
                  <a:srgbClr val="595959"/>
                </a:solidFill>
                <a:latin typeface="Century Gothic"/>
                <a:ea typeface="Century Gothic"/>
                <a:cs typeface="Century Gothic"/>
                <a:sym typeface="Century Gothic"/>
              </a:defRPr>
            </a:lvl1pPr>
            <a:lvl2pPr marL="914400" marR="0" lvl="1"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04800" algn="l">
              <a:lnSpc>
                <a:spcPct val="100000"/>
              </a:lnSpc>
              <a:spcBef>
                <a:spcPts val="320"/>
              </a:spcBef>
              <a:spcAft>
                <a:spcPts val="0"/>
              </a:spcAft>
              <a:buClr>
                <a:srgbClr val="9FC3E3"/>
              </a:buClr>
              <a:buSzPts val="1200"/>
              <a:buFont typeface="Noto Sans Symbols"/>
              <a:buChar char="■"/>
              <a:defRPr sz="1600" b="0" i="0" u="none" strike="noStrike" cap="none">
                <a:solidFill>
                  <a:srgbClr val="595959"/>
                </a:solidFill>
                <a:latin typeface="Rockwell"/>
                <a:ea typeface="Rockwell"/>
                <a:cs typeface="Rockwell"/>
                <a:sym typeface="Rockwell"/>
              </a:defRPr>
            </a:lvl6pPr>
            <a:lvl7pPr marL="3200400" marR="0" lvl="6" indent="-304800" algn="l">
              <a:lnSpc>
                <a:spcPct val="100000"/>
              </a:lnSpc>
              <a:spcBef>
                <a:spcPts val="320"/>
              </a:spcBef>
              <a:spcAft>
                <a:spcPts val="0"/>
              </a:spcAft>
              <a:buClr>
                <a:schemeClr val="accent1"/>
              </a:buClr>
              <a:buSzPts val="1200"/>
              <a:buFont typeface="Noto Sans Symbols"/>
              <a:buChar char="■"/>
              <a:defRPr sz="1600" b="0" i="0" u="none" strike="noStrike" cap="none">
                <a:solidFill>
                  <a:srgbClr val="595959"/>
                </a:solidFill>
                <a:latin typeface="Rockwell"/>
                <a:ea typeface="Rockwell"/>
                <a:cs typeface="Rockwell"/>
                <a:sym typeface="Rockwell"/>
              </a:defRPr>
            </a:lvl7pPr>
            <a:lvl8pPr marL="3657600" marR="0" lvl="7" indent="-304800" algn="l">
              <a:lnSpc>
                <a:spcPct val="100000"/>
              </a:lnSpc>
              <a:spcBef>
                <a:spcPts val="320"/>
              </a:spcBef>
              <a:spcAft>
                <a:spcPts val="0"/>
              </a:spcAft>
              <a:buClr>
                <a:srgbClr val="9FC3E3"/>
              </a:buClr>
              <a:buSzPts val="1200"/>
              <a:buFont typeface="Noto Sans Symbols"/>
              <a:buChar char="■"/>
              <a:defRPr sz="1600" b="0" i="0" u="none" strike="noStrike" cap="none">
                <a:solidFill>
                  <a:srgbClr val="595959"/>
                </a:solidFill>
                <a:latin typeface="Rockwell"/>
                <a:ea typeface="Rockwell"/>
                <a:cs typeface="Rockwell"/>
                <a:sym typeface="Rockwell"/>
              </a:defRPr>
            </a:lvl8pPr>
            <a:lvl9pPr marL="4114800" marR="0" lvl="8" indent="-304800" algn="l">
              <a:lnSpc>
                <a:spcPct val="100000"/>
              </a:lnSpc>
              <a:spcBef>
                <a:spcPts val="320"/>
              </a:spcBef>
              <a:spcAft>
                <a:spcPts val="0"/>
              </a:spcAft>
              <a:buClr>
                <a:schemeClr val="accent1"/>
              </a:buClr>
              <a:buSzPts val="1200"/>
              <a:buFont typeface="Noto Sans Symbols"/>
              <a:buChar char="■"/>
              <a:defRPr sz="1600" b="0" i="0" u="none" strike="noStrike" cap="none">
                <a:solidFill>
                  <a:srgbClr val="595959"/>
                </a:solidFill>
                <a:latin typeface="Rockwell"/>
                <a:ea typeface="Rockwell"/>
                <a:cs typeface="Rockwell"/>
                <a:sym typeface="Rockwell"/>
              </a:defRPr>
            </a:lvl9pPr>
          </a:lstStyle>
          <a:p>
            <a:endParaRPr/>
          </a:p>
        </p:txBody>
      </p:sp>
      <p:sp>
        <p:nvSpPr>
          <p:cNvPr id="161" name="Google Shape;161;p90"/>
          <p:cNvSpPr txBox="1">
            <a:spLocks noGrp="1"/>
          </p:cNvSpPr>
          <p:nvPr>
            <p:ph type="dt" idx="10"/>
          </p:nvPr>
        </p:nvSpPr>
        <p:spPr>
          <a:xfrm>
            <a:off x="9060329" y="6423586"/>
            <a:ext cx="2844800"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595959"/>
              </a:buClr>
              <a:buSzPts val="1400"/>
              <a:buFont typeface="Rockwell"/>
              <a:buNone/>
              <a:defRPr sz="1100">
                <a:solidFill>
                  <a:srgbClr val="595959"/>
                </a:solidFill>
                <a:latin typeface="Rockwell"/>
                <a:ea typeface="Rockwell"/>
                <a:cs typeface="Rockwell"/>
                <a:sym typeface="Rockwell"/>
              </a:defRPr>
            </a:lvl1pPr>
            <a:lvl2pPr marR="0" lvl="1"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9pPr>
          </a:lstStyle>
          <a:p>
            <a:endParaRPr/>
          </a:p>
        </p:txBody>
      </p:sp>
      <p:sp>
        <p:nvSpPr>
          <p:cNvPr id="162" name="Google Shape;162;p90"/>
          <p:cNvSpPr txBox="1">
            <a:spLocks noGrp="1"/>
          </p:cNvSpPr>
          <p:nvPr>
            <p:ph type="ftr" idx="11"/>
          </p:nvPr>
        </p:nvSpPr>
        <p:spPr>
          <a:xfrm>
            <a:off x="268941" y="6423586"/>
            <a:ext cx="8163859"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595959"/>
              </a:buClr>
              <a:buSzPts val="1400"/>
              <a:buFont typeface="Rockwell"/>
              <a:buNone/>
              <a:defRPr sz="1100">
                <a:solidFill>
                  <a:srgbClr val="595959"/>
                </a:solidFill>
                <a:latin typeface="Rockwell"/>
                <a:ea typeface="Rockwell"/>
                <a:cs typeface="Rockwell"/>
                <a:sym typeface="Rockwell"/>
              </a:defRPr>
            </a:lvl1pPr>
            <a:lvl2pPr marR="0" lvl="1"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9pPr>
          </a:lstStyle>
          <a:p>
            <a:endParaRPr/>
          </a:p>
        </p:txBody>
      </p:sp>
      <p:sp>
        <p:nvSpPr>
          <p:cNvPr id="163" name="Google Shape;163;p90"/>
          <p:cNvSpPr txBox="1">
            <a:spLocks noGrp="1"/>
          </p:cNvSpPr>
          <p:nvPr>
            <p:ph type="sldNum" idx="12"/>
          </p:nvPr>
        </p:nvSpPr>
        <p:spPr>
          <a:xfrm>
            <a:off x="11074400" y="242235"/>
            <a:ext cx="73871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164" name="Google Shape;164;p90"/>
          <p:cNvSpPr txBox="1">
            <a:spLocks noGrp="1"/>
          </p:cNvSpPr>
          <p:nvPr>
            <p:ph type="body" idx="3"/>
          </p:nvPr>
        </p:nvSpPr>
        <p:spPr>
          <a:xfrm>
            <a:off x="663388" y="2070848"/>
            <a:ext cx="4876800" cy="322729"/>
          </a:xfrm>
          <a:prstGeom prst="rect">
            <a:avLst/>
          </a:prstGeom>
          <a:solidFill>
            <a:schemeClr val="accent3"/>
          </a:solidFill>
          <a:ln>
            <a:noFill/>
          </a:ln>
        </p:spPr>
        <p:txBody>
          <a:bodyPr spcFirstLastPara="1" wrap="square" lIns="91425" tIns="0" rIns="91425" bIns="0" anchor="ctr" anchorCtr="0">
            <a:noAutofit/>
          </a:bodyPr>
          <a:lstStyle>
            <a:lvl1pPr marL="457200" marR="0" lvl="0" indent="-228600" algn="ctr">
              <a:lnSpc>
                <a:spcPct val="100000"/>
              </a:lnSpc>
              <a:spcBef>
                <a:spcPts val="0"/>
              </a:spcBef>
              <a:spcAft>
                <a:spcPts val="0"/>
              </a:spcAft>
              <a:buClr>
                <a:schemeClr val="accent1"/>
              </a:buClr>
              <a:buSzPts val="1350"/>
              <a:buFont typeface="Noto Sans Symbols"/>
              <a:buNone/>
              <a:defRPr sz="1800" b="0" i="0" u="none" strike="noStrike" cap="none">
                <a:solidFill>
                  <a:schemeClr val="lt1"/>
                </a:solidFill>
                <a:latin typeface="Century Gothic"/>
                <a:ea typeface="Century Gothic"/>
                <a:cs typeface="Century Gothic"/>
                <a:sym typeface="Century Gothic"/>
              </a:defRPr>
            </a:lvl1pPr>
            <a:lvl2pPr marL="914400" marR="0" lvl="1" indent="-228600" algn="l">
              <a:lnSpc>
                <a:spcPct val="100000"/>
              </a:lnSpc>
              <a:spcBef>
                <a:spcPts val="600"/>
              </a:spcBef>
              <a:spcAft>
                <a:spcPts val="0"/>
              </a:spcAft>
              <a:buClr>
                <a:srgbClr val="9FC3E3"/>
              </a:buClr>
              <a:buSzPts val="1500"/>
              <a:buFont typeface="Noto Sans Symbols"/>
              <a:buNone/>
              <a:defRPr sz="2000" b="1" i="0" u="none" strike="noStrike" cap="none">
                <a:solidFill>
                  <a:srgbClr val="595959"/>
                </a:solidFill>
                <a:latin typeface="Rockwell"/>
                <a:ea typeface="Rockwell"/>
                <a:cs typeface="Rockwell"/>
                <a:sym typeface="Rockwell"/>
              </a:defRPr>
            </a:lvl2pPr>
            <a:lvl3pPr marL="1371600" marR="0" lvl="2" indent="-228600" algn="l">
              <a:lnSpc>
                <a:spcPct val="100000"/>
              </a:lnSpc>
              <a:spcBef>
                <a:spcPts val="600"/>
              </a:spcBef>
              <a:spcAft>
                <a:spcPts val="0"/>
              </a:spcAft>
              <a:buClr>
                <a:schemeClr val="accent1"/>
              </a:buClr>
              <a:buSzPts val="1350"/>
              <a:buFont typeface="Noto Sans Symbols"/>
              <a:buNone/>
              <a:defRPr sz="1800" b="1" i="0" u="none" strike="noStrike" cap="none">
                <a:solidFill>
                  <a:srgbClr val="595959"/>
                </a:solidFill>
                <a:latin typeface="Rockwell"/>
                <a:ea typeface="Rockwell"/>
                <a:cs typeface="Rockwell"/>
                <a:sym typeface="Rockwell"/>
              </a:defRPr>
            </a:lvl3pPr>
            <a:lvl4pPr marL="1828800" marR="0" lvl="3" indent="-228600" algn="l">
              <a:lnSpc>
                <a:spcPct val="100000"/>
              </a:lnSpc>
              <a:spcBef>
                <a:spcPts val="60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4pPr>
            <a:lvl5pPr marL="2286000" marR="0" lvl="4" indent="-228600" algn="l">
              <a:lnSpc>
                <a:spcPct val="100000"/>
              </a:lnSpc>
              <a:spcBef>
                <a:spcPts val="60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5pPr>
            <a:lvl6pPr marL="2743200" marR="0" lvl="5" indent="-228600" algn="l">
              <a:lnSpc>
                <a:spcPct val="100000"/>
              </a:lnSpc>
              <a:spcBef>
                <a:spcPts val="32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6pPr>
            <a:lvl7pPr marL="3200400" marR="0" lvl="6" indent="-228600" algn="l">
              <a:lnSpc>
                <a:spcPct val="100000"/>
              </a:lnSpc>
              <a:spcBef>
                <a:spcPts val="32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7pPr>
            <a:lvl8pPr marL="3657600" marR="0" lvl="7" indent="-228600" algn="l">
              <a:lnSpc>
                <a:spcPct val="100000"/>
              </a:lnSpc>
              <a:spcBef>
                <a:spcPts val="32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8pPr>
            <a:lvl9pPr marL="4114800" marR="0" lvl="8" indent="-228600" algn="l">
              <a:lnSpc>
                <a:spcPct val="100000"/>
              </a:lnSpc>
              <a:spcBef>
                <a:spcPts val="32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9pPr>
          </a:lstStyle>
          <a:p>
            <a:endParaRPr/>
          </a:p>
        </p:txBody>
      </p:sp>
      <p:sp>
        <p:nvSpPr>
          <p:cNvPr id="165" name="Google Shape;165;p90"/>
          <p:cNvSpPr txBox="1">
            <a:spLocks noGrp="1"/>
          </p:cNvSpPr>
          <p:nvPr>
            <p:ph type="body" idx="4"/>
          </p:nvPr>
        </p:nvSpPr>
        <p:spPr>
          <a:xfrm>
            <a:off x="5866504" y="2070848"/>
            <a:ext cx="4876800" cy="322729"/>
          </a:xfrm>
          <a:prstGeom prst="rect">
            <a:avLst/>
          </a:prstGeom>
          <a:solidFill>
            <a:srgbClr val="B1BBCB"/>
          </a:solidFill>
          <a:ln>
            <a:noFill/>
          </a:ln>
        </p:spPr>
        <p:txBody>
          <a:bodyPr spcFirstLastPara="1" wrap="square" lIns="91425" tIns="0" rIns="91425" bIns="0" anchor="ctr" anchorCtr="0">
            <a:noAutofit/>
          </a:bodyPr>
          <a:lstStyle>
            <a:lvl1pPr marL="457200" marR="0" lvl="0" indent="-228600" algn="ctr">
              <a:lnSpc>
                <a:spcPct val="100000"/>
              </a:lnSpc>
              <a:spcBef>
                <a:spcPts val="0"/>
              </a:spcBef>
              <a:spcAft>
                <a:spcPts val="0"/>
              </a:spcAft>
              <a:buClr>
                <a:schemeClr val="accent1"/>
              </a:buClr>
              <a:buSzPts val="1350"/>
              <a:buFont typeface="Noto Sans Symbols"/>
              <a:buNone/>
              <a:defRPr sz="1800" b="0" i="0" u="none" strike="noStrike" cap="none">
                <a:solidFill>
                  <a:schemeClr val="lt1"/>
                </a:solidFill>
                <a:latin typeface="Century Gothic"/>
                <a:ea typeface="Century Gothic"/>
                <a:cs typeface="Century Gothic"/>
                <a:sym typeface="Century Gothic"/>
              </a:defRPr>
            </a:lvl1pPr>
            <a:lvl2pPr marL="914400" marR="0" lvl="1" indent="-228600" algn="l">
              <a:lnSpc>
                <a:spcPct val="100000"/>
              </a:lnSpc>
              <a:spcBef>
                <a:spcPts val="600"/>
              </a:spcBef>
              <a:spcAft>
                <a:spcPts val="0"/>
              </a:spcAft>
              <a:buClr>
                <a:srgbClr val="9FC3E3"/>
              </a:buClr>
              <a:buSzPts val="1500"/>
              <a:buFont typeface="Noto Sans Symbols"/>
              <a:buNone/>
              <a:defRPr sz="2000" b="1" i="0" u="none" strike="noStrike" cap="none">
                <a:solidFill>
                  <a:srgbClr val="595959"/>
                </a:solidFill>
                <a:latin typeface="Rockwell"/>
                <a:ea typeface="Rockwell"/>
                <a:cs typeface="Rockwell"/>
                <a:sym typeface="Rockwell"/>
              </a:defRPr>
            </a:lvl2pPr>
            <a:lvl3pPr marL="1371600" marR="0" lvl="2" indent="-228600" algn="l">
              <a:lnSpc>
                <a:spcPct val="100000"/>
              </a:lnSpc>
              <a:spcBef>
                <a:spcPts val="600"/>
              </a:spcBef>
              <a:spcAft>
                <a:spcPts val="0"/>
              </a:spcAft>
              <a:buClr>
                <a:schemeClr val="accent1"/>
              </a:buClr>
              <a:buSzPts val="1350"/>
              <a:buFont typeface="Noto Sans Symbols"/>
              <a:buNone/>
              <a:defRPr sz="1800" b="1" i="0" u="none" strike="noStrike" cap="none">
                <a:solidFill>
                  <a:srgbClr val="595959"/>
                </a:solidFill>
                <a:latin typeface="Rockwell"/>
                <a:ea typeface="Rockwell"/>
                <a:cs typeface="Rockwell"/>
                <a:sym typeface="Rockwell"/>
              </a:defRPr>
            </a:lvl3pPr>
            <a:lvl4pPr marL="1828800" marR="0" lvl="3" indent="-228600" algn="l">
              <a:lnSpc>
                <a:spcPct val="100000"/>
              </a:lnSpc>
              <a:spcBef>
                <a:spcPts val="60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4pPr>
            <a:lvl5pPr marL="2286000" marR="0" lvl="4" indent="-228600" algn="l">
              <a:lnSpc>
                <a:spcPct val="100000"/>
              </a:lnSpc>
              <a:spcBef>
                <a:spcPts val="60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5pPr>
            <a:lvl6pPr marL="2743200" marR="0" lvl="5" indent="-228600" algn="l">
              <a:lnSpc>
                <a:spcPct val="100000"/>
              </a:lnSpc>
              <a:spcBef>
                <a:spcPts val="32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6pPr>
            <a:lvl7pPr marL="3200400" marR="0" lvl="6" indent="-228600" algn="l">
              <a:lnSpc>
                <a:spcPct val="100000"/>
              </a:lnSpc>
              <a:spcBef>
                <a:spcPts val="32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7pPr>
            <a:lvl8pPr marL="3657600" marR="0" lvl="7" indent="-228600" algn="l">
              <a:lnSpc>
                <a:spcPct val="100000"/>
              </a:lnSpc>
              <a:spcBef>
                <a:spcPts val="32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8pPr>
            <a:lvl9pPr marL="4114800" marR="0" lvl="8" indent="-228600" algn="l">
              <a:lnSpc>
                <a:spcPct val="100000"/>
              </a:lnSpc>
              <a:spcBef>
                <a:spcPts val="32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and Content w/ Footer" type="obj">
  <p:cSld name="OBJECT">
    <p:spTree>
      <p:nvGrpSpPr>
        <p:cNvPr id="1" name="Shape 22"/>
        <p:cNvGrpSpPr/>
        <p:nvPr/>
      </p:nvGrpSpPr>
      <p:grpSpPr>
        <a:xfrm>
          <a:off x="0" y="0"/>
          <a:ext cx="0" cy="0"/>
          <a:chOff x="0" y="0"/>
          <a:chExt cx="0" cy="0"/>
        </a:xfrm>
      </p:grpSpPr>
      <p:sp>
        <p:nvSpPr>
          <p:cNvPr id="23" name="Google Shape;23;p68"/>
          <p:cNvSpPr txBox="1">
            <a:spLocks noGrp="1"/>
          </p:cNvSpPr>
          <p:nvPr>
            <p:ph type="title"/>
          </p:nvPr>
        </p:nvSpPr>
        <p:spPr>
          <a:xfrm>
            <a:off x="838200" y="9275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400"/>
              <a:buFont typeface="Century Gothic"/>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6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5" name="Google Shape;25;p68"/>
          <p:cNvCxnSpPr/>
          <p:nvPr/>
        </p:nvCxnSpPr>
        <p:spPr>
          <a:xfrm>
            <a:off x="728525" y="1227818"/>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Two Photo w/ Text and Footer">
  <p:cSld name="3_Two Photo w/ Text and Footer">
    <p:spTree>
      <p:nvGrpSpPr>
        <p:cNvPr id="1" name="Shape 26"/>
        <p:cNvGrpSpPr/>
        <p:nvPr/>
      </p:nvGrpSpPr>
      <p:grpSpPr>
        <a:xfrm>
          <a:off x="0" y="0"/>
          <a:ext cx="0" cy="0"/>
          <a:chOff x="0" y="0"/>
          <a:chExt cx="0" cy="0"/>
        </a:xfrm>
      </p:grpSpPr>
      <p:sp>
        <p:nvSpPr>
          <p:cNvPr id="27" name="Google Shape;27;p69"/>
          <p:cNvSpPr txBox="1">
            <a:spLocks noGrp="1"/>
          </p:cNvSpPr>
          <p:nvPr>
            <p:ph type="title"/>
          </p:nvPr>
        </p:nvSpPr>
        <p:spPr>
          <a:xfrm>
            <a:off x="838725" y="18329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400"/>
              <a:buFont typeface="Century Gothic"/>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69"/>
          <p:cNvSpPr>
            <a:spLocks noGrp="1"/>
          </p:cNvSpPr>
          <p:nvPr>
            <p:ph type="pic" idx="2"/>
          </p:nvPr>
        </p:nvSpPr>
        <p:spPr>
          <a:xfrm>
            <a:off x="838725" y="1828806"/>
            <a:ext cx="4808096" cy="2649303"/>
          </a:xfrm>
          <a:prstGeom prst="rect">
            <a:avLst/>
          </a:prstGeom>
          <a:noFill/>
          <a:ln>
            <a:noFill/>
          </a:ln>
        </p:spPr>
      </p:sp>
      <p:sp>
        <p:nvSpPr>
          <p:cNvPr id="29" name="Google Shape;29;p69"/>
          <p:cNvSpPr>
            <a:spLocks noGrp="1"/>
          </p:cNvSpPr>
          <p:nvPr>
            <p:ph type="pic" idx="3"/>
          </p:nvPr>
        </p:nvSpPr>
        <p:spPr>
          <a:xfrm>
            <a:off x="6385301" y="1828806"/>
            <a:ext cx="4968499" cy="2649303"/>
          </a:xfrm>
          <a:prstGeom prst="rect">
            <a:avLst/>
          </a:prstGeom>
          <a:noFill/>
          <a:ln>
            <a:noFill/>
          </a:ln>
        </p:spPr>
      </p:sp>
      <p:sp>
        <p:nvSpPr>
          <p:cNvPr id="30" name="Google Shape;30;p69"/>
          <p:cNvSpPr txBox="1">
            <a:spLocks noGrp="1"/>
          </p:cNvSpPr>
          <p:nvPr>
            <p:ph type="body" idx="1"/>
          </p:nvPr>
        </p:nvSpPr>
        <p:spPr>
          <a:xfrm>
            <a:off x="838200" y="4702766"/>
            <a:ext cx="10515600" cy="9144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chemeClr val="dk1"/>
              </a:buClr>
              <a:buSzPts val="2800"/>
              <a:buFont typeface="Arial"/>
              <a:buNone/>
              <a:defRPr b="0" i="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1" name="Google Shape;31;p69"/>
          <p:cNvCxnSpPr/>
          <p:nvPr/>
        </p:nvCxnSpPr>
        <p:spPr>
          <a:xfrm>
            <a:off x="838729" y="1188907"/>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above Caption">
  <p:cSld name="Picture above Caption">
    <p:spTree>
      <p:nvGrpSpPr>
        <p:cNvPr id="1" name="Shape 32"/>
        <p:cNvGrpSpPr/>
        <p:nvPr/>
      </p:nvGrpSpPr>
      <p:grpSpPr>
        <a:xfrm>
          <a:off x="0" y="0"/>
          <a:ext cx="0" cy="0"/>
          <a:chOff x="0" y="0"/>
          <a:chExt cx="0" cy="0"/>
        </a:xfrm>
      </p:grpSpPr>
      <p:sp>
        <p:nvSpPr>
          <p:cNvPr id="33" name="Google Shape;33;p70"/>
          <p:cNvSpPr txBox="1">
            <a:spLocks noGrp="1"/>
          </p:cNvSpPr>
          <p:nvPr>
            <p:ph type="title"/>
          </p:nvPr>
        </p:nvSpPr>
        <p:spPr>
          <a:xfrm>
            <a:off x="675343" y="4424082"/>
            <a:ext cx="8254876" cy="83371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600"/>
              <a:buFont typeface="Century Gothic"/>
              <a:buNone/>
              <a:defRPr sz="26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70"/>
          <p:cNvSpPr>
            <a:spLocks noGrp="1"/>
          </p:cNvSpPr>
          <p:nvPr>
            <p:ph type="pic" idx="2"/>
          </p:nvPr>
        </p:nvSpPr>
        <p:spPr>
          <a:xfrm>
            <a:off x="370546" y="228600"/>
            <a:ext cx="8504519" cy="4187952"/>
          </a:xfrm>
          <a:prstGeom prst="rect">
            <a:avLst/>
          </a:prstGeom>
          <a:noFill/>
          <a:ln>
            <a:noFill/>
          </a:ln>
        </p:spPr>
      </p:sp>
      <p:sp>
        <p:nvSpPr>
          <p:cNvPr id="35" name="Google Shape;35;p70"/>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6" name="Google Shape;36;p70"/>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7" name="Google Shape;37;p70"/>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Century Gothic"/>
                <a:ea typeface="Century Gothic"/>
                <a:cs typeface="Century Gothic"/>
                <a:sym typeface="Century Gothic"/>
              </a:defRPr>
            </a:lvl1pPr>
            <a:lvl2pPr marL="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
        <p:nvSpPr>
          <p:cNvPr id="38" name="Google Shape;38;p70"/>
          <p:cNvSpPr/>
          <p:nvPr/>
        </p:nvSpPr>
        <p:spPr>
          <a:xfrm>
            <a:off x="9069917" y="228600"/>
            <a:ext cx="2743200" cy="203911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Rockwell"/>
              <a:ea typeface="Rockwell"/>
              <a:cs typeface="Rockwell"/>
              <a:sym typeface="Rockwell"/>
            </a:endParaRPr>
          </a:p>
        </p:txBody>
      </p:sp>
      <p:sp>
        <p:nvSpPr>
          <p:cNvPr id="39" name="Google Shape;39;p70"/>
          <p:cNvSpPr/>
          <p:nvPr/>
        </p:nvSpPr>
        <p:spPr>
          <a:xfrm>
            <a:off x="9069917" y="2377440"/>
            <a:ext cx="2743200" cy="20391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Rockwell"/>
              <a:ea typeface="Rockwell"/>
              <a:cs typeface="Rockwell"/>
              <a:sym typeface="Rockwell"/>
            </a:endParaRPr>
          </a:p>
        </p:txBody>
      </p:sp>
      <p:sp>
        <p:nvSpPr>
          <p:cNvPr id="40" name="Google Shape;40;p70"/>
          <p:cNvSpPr txBox="1"/>
          <p:nvPr/>
        </p:nvSpPr>
        <p:spPr>
          <a:xfrm>
            <a:off x="436285" y="4632792"/>
            <a:ext cx="294091" cy="3693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9FC3E3"/>
              </a:buClr>
              <a:buSzPts val="2400"/>
              <a:buFont typeface="Rockwell"/>
              <a:buNone/>
            </a:pPr>
            <a:r>
              <a:rPr lang="en-US" sz="2400" b="1" i="0" u="none" strike="noStrike" cap="none">
                <a:solidFill>
                  <a:srgbClr val="9FC3E3"/>
                </a:solidFill>
                <a:latin typeface="Rockwell"/>
                <a:ea typeface="Rockwell"/>
                <a:cs typeface="Rockwell"/>
                <a:sym typeface="Rockwell"/>
              </a:rPr>
              <a:t>+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Title and Content w/ Footer">
  <p:cSld name="3_Title and Content w/ Footer">
    <p:spTree>
      <p:nvGrpSpPr>
        <p:cNvPr id="1" name="Shape 41"/>
        <p:cNvGrpSpPr/>
        <p:nvPr/>
      </p:nvGrpSpPr>
      <p:grpSpPr>
        <a:xfrm>
          <a:off x="0" y="0"/>
          <a:ext cx="0" cy="0"/>
          <a:chOff x="0" y="0"/>
          <a:chExt cx="0" cy="0"/>
        </a:xfrm>
      </p:grpSpPr>
      <p:sp>
        <p:nvSpPr>
          <p:cNvPr id="42" name="Google Shape;42;p71"/>
          <p:cNvSpPr txBox="1">
            <a:spLocks noGrp="1"/>
          </p:cNvSpPr>
          <p:nvPr>
            <p:ph type="title"/>
          </p:nvPr>
        </p:nvSpPr>
        <p:spPr>
          <a:xfrm>
            <a:off x="838200" y="9275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400"/>
              <a:buFont typeface="Century Gothic"/>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7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4" name="Google Shape;44;p71"/>
          <p:cNvCxnSpPr/>
          <p:nvPr/>
        </p:nvCxnSpPr>
        <p:spPr>
          <a:xfrm>
            <a:off x="728523" y="1662320"/>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45"/>
        <p:cNvGrpSpPr/>
        <p:nvPr/>
      </p:nvGrpSpPr>
      <p:grpSpPr>
        <a:xfrm>
          <a:off x="0" y="0"/>
          <a:ext cx="0" cy="0"/>
          <a:chOff x="0" y="0"/>
          <a:chExt cx="0" cy="0"/>
        </a:xfrm>
      </p:grpSpPr>
      <p:sp>
        <p:nvSpPr>
          <p:cNvPr id="46" name="Google Shape;46;p72"/>
          <p:cNvSpPr>
            <a:spLocks noGrp="1"/>
          </p:cNvSpPr>
          <p:nvPr>
            <p:ph type="pic" idx="2"/>
          </p:nvPr>
        </p:nvSpPr>
        <p:spPr>
          <a:xfrm>
            <a:off x="707441" y="987431"/>
            <a:ext cx="6172200" cy="4873625"/>
          </a:xfrm>
          <a:prstGeom prst="rect">
            <a:avLst/>
          </a:prstGeom>
          <a:noFill/>
          <a:ln>
            <a:noFill/>
          </a:ln>
        </p:spPr>
      </p:sp>
      <p:sp>
        <p:nvSpPr>
          <p:cNvPr id="47" name="Google Shape;47;p72"/>
          <p:cNvSpPr txBox="1">
            <a:spLocks noGrp="1"/>
          </p:cNvSpPr>
          <p:nvPr>
            <p:ph type="body" idx="1"/>
          </p:nvPr>
        </p:nvSpPr>
        <p:spPr>
          <a:xfrm>
            <a:off x="7423152" y="1303421"/>
            <a:ext cx="3932237" cy="257876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2"/>
              </a:buClr>
              <a:buSzPts val="2800"/>
              <a:buNone/>
              <a:defRPr sz="2800" b="0" i="0">
                <a:solidFill>
                  <a:schemeClr val="dk2"/>
                </a:solidFill>
                <a:latin typeface="Century Gothic"/>
                <a:ea typeface="Century Gothic"/>
                <a:cs typeface="Century Gothic"/>
                <a:sym typeface="Century Gothic"/>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8" name="Google Shape;48;p72"/>
          <p:cNvSpPr txBox="1">
            <a:spLocks noGrp="1"/>
          </p:cNvSpPr>
          <p:nvPr>
            <p:ph type="body" idx="3"/>
          </p:nvPr>
        </p:nvSpPr>
        <p:spPr>
          <a:xfrm>
            <a:off x="7423152" y="4070685"/>
            <a:ext cx="3932237" cy="2578768"/>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1000"/>
              </a:spcBef>
              <a:spcAft>
                <a:spcPts val="0"/>
              </a:spcAft>
              <a:buClr>
                <a:schemeClr val="dk1"/>
              </a:buClr>
              <a:buSzPts val="2200"/>
              <a:buNone/>
              <a:defRPr sz="2200" b="0" i="0">
                <a:solidFill>
                  <a:schemeClr val="dk1"/>
                </a:solidFill>
                <a:latin typeface="Century Gothic"/>
                <a:ea typeface="Century Gothic"/>
                <a:cs typeface="Century Gothic"/>
                <a:sym typeface="Century Gothic"/>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cxnSp>
        <p:nvCxnSpPr>
          <p:cNvPr id="49" name="Google Shape;49;p72"/>
          <p:cNvCxnSpPr/>
          <p:nvPr/>
        </p:nvCxnSpPr>
        <p:spPr>
          <a:xfrm>
            <a:off x="604957" y="6059309"/>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_Picture with Caption w/ footer">
  <p:cSld name="4_Picture with Caption w/ footer">
    <p:spTree>
      <p:nvGrpSpPr>
        <p:cNvPr id="1" name="Shape 50"/>
        <p:cNvGrpSpPr/>
        <p:nvPr/>
      </p:nvGrpSpPr>
      <p:grpSpPr>
        <a:xfrm>
          <a:off x="0" y="0"/>
          <a:ext cx="0" cy="0"/>
          <a:chOff x="0" y="0"/>
          <a:chExt cx="0" cy="0"/>
        </a:xfrm>
      </p:grpSpPr>
      <p:sp>
        <p:nvSpPr>
          <p:cNvPr id="51" name="Google Shape;51;p73"/>
          <p:cNvSpPr>
            <a:spLocks noGrp="1"/>
          </p:cNvSpPr>
          <p:nvPr>
            <p:ph type="pic" idx="2"/>
          </p:nvPr>
        </p:nvSpPr>
        <p:spPr>
          <a:xfrm>
            <a:off x="707441" y="987431"/>
            <a:ext cx="6172200" cy="4873625"/>
          </a:xfrm>
          <a:prstGeom prst="rect">
            <a:avLst/>
          </a:prstGeom>
          <a:noFill/>
          <a:ln>
            <a:noFill/>
          </a:ln>
        </p:spPr>
      </p:sp>
      <p:sp>
        <p:nvSpPr>
          <p:cNvPr id="52" name="Google Shape;52;p73"/>
          <p:cNvSpPr txBox="1">
            <a:spLocks noGrp="1"/>
          </p:cNvSpPr>
          <p:nvPr>
            <p:ph type="body" idx="1"/>
          </p:nvPr>
        </p:nvSpPr>
        <p:spPr>
          <a:xfrm>
            <a:off x="7423152" y="1303421"/>
            <a:ext cx="3932237" cy="257876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2"/>
              </a:buClr>
              <a:buSzPts val="2800"/>
              <a:buNone/>
              <a:defRPr sz="2800" b="0" i="0">
                <a:solidFill>
                  <a:schemeClr val="dk2"/>
                </a:solidFill>
                <a:latin typeface="Century Gothic"/>
                <a:ea typeface="Century Gothic"/>
                <a:cs typeface="Century Gothic"/>
                <a:sym typeface="Century Gothic"/>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3" name="Google Shape;53;p73"/>
          <p:cNvSpPr txBox="1">
            <a:spLocks noGrp="1"/>
          </p:cNvSpPr>
          <p:nvPr>
            <p:ph type="body" idx="3"/>
          </p:nvPr>
        </p:nvSpPr>
        <p:spPr>
          <a:xfrm>
            <a:off x="7423152" y="4070685"/>
            <a:ext cx="3932237" cy="2578768"/>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1000"/>
              </a:spcBef>
              <a:spcAft>
                <a:spcPts val="0"/>
              </a:spcAft>
              <a:buClr>
                <a:schemeClr val="dk1"/>
              </a:buClr>
              <a:buSzPts val="2200"/>
              <a:buNone/>
              <a:defRPr sz="2200" b="0" i="0">
                <a:solidFill>
                  <a:schemeClr val="dk1"/>
                </a:solidFill>
                <a:latin typeface="Century Gothic"/>
                <a:ea typeface="Century Gothic"/>
                <a:cs typeface="Century Gothic"/>
                <a:sym typeface="Century Gothic"/>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cxnSp>
        <p:nvCxnSpPr>
          <p:cNvPr id="54" name="Google Shape;54;p73"/>
          <p:cNvCxnSpPr/>
          <p:nvPr/>
        </p:nvCxnSpPr>
        <p:spPr>
          <a:xfrm>
            <a:off x="598779" y="6065489"/>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55"/>
        <p:cNvGrpSpPr/>
        <p:nvPr/>
      </p:nvGrpSpPr>
      <p:grpSpPr>
        <a:xfrm>
          <a:off x="0" y="0"/>
          <a:ext cx="0" cy="0"/>
          <a:chOff x="0" y="0"/>
          <a:chExt cx="0" cy="0"/>
        </a:xfrm>
      </p:grpSpPr>
      <p:cxnSp>
        <p:nvCxnSpPr>
          <p:cNvPr id="56" name="Google Shape;56;p74"/>
          <p:cNvCxnSpPr/>
          <p:nvPr/>
        </p:nvCxnSpPr>
        <p:spPr>
          <a:xfrm>
            <a:off x="481390" y="6071667"/>
            <a:ext cx="1062527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5"/>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entury Gothic"/>
              <a:buNone/>
              <a:defRPr sz="4400" b="0" i="0" u="none" strike="noStrike" cap="none">
                <a:solidFill>
                  <a:schemeClr val="dk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6.jp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29.jpg"/><Relationship Id="rId4" Type="http://schemas.openxmlformats.org/officeDocument/2006/relationships/image" Target="../media/image28.jp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32.jpg"/><Relationship Id="rId4" Type="http://schemas.openxmlformats.org/officeDocument/2006/relationships/image" Target="../media/image31.jp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rightquestion.org/"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hyperlink" Target="https://libguides.kent-school.edu/adv-us-history/spark-tutorials" TargetMode="External"/><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hyperlink" Target="http://rightquestion.org/" TargetMode="External"/><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g117fab8b3c3_0_8" descr="Logo, company name&#10;&#10;Description automatically generated"/>
          <p:cNvPicPr preferRelativeResize="0"/>
          <p:nvPr/>
        </p:nvPicPr>
        <p:blipFill rotWithShape="1">
          <a:blip r:embed="rId3">
            <a:alphaModFix/>
          </a:blip>
          <a:srcRect/>
          <a:stretch/>
        </p:blipFill>
        <p:spPr>
          <a:xfrm>
            <a:off x="9759293" y="4128647"/>
            <a:ext cx="2199630" cy="1577100"/>
          </a:xfrm>
          <a:prstGeom prst="rect">
            <a:avLst/>
          </a:prstGeom>
          <a:noFill/>
          <a:ln>
            <a:noFill/>
          </a:ln>
        </p:spPr>
      </p:pic>
      <p:sp>
        <p:nvSpPr>
          <p:cNvPr id="172" name="Google Shape;172;g117fab8b3c3_0_8"/>
          <p:cNvSpPr txBox="1"/>
          <p:nvPr/>
        </p:nvSpPr>
        <p:spPr>
          <a:xfrm>
            <a:off x="5646094" y="3357500"/>
            <a:ext cx="4252200" cy="1577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r>
              <a:rPr lang="en-US" sz="2800" b="0" i="0" u="none" strike="noStrike" cap="none">
                <a:solidFill>
                  <a:schemeClr val="dk1"/>
                </a:solidFill>
                <a:latin typeface="Century Gothic"/>
                <a:ea typeface="Century Gothic"/>
                <a:cs typeface="Century Gothic"/>
                <a:sym typeface="Century Gothic"/>
              </a:rPr>
              <a:t>						</a:t>
            </a:r>
            <a:endParaRPr sz="2800" b="0" i="0" u="none" strike="noStrike" cap="none">
              <a:solidFill>
                <a:schemeClr val="dk1"/>
              </a:solidFill>
              <a:latin typeface="Century Gothic"/>
              <a:ea typeface="Century Gothic"/>
              <a:cs typeface="Century Gothic"/>
              <a:sym typeface="Century Gothic"/>
            </a:endParaRPr>
          </a:p>
        </p:txBody>
      </p:sp>
      <p:sp>
        <p:nvSpPr>
          <p:cNvPr id="173" name="Google Shape;173;g117fab8b3c3_0_8"/>
          <p:cNvSpPr txBox="1">
            <a:spLocks noGrp="1"/>
          </p:cNvSpPr>
          <p:nvPr>
            <p:ph type="subTitle" idx="1"/>
          </p:nvPr>
        </p:nvSpPr>
        <p:spPr>
          <a:xfrm>
            <a:off x="2628575" y="3171400"/>
            <a:ext cx="4252200" cy="2088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600"/>
              <a:buNone/>
            </a:pPr>
            <a:r>
              <a:rPr lang="en-US" sz="3600">
                <a:latin typeface="Century Gothic"/>
                <a:ea typeface="Century Gothic"/>
                <a:cs typeface="Century Gothic"/>
                <a:sym typeface="Century Gothic"/>
              </a:rPr>
              <a:t>Katy Connolly</a:t>
            </a:r>
            <a:endParaRPr/>
          </a:p>
          <a:p>
            <a:pPr marL="0" lvl="0" indent="0" algn="l" rtl="0">
              <a:lnSpc>
                <a:spcPct val="100000"/>
              </a:lnSpc>
              <a:spcBef>
                <a:spcPts val="0"/>
              </a:spcBef>
              <a:spcAft>
                <a:spcPts val="0"/>
              </a:spcAft>
              <a:buClr>
                <a:schemeClr val="dk1"/>
              </a:buClr>
              <a:buSzPts val="2400"/>
              <a:buNone/>
            </a:pPr>
            <a:r>
              <a:rPr lang="en-US" sz="2400">
                <a:latin typeface="Century Gothic"/>
                <a:ea typeface="Century Gothic"/>
                <a:cs typeface="Century Gothic"/>
                <a:sym typeface="Century Gothic"/>
              </a:rPr>
              <a:t>The Right Question Institute</a:t>
            </a:r>
            <a:endParaRPr/>
          </a:p>
          <a:p>
            <a:pPr marL="0" lvl="0" indent="0" algn="l" rtl="0">
              <a:lnSpc>
                <a:spcPct val="100000"/>
              </a:lnSpc>
              <a:spcBef>
                <a:spcPts val="0"/>
              </a:spcBef>
              <a:spcAft>
                <a:spcPts val="0"/>
              </a:spcAft>
              <a:buClr>
                <a:schemeClr val="dk1"/>
              </a:buClr>
              <a:buSzPts val="2400"/>
              <a:buNone/>
            </a:pPr>
            <a:r>
              <a:rPr lang="en-US" sz="2400"/>
              <a:t>Cambridge, MA	</a:t>
            </a:r>
            <a:r>
              <a:rPr lang="en-US" sz="2800"/>
              <a:t>						</a:t>
            </a:r>
            <a:endParaRPr sz="2800">
              <a:latin typeface="Century Gothic"/>
              <a:ea typeface="Century Gothic"/>
              <a:cs typeface="Century Gothic"/>
              <a:sym typeface="Century Gothic"/>
            </a:endParaRPr>
          </a:p>
        </p:txBody>
      </p:sp>
      <p:sp>
        <p:nvSpPr>
          <p:cNvPr id="174" name="Google Shape;174;g117fab8b3c3_0_8"/>
          <p:cNvSpPr txBox="1"/>
          <p:nvPr/>
        </p:nvSpPr>
        <p:spPr>
          <a:xfrm>
            <a:off x="9018244" y="3171388"/>
            <a:ext cx="4252200" cy="1577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600"/>
              <a:buFont typeface="Arial"/>
              <a:buNone/>
            </a:pPr>
            <a:r>
              <a:rPr lang="en-US" sz="3600" b="0" i="0" u="none" strike="noStrike" cap="none">
                <a:solidFill>
                  <a:schemeClr val="dk1"/>
                </a:solidFill>
                <a:latin typeface="Century Gothic"/>
                <a:ea typeface="Century Gothic"/>
                <a:cs typeface="Century Gothic"/>
                <a:sym typeface="Century Gothic"/>
              </a:rPr>
              <a:t>Nancy Florio</a:t>
            </a:r>
            <a:endParaRPr sz="3600"/>
          </a:p>
          <a:p>
            <a:pPr marL="0" marR="0" lvl="0" indent="0" algn="l" rtl="0">
              <a:lnSpc>
                <a:spcPct val="100000"/>
              </a:lnSpc>
              <a:spcBef>
                <a:spcPts val="0"/>
              </a:spcBef>
              <a:spcAft>
                <a:spcPts val="0"/>
              </a:spcAft>
              <a:buClr>
                <a:schemeClr val="dk1"/>
              </a:buClr>
              <a:buSzPts val="2400"/>
              <a:buFont typeface="Arial"/>
              <a:buNone/>
            </a:pPr>
            <a:r>
              <a:rPr lang="en-US" sz="2400" b="0" i="0" u="none" strike="noStrike" cap="none">
                <a:solidFill>
                  <a:schemeClr val="dk1"/>
                </a:solidFill>
                <a:latin typeface="Century Gothic"/>
                <a:ea typeface="Century Gothic"/>
                <a:cs typeface="Century Gothic"/>
                <a:sym typeface="Century Gothic"/>
              </a:rPr>
              <a:t>Kent School</a:t>
            </a:r>
            <a:endParaRPr/>
          </a:p>
          <a:p>
            <a:pPr marL="0" marR="0" lvl="0" indent="0" algn="l" rtl="0">
              <a:lnSpc>
                <a:spcPct val="100000"/>
              </a:lnSpc>
              <a:spcBef>
                <a:spcPts val="0"/>
              </a:spcBef>
              <a:spcAft>
                <a:spcPts val="0"/>
              </a:spcAft>
              <a:buClr>
                <a:schemeClr val="dk1"/>
              </a:buClr>
              <a:buSzPts val="2400"/>
              <a:buFont typeface="Arial"/>
              <a:buNone/>
            </a:pPr>
            <a:r>
              <a:rPr lang="en-US" sz="2400" b="0" i="0" u="none" strike="noStrike" cap="none">
                <a:solidFill>
                  <a:schemeClr val="dk1"/>
                </a:solidFill>
                <a:latin typeface="Century Gothic"/>
                <a:ea typeface="Century Gothic"/>
                <a:cs typeface="Century Gothic"/>
                <a:sym typeface="Century Gothic"/>
              </a:rPr>
              <a:t>Kent, CT	</a:t>
            </a:r>
            <a:r>
              <a:rPr lang="en-US" sz="2800" b="0" i="0" u="none" strike="noStrike" cap="none">
                <a:solidFill>
                  <a:schemeClr val="dk1"/>
                </a:solidFill>
                <a:latin typeface="Century Gothic"/>
                <a:ea typeface="Century Gothic"/>
                <a:cs typeface="Century Gothic"/>
                <a:sym typeface="Century Gothic"/>
              </a:rPr>
              <a:t>						</a:t>
            </a:r>
            <a:endParaRPr sz="2800" b="0" i="0" u="none" strike="noStrike" cap="none">
              <a:solidFill>
                <a:schemeClr val="dk1"/>
              </a:solidFill>
              <a:latin typeface="Century Gothic"/>
              <a:ea typeface="Century Gothic"/>
              <a:cs typeface="Century Gothic"/>
              <a:sym typeface="Century Gothic"/>
            </a:endParaRPr>
          </a:p>
        </p:txBody>
      </p:sp>
      <p:pic>
        <p:nvPicPr>
          <p:cNvPr id="175" name="Google Shape;175;g117fab8b3c3_0_8"/>
          <p:cNvPicPr preferRelativeResize="0"/>
          <p:nvPr/>
        </p:nvPicPr>
        <p:blipFill>
          <a:blip r:embed="rId4">
            <a:alphaModFix/>
          </a:blip>
          <a:stretch>
            <a:fillRect/>
          </a:stretch>
        </p:blipFill>
        <p:spPr>
          <a:xfrm>
            <a:off x="7050711" y="3089426"/>
            <a:ext cx="1797613" cy="2087999"/>
          </a:xfrm>
          <a:prstGeom prst="rect">
            <a:avLst/>
          </a:prstGeom>
          <a:noFill/>
          <a:ln>
            <a:noFill/>
          </a:ln>
        </p:spPr>
      </p:pic>
      <p:pic>
        <p:nvPicPr>
          <p:cNvPr id="176" name="Google Shape;176;g117fab8b3c3_0_8"/>
          <p:cNvPicPr preferRelativeResize="0"/>
          <p:nvPr/>
        </p:nvPicPr>
        <p:blipFill>
          <a:blip r:embed="rId5">
            <a:alphaModFix/>
          </a:blip>
          <a:stretch>
            <a:fillRect/>
          </a:stretch>
        </p:blipFill>
        <p:spPr>
          <a:xfrm>
            <a:off x="509325" y="3171389"/>
            <a:ext cx="1949324" cy="1949324"/>
          </a:xfrm>
          <a:prstGeom prst="rect">
            <a:avLst/>
          </a:prstGeom>
          <a:noFill/>
          <a:ln>
            <a:noFill/>
          </a:ln>
        </p:spPr>
      </p:pic>
      <p:sp>
        <p:nvSpPr>
          <p:cNvPr id="177" name="Google Shape;177;g117fab8b3c3_0_8"/>
          <p:cNvSpPr txBox="1">
            <a:spLocks noGrp="1"/>
          </p:cNvSpPr>
          <p:nvPr>
            <p:ph type="ctrTitle"/>
          </p:nvPr>
        </p:nvSpPr>
        <p:spPr>
          <a:xfrm>
            <a:off x="552893" y="480126"/>
            <a:ext cx="11262300" cy="1577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Century Gothic"/>
              <a:buNone/>
            </a:pPr>
            <a:r>
              <a:rPr lang="en-US" sz="3600" i="0">
                <a:latin typeface="Century Gothic"/>
                <a:ea typeface="Century Gothic"/>
                <a:cs typeface="Century Gothic"/>
                <a:sym typeface="Century Gothic"/>
              </a:rPr>
              <a:t>Teach Your Students to Ask Their Own Questions: </a:t>
            </a:r>
            <a:r>
              <a:rPr lang="en-US" sz="3600" b="0" i="0">
                <a:latin typeface="Century Gothic"/>
                <a:ea typeface="Century Gothic"/>
                <a:cs typeface="Century Gothic"/>
                <a:sym typeface="Century Gothic"/>
              </a:rPr>
              <a:t>Using the QFT to spark curiosity and promote research and media literacy</a:t>
            </a:r>
            <a:endParaRPr sz="3600" b="0">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10"/>
          <p:cNvPicPr preferRelativeResize="0">
            <a:picLocks noGrp="1"/>
          </p:cNvPicPr>
          <p:nvPr>
            <p:ph type="pic" idx="2"/>
          </p:nvPr>
        </p:nvPicPr>
        <p:blipFill rotWithShape="1">
          <a:blip r:embed="rId3">
            <a:alphaModFix/>
          </a:blip>
          <a:srcRect/>
          <a:stretch/>
        </p:blipFill>
        <p:spPr>
          <a:xfrm>
            <a:off x="1538395" y="535688"/>
            <a:ext cx="3418617" cy="5164074"/>
          </a:xfrm>
          <a:prstGeom prst="rect">
            <a:avLst/>
          </a:prstGeom>
          <a:noFill/>
          <a:ln>
            <a:noFill/>
          </a:ln>
        </p:spPr>
      </p:pic>
      <p:sp>
        <p:nvSpPr>
          <p:cNvPr id="247" name="Google Shape;247;p10"/>
          <p:cNvSpPr txBox="1">
            <a:spLocks noGrp="1"/>
          </p:cNvSpPr>
          <p:nvPr>
            <p:ph type="body" idx="1"/>
          </p:nvPr>
        </p:nvSpPr>
        <p:spPr>
          <a:xfrm>
            <a:off x="4198435" y="4000583"/>
            <a:ext cx="7092136" cy="1699183"/>
          </a:xfrm>
          <a:prstGeom prst="rect">
            <a:avLst/>
          </a:prstGeom>
          <a:noFill/>
          <a:ln>
            <a:noFill/>
          </a:ln>
        </p:spPr>
        <p:txBody>
          <a:bodyPr spcFirstLastPara="1" wrap="square" lIns="91425" tIns="45700" rIns="91425" bIns="45700" anchor="t" anchorCtr="0">
            <a:normAutofit/>
          </a:bodyPr>
          <a:lstStyle/>
          <a:p>
            <a:pPr marL="0" lvl="0" indent="0" algn="r" rtl="0">
              <a:lnSpc>
                <a:spcPct val="100000"/>
              </a:lnSpc>
              <a:spcBef>
                <a:spcPts val="0"/>
              </a:spcBef>
              <a:spcAft>
                <a:spcPts val="0"/>
              </a:spcAft>
              <a:buClr>
                <a:schemeClr val="dk1"/>
              </a:buClr>
              <a:buSzPts val="3600"/>
              <a:buNone/>
            </a:pPr>
            <a:r>
              <a:rPr lang="en-US" sz="3600">
                <a:solidFill>
                  <a:schemeClr val="dk1"/>
                </a:solidFill>
              </a:rPr>
              <a:t>– Stuart Firestein</a:t>
            </a:r>
            <a:endParaRPr sz="3600">
              <a:solidFill>
                <a:schemeClr val="dk1"/>
              </a:solidFill>
            </a:endParaRPr>
          </a:p>
          <a:p>
            <a:pPr marL="0" lvl="0" indent="0" algn="r" rtl="0">
              <a:lnSpc>
                <a:spcPct val="100000"/>
              </a:lnSpc>
              <a:spcBef>
                <a:spcPts val="1000"/>
              </a:spcBef>
              <a:spcAft>
                <a:spcPts val="0"/>
              </a:spcAft>
              <a:buClr>
                <a:schemeClr val="dk1"/>
              </a:buClr>
              <a:buSzPts val="2000"/>
              <a:buNone/>
            </a:pPr>
            <a:r>
              <a:rPr lang="en-US" sz="2000">
                <a:solidFill>
                  <a:schemeClr val="dk1"/>
                </a:solidFill>
              </a:rPr>
              <a:t>Former chair, Department of Biology, </a:t>
            </a:r>
            <a:endParaRPr/>
          </a:p>
          <a:p>
            <a:pPr marL="0" lvl="0" indent="0" algn="r" rtl="0">
              <a:lnSpc>
                <a:spcPct val="100000"/>
              </a:lnSpc>
              <a:spcBef>
                <a:spcPts val="1000"/>
              </a:spcBef>
              <a:spcAft>
                <a:spcPts val="0"/>
              </a:spcAft>
              <a:buClr>
                <a:schemeClr val="dk1"/>
              </a:buClr>
              <a:buSzPts val="2000"/>
              <a:buNone/>
            </a:pPr>
            <a:r>
              <a:rPr lang="en-US" sz="2000">
                <a:solidFill>
                  <a:schemeClr val="dk1"/>
                </a:solidFill>
              </a:rPr>
              <a:t>Columbia University</a:t>
            </a:r>
            <a:endParaRPr/>
          </a:p>
        </p:txBody>
      </p:sp>
      <p:sp>
        <p:nvSpPr>
          <p:cNvPr id="248" name="Google Shape;248;p10"/>
          <p:cNvSpPr txBox="1">
            <a:spLocks noGrp="1"/>
          </p:cNvSpPr>
          <p:nvPr>
            <p:ph type="body" idx="3"/>
          </p:nvPr>
        </p:nvSpPr>
        <p:spPr>
          <a:xfrm>
            <a:off x="5754861" y="1048626"/>
            <a:ext cx="6104611" cy="257876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600"/>
              <a:buNone/>
            </a:pPr>
            <a:r>
              <a:rPr lang="en-US" sz="3600"/>
              <a:t>“We must teach students how to think in questions, how to manage ignorance.”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11"/>
          <p:cNvSpPr txBox="1">
            <a:spLocks noGrp="1"/>
          </p:cNvSpPr>
          <p:nvPr>
            <p:ph type="title"/>
          </p:nvPr>
        </p:nvSpPr>
        <p:spPr>
          <a:xfrm>
            <a:off x="786320" y="393096"/>
            <a:ext cx="10515600" cy="118481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4000"/>
              <a:buFont typeface="Century Gothic"/>
              <a:buNone/>
            </a:pPr>
            <a:r>
              <a:rPr lang="en-US" sz="4000"/>
              <a:t>College Presidents on</a:t>
            </a:r>
            <a:br>
              <a:rPr lang="en-US" sz="4000"/>
            </a:br>
            <a:r>
              <a:rPr lang="en-US" sz="4000"/>
              <a:t>What College Students Should Learn</a:t>
            </a:r>
            <a:endParaRPr/>
          </a:p>
        </p:txBody>
      </p:sp>
      <p:sp>
        <p:nvSpPr>
          <p:cNvPr id="254" name="Google Shape;254;p11"/>
          <p:cNvSpPr txBox="1">
            <a:spLocks noGrp="1"/>
          </p:cNvSpPr>
          <p:nvPr>
            <p:ph type="body" idx="1"/>
          </p:nvPr>
        </p:nvSpPr>
        <p:spPr>
          <a:xfrm>
            <a:off x="1194072" y="1971473"/>
            <a:ext cx="9700099" cy="4121184"/>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2800"/>
              <a:buNone/>
            </a:pPr>
            <a:r>
              <a:rPr lang="en-US"/>
              <a:t>“The primary skills should be analytical skills of interpretation and inquiry. In other words, know how to frame a question.” </a:t>
            </a:r>
            <a:endParaRPr/>
          </a:p>
          <a:p>
            <a:pPr marL="0" lvl="0" indent="0" algn="r" rtl="0">
              <a:lnSpc>
                <a:spcPct val="90000"/>
              </a:lnSpc>
              <a:spcBef>
                <a:spcPts val="1000"/>
              </a:spcBef>
              <a:spcAft>
                <a:spcPts val="0"/>
              </a:spcAft>
              <a:buClr>
                <a:schemeClr val="dk1"/>
              </a:buClr>
              <a:buSzPts val="2800"/>
              <a:buNone/>
            </a:pPr>
            <a:r>
              <a:rPr lang="en-US"/>
              <a:t>	</a:t>
            </a:r>
            <a:r>
              <a:rPr lang="en-US" sz="2400"/>
              <a:t>- Leon Botstein, President of Bard College</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en-US"/>
              <a:t>“…the best we can do for students is have them ask the right questions.” </a:t>
            </a:r>
            <a:endParaRPr/>
          </a:p>
          <a:p>
            <a:pPr marL="0" lvl="0" indent="0" algn="r" rtl="0">
              <a:lnSpc>
                <a:spcPct val="90000"/>
              </a:lnSpc>
              <a:spcBef>
                <a:spcPts val="1000"/>
              </a:spcBef>
              <a:spcAft>
                <a:spcPts val="0"/>
              </a:spcAft>
              <a:buClr>
                <a:schemeClr val="dk1"/>
              </a:buClr>
              <a:buSzPts val="2400"/>
              <a:buNone/>
            </a:pPr>
            <a:r>
              <a:rPr lang="en-US" sz="2400"/>
              <a:t>	- Nancy Cantor, Former Chancellor of University of Illinois</a:t>
            </a:r>
            <a:endParaRPr/>
          </a:p>
          <a:p>
            <a:pPr marL="0" lvl="0" indent="0" algn="r" rtl="0">
              <a:lnSpc>
                <a:spcPct val="90000"/>
              </a:lnSpc>
              <a:spcBef>
                <a:spcPts val="1000"/>
              </a:spcBef>
              <a:spcAft>
                <a:spcPts val="0"/>
              </a:spcAft>
              <a:buClr>
                <a:schemeClr val="dk1"/>
              </a:buClr>
              <a:buSzPts val="3600"/>
              <a:buNone/>
            </a:pPr>
            <a:r>
              <a:rPr lang="en-US" sz="3600"/>
              <a:t>						</a:t>
            </a:r>
            <a:r>
              <a:rPr lang="en-US" sz="1600" i="1"/>
              <a:t>The New York Times</a:t>
            </a:r>
            <a:r>
              <a:rPr lang="en-US" sz="1600"/>
              <a:t>, August 4, 2002</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2"/>
          <p:cNvSpPr txBox="1">
            <a:spLocks noGrp="1"/>
          </p:cNvSpPr>
          <p:nvPr>
            <p:ph type="title"/>
          </p:nvPr>
        </p:nvSpPr>
        <p:spPr>
          <a:xfrm>
            <a:off x="838200" y="9275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3600"/>
              <a:buFont typeface="Century Gothic"/>
              <a:buNone/>
            </a:pPr>
            <a:r>
              <a:rPr lang="en-US" sz="3600"/>
              <a:t>Yet, Only 27% of Graduates Believe College Taught Them How to Ask Their Own Questions</a:t>
            </a:r>
            <a:endParaRPr/>
          </a:p>
        </p:txBody>
      </p:sp>
      <p:sp>
        <p:nvSpPr>
          <p:cNvPr id="261" name="Google Shape;261;p12"/>
          <p:cNvSpPr txBox="1">
            <a:spLocks noGrp="1"/>
          </p:cNvSpPr>
          <p:nvPr>
            <p:ph type="body" idx="1"/>
          </p:nvPr>
        </p:nvSpPr>
        <p:spPr>
          <a:xfrm>
            <a:off x="1533439" y="6554380"/>
            <a:ext cx="10515600" cy="4351338"/>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chemeClr val="dk1"/>
              </a:buClr>
              <a:buSzPts val="900"/>
              <a:buNone/>
            </a:pPr>
            <a:r>
              <a:rPr lang="en-US" sz="900"/>
              <a:t>Alison Head, Project Information Literacy at University of Washington, 2016</a:t>
            </a:r>
            <a:endParaRPr/>
          </a:p>
          <a:p>
            <a:pPr marL="228600" lvl="0" indent="-171450" algn="r" rtl="0">
              <a:lnSpc>
                <a:spcPct val="90000"/>
              </a:lnSpc>
              <a:spcBef>
                <a:spcPts val="1000"/>
              </a:spcBef>
              <a:spcAft>
                <a:spcPts val="0"/>
              </a:spcAft>
              <a:buClr>
                <a:schemeClr val="dk1"/>
              </a:buClr>
              <a:buSzPts val="900"/>
              <a:buNone/>
            </a:pPr>
            <a:endParaRPr sz="900"/>
          </a:p>
        </p:txBody>
      </p:sp>
      <p:pic>
        <p:nvPicPr>
          <p:cNvPr id="262" name="Google Shape;262;p12"/>
          <p:cNvPicPr preferRelativeResize="0"/>
          <p:nvPr/>
        </p:nvPicPr>
        <p:blipFill rotWithShape="1">
          <a:blip r:embed="rId3">
            <a:alphaModFix/>
          </a:blip>
          <a:srcRect/>
          <a:stretch/>
        </p:blipFill>
        <p:spPr>
          <a:xfrm>
            <a:off x="2769327" y="1467240"/>
            <a:ext cx="6364928" cy="4316320"/>
          </a:xfrm>
          <a:prstGeom prst="rect">
            <a:avLst/>
          </a:prstGeom>
          <a:noFill/>
          <a:ln>
            <a:noFill/>
          </a:ln>
        </p:spPr>
      </p:pic>
      <p:pic>
        <p:nvPicPr>
          <p:cNvPr id="263" name="Google Shape;263;p12"/>
          <p:cNvPicPr preferRelativeResize="0"/>
          <p:nvPr/>
        </p:nvPicPr>
        <p:blipFill rotWithShape="1">
          <a:blip r:embed="rId4">
            <a:alphaModFix/>
          </a:blip>
          <a:srcRect/>
          <a:stretch/>
        </p:blipFill>
        <p:spPr>
          <a:xfrm>
            <a:off x="5294812" y="5908766"/>
            <a:ext cx="1409341" cy="18340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13"/>
          <p:cNvSpPr txBox="1">
            <a:spLocks noGrp="1"/>
          </p:cNvSpPr>
          <p:nvPr>
            <p:ph type="title"/>
          </p:nvPr>
        </p:nvSpPr>
        <p:spPr>
          <a:xfrm>
            <a:off x="999874" y="2719757"/>
            <a:ext cx="9493135" cy="110196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entury Gothic"/>
              <a:buNone/>
            </a:pPr>
            <a:r>
              <a:rPr lang="en-US" sz="4900" b="0">
                <a:solidFill>
                  <a:schemeClr val="dk1"/>
                </a:solidFill>
                <a:latin typeface="Century Gothic"/>
                <a:ea typeface="Century Gothic"/>
                <a:cs typeface="Century Gothic"/>
                <a:sym typeface="Century Gothic"/>
              </a:rPr>
              <a:t>But, the problem begins long before college…</a:t>
            </a:r>
            <a:br>
              <a:rPr lang="en-US">
                <a:latin typeface="Rockwell"/>
                <a:ea typeface="Rockwell"/>
                <a:cs typeface="Rockwell"/>
                <a:sym typeface="Rockwell"/>
              </a:rPr>
            </a:br>
            <a:endParaRPr/>
          </a:p>
        </p:txBody>
      </p:sp>
      <p:cxnSp>
        <p:nvCxnSpPr>
          <p:cNvPr id="269" name="Google Shape;269;p13"/>
          <p:cNvCxnSpPr/>
          <p:nvPr/>
        </p:nvCxnSpPr>
        <p:spPr>
          <a:xfrm>
            <a:off x="728523" y="5977988"/>
            <a:ext cx="10625279" cy="0"/>
          </a:xfrm>
          <a:prstGeom prst="straightConnector1">
            <a:avLst/>
          </a:prstGeom>
          <a:noFill/>
          <a:ln w="9525" cap="flat" cmpd="sng">
            <a:solidFill>
              <a:schemeClr val="dk2"/>
            </a:solidFill>
            <a:prstDash val="solid"/>
            <a:miter lim="800000"/>
            <a:headEnd type="none" w="sm" len="sm"/>
            <a:tailEnd type="none" w="sm" len="sm"/>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14"/>
          <p:cNvSpPr txBox="1">
            <a:spLocks noGrp="1"/>
          </p:cNvSpPr>
          <p:nvPr>
            <p:ph type="title"/>
          </p:nvPr>
        </p:nvSpPr>
        <p:spPr>
          <a:xfrm>
            <a:off x="838200" y="20220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Century Gothic"/>
              <a:buNone/>
            </a:pPr>
            <a:r>
              <a:rPr lang="en-US"/>
              <a:t>Question Asking Declines with Age</a:t>
            </a:r>
            <a:endParaRPr/>
          </a:p>
        </p:txBody>
      </p:sp>
      <p:pic>
        <p:nvPicPr>
          <p:cNvPr id="276" name="Google Shape;276;p14"/>
          <p:cNvPicPr preferRelativeResize="0"/>
          <p:nvPr/>
        </p:nvPicPr>
        <p:blipFill rotWithShape="1">
          <a:blip r:embed="rId3">
            <a:alphaModFix/>
          </a:blip>
          <a:srcRect/>
          <a:stretch/>
        </p:blipFill>
        <p:spPr>
          <a:xfrm>
            <a:off x="1255918" y="5013496"/>
            <a:ext cx="1149531" cy="1505949"/>
          </a:xfrm>
          <a:prstGeom prst="rect">
            <a:avLst/>
          </a:prstGeom>
          <a:noFill/>
          <a:ln>
            <a:noFill/>
          </a:ln>
        </p:spPr>
      </p:pic>
      <p:pic>
        <p:nvPicPr>
          <p:cNvPr id="277" name="Google Shape;277;p14"/>
          <p:cNvPicPr preferRelativeResize="0"/>
          <p:nvPr/>
        </p:nvPicPr>
        <p:blipFill rotWithShape="1">
          <a:blip r:embed="rId4">
            <a:alphaModFix/>
          </a:blip>
          <a:srcRect/>
          <a:stretch/>
        </p:blipFill>
        <p:spPr>
          <a:xfrm>
            <a:off x="6314532" y="3417117"/>
            <a:ext cx="1154996" cy="3100251"/>
          </a:xfrm>
          <a:prstGeom prst="rect">
            <a:avLst/>
          </a:prstGeom>
          <a:noFill/>
          <a:ln>
            <a:noFill/>
          </a:ln>
        </p:spPr>
      </p:pic>
      <p:sp>
        <p:nvSpPr>
          <p:cNvPr id="278" name="Google Shape;278;p14"/>
          <p:cNvSpPr txBox="1"/>
          <p:nvPr/>
        </p:nvSpPr>
        <p:spPr>
          <a:xfrm>
            <a:off x="9611591" y="6246198"/>
            <a:ext cx="2580409" cy="64633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Century Gothic"/>
              <a:buNone/>
            </a:pPr>
            <a:r>
              <a:rPr lang="en-US" sz="900" b="0" i="0" u="none" strike="noStrike" cap="none">
                <a:solidFill>
                  <a:srgbClr val="000000"/>
                </a:solidFill>
                <a:latin typeface="Century Gothic"/>
                <a:ea typeface="Century Gothic"/>
                <a:cs typeface="Century Gothic"/>
                <a:sym typeface="Century Gothic"/>
              </a:rPr>
              <a:t>Tizard, B., Hughes, M., Carmichael, H., &amp; Pinkerton, G. (1983).</a:t>
            </a:r>
            <a:endParaRPr/>
          </a:p>
          <a:p>
            <a:pPr marL="0" marR="0" lvl="0" indent="0" algn="r" rtl="0">
              <a:lnSpc>
                <a:spcPct val="100000"/>
              </a:lnSpc>
              <a:spcBef>
                <a:spcPts val="0"/>
              </a:spcBef>
              <a:spcAft>
                <a:spcPts val="0"/>
              </a:spcAft>
              <a:buClr>
                <a:srgbClr val="000000"/>
              </a:buClr>
              <a:buSzPts val="900"/>
              <a:buFont typeface="Century Gothic"/>
              <a:buNone/>
            </a:pPr>
            <a:r>
              <a:rPr lang="en-US" sz="900" b="0" i="0" u="none" strike="noStrike" cap="none">
                <a:solidFill>
                  <a:srgbClr val="000000"/>
                </a:solidFill>
                <a:latin typeface="Century Gothic"/>
                <a:ea typeface="Century Gothic"/>
                <a:cs typeface="Century Gothic"/>
                <a:sym typeface="Century Gothic"/>
              </a:rPr>
              <a:t>Pearson, J.C. &amp; West, R. (2009)</a:t>
            </a:r>
            <a:endParaRPr/>
          </a:p>
          <a:p>
            <a:pPr marL="0" marR="0" lvl="0" indent="0" algn="r" rtl="0">
              <a:lnSpc>
                <a:spcPct val="100000"/>
              </a:lnSpc>
              <a:spcBef>
                <a:spcPts val="0"/>
              </a:spcBef>
              <a:spcAft>
                <a:spcPts val="0"/>
              </a:spcAft>
              <a:buClr>
                <a:srgbClr val="000000"/>
              </a:buClr>
              <a:buSzPts val="900"/>
              <a:buFont typeface="Century Gothic"/>
              <a:buNone/>
            </a:pPr>
            <a:r>
              <a:rPr lang="en-US" sz="900" b="0" i="0" u="none" strike="noStrike" cap="none">
                <a:solidFill>
                  <a:srgbClr val="000000"/>
                </a:solidFill>
                <a:latin typeface="Century Gothic"/>
                <a:ea typeface="Century Gothic"/>
                <a:cs typeface="Century Gothic"/>
                <a:sym typeface="Century Gothic"/>
              </a:rPr>
              <a:t> </a:t>
            </a:r>
            <a:endParaRPr/>
          </a:p>
        </p:txBody>
      </p:sp>
      <p:pic>
        <p:nvPicPr>
          <p:cNvPr id="279" name="Google Shape;279;p14"/>
          <p:cNvPicPr preferRelativeResize="0"/>
          <p:nvPr/>
        </p:nvPicPr>
        <p:blipFill rotWithShape="1">
          <a:blip r:embed="rId5">
            <a:alphaModFix/>
          </a:blip>
          <a:srcRect l="25000" r="51756"/>
          <a:stretch/>
        </p:blipFill>
        <p:spPr>
          <a:xfrm>
            <a:off x="2649682" y="1325882"/>
            <a:ext cx="2285999" cy="5532118"/>
          </a:xfrm>
          <a:prstGeom prst="rect">
            <a:avLst/>
          </a:prstGeom>
          <a:noFill/>
          <a:ln>
            <a:noFill/>
          </a:ln>
        </p:spPr>
      </p:pic>
      <p:pic>
        <p:nvPicPr>
          <p:cNvPr id="280" name="Google Shape;280;p14"/>
          <p:cNvPicPr preferRelativeResize="0"/>
          <p:nvPr/>
        </p:nvPicPr>
        <p:blipFill rotWithShape="1">
          <a:blip r:embed="rId5">
            <a:alphaModFix/>
          </a:blip>
          <a:srcRect l="50699" r="29752"/>
          <a:stretch/>
        </p:blipFill>
        <p:spPr>
          <a:xfrm>
            <a:off x="7896704" y="1325882"/>
            <a:ext cx="1922704" cy="5532118"/>
          </a:xfrm>
          <a:prstGeom prst="rect">
            <a:avLst/>
          </a:prstGeom>
          <a:noFill/>
          <a:ln>
            <a:noFill/>
          </a:ln>
        </p:spPr>
      </p:pic>
      <p:pic>
        <p:nvPicPr>
          <p:cNvPr id="281" name="Google Shape;281;p14"/>
          <p:cNvPicPr preferRelativeResize="0"/>
          <p:nvPr/>
        </p:nvPicPr>
        <p:blipFill rotWithShape="1">
          <a:blip r:embed="rId5">
            <a:alphaModFix/>
          </a:blip>
          <a:srcRect l="25000" r="71476"/>
          <a:stretch/>
        </p:blipFill>
        <p:spPr>
          <a:xfrm>
            <a:off x="7550341" y="1325882"/>
            <a:ext cx="346363" cy="548499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5"/>
          <p:cNvSpPr txBox="1">
            <a:spLocks noGrp="1"/>
          </p:cNvSpPr>
          <p:nvPr>
            <p:ph type="title"/>
          </p:nvPr>
        </p:nvSpPr>
        <p:spPr>
          <a:xfrm>
            <a:off x="1102031" y="2590904"/>
            <a:ext cx="949313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entury Gothic"/>
              <a:buNone/>
            </a:pPr>
            <a:r>
              <a:rPr lang="en-US" sz="4900" b="0">
                <a:solidFill>
                  <a:schemeClr val="dk1"/>
                </a:solidFill>
                <a:latin typeface="Century Gothic"/>
                <a:ea typeface="Century Gothic"/>
                <a:cs typeface="Century Gothic"/>
                <a:sym typeface="Century Gothic"/>
              </a:rPr>
              <a:t>We can work together on creating more opportunities for students to ask their own questions</a:t>
            </a:r>
            <a:br>
              <a:rPr lang="en-US">
                <a:latin typeface="Rockwell"/>
                <a:ea typeface="Rockwell"/>
                <a:cs typeface="Rockwell"/>
                <a:sym typeface="Rockwell"/>
              </a:rPr>
            </a:br>
            <a:endParaRPr/>
          </a:p>
        </p:txBody>
      </p:sp>
      <p:cxnSp>
        <p:nvCxnSpPr>
          <p:cNvPr id="287" name="Google Shape;287;p15"/>
          <p:cNvCxnSpPr/>
          <p:nvPr/>
        </p:nvCxnSpPr>
        <p:spPr>
          <a:xfrm>
            <a:off x="728523" y="5977988"/>
            <a:ext cx="10625279" cy="0"/>
          </a:xfrm>
          <a:prstGeom prst="straightConnector1">
            <a:avLst/>
          </a:prstGeom>
          <a:noFill/>
          <a:ln w="9525" cap="flat" cmpd="sng">
            <a:solidFill>
              <a:schemeClr val="dk2"/>
            </a:solidFill>
            <a:prstDash val="solid"/>
            <a:miter lim="800000"/>
            <a:headEnd type="none" w="sm" len="sm"/>
            <a:tailEnd type="none" w="sm" len="sm"/>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6"/>
          <p:cNvSpPr txBox="1">
            <a:spLocks noGrp="1"/>
          </p:cNvSpPr>
          <p:nvPr>
            <p:ph type="title"/>
          </p:nvPr>
        </p:nvSpPr>
        <p:spPr>
          <a:xfrm>
            <a:off x="534429" y="176419"/>
            <a:ext cx="11657571"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4400"/>
              <a:buFont typeface="Century Gothic"/>
              <a:buNone/>
            </a:pPr>
            <a:r>
              <a:rPr lang="en-US" sz="4400">
                <a:latin typeface="Century Gothic"/>
                <a:ea typeface="Century Gothic"/>
                <a:cs typeface="Century Gothic"/>
                <a:sym typeface="Century Gothic"/>
              </a:rPr>
              <a:t>We Are Not Alone </a:t>
            </a:r>
            <a:endParaRPr/>
          </a:p>
        </p:txBody>
      </p:sp>
      <p:sp>
        <p:nvSpPr>
          <p:cNvPr id="294" name="Google Shape;294;p16"/>
          <p:cNvSpPr txBox="1">
            <a:spLocks noGrp="1"/>
          </p:cNvSpPr>
          <p:nvPr>
            <p:ph type="body" idx="1"/>
          </p:nvPr>
        </p:nvSpPr>
        <p:spPr>
          <a:xfrm>
            <a:off x="577595" y="1099549"/>
            <a:ext cx="10515600" cy="8839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3200"/>
              <a:buNone/>
            </a:pPr>
            <a:r>
              <a:rPr lang="en-US" sz="3200">
                <a:solidFill>
                  <a:schemeClr val="dk2"/>
                </a:solidFill>
              </a:rPr>
              <a:t>More than 1 million classrooms worldwide</a:t>
            </a:r>
            <a:endParaRPr/>
          </a:p>
        </p:txBody>
      </p:sp>
      <p:pic>
        <p:nvPicPr>
          <p:cNvPr id="295" name="Google Shape;295;p16" descr="41LhkEaVA5L.jpg"/>
          <p:cNvPicPr preferRelativeResize="0"/>
          <p:nvPr/>
        </p:nvPicPr>
        <p:blipFill rotWithShape="1">
          <a:blip r:embed="rId3">
            <a:alphaModFix/>
          </a:blip>
          <a:srcRect/>
          <a:stretch/>
        </p:blipFill>
        <p:spPr>
          <a:xfrm>
            <a:off x="1363196" y="2069661"/>
            <a:ext cx="3559856" cy="4460944"/>
          </a:xfrm>
          <a:prstGeom prst="rect">
            <a:avLst/>
          </a:prstGeom>
          <a:noFill/>
          <a:ln>
            <a:noFill/>
          </a:ln>
        </p:spPr>
      </p:pic>
      <p:pic>
        <p:nvPicPr>
          <p:cNvPr id="296" name="Google Shape;296;p16"/>
          <p:cNvPicPr preferRelativeResize="0"/>
          <p:nvPr/>
        </p:nvPicPr>
        <p:blipFill rotWithShape="1">
          <a:blip r:embed="rId4">
            <a:alphaModFix/>
          </a:blip>
          <a:srcRect/>
          <a:stretch/>
        </p:blipFill>
        <p:spPr>
          <a:xfrm>
            <a:off x="6005839" y="2906598"/>
            <a:ext cx="1847635" cy="2719673"/>
          </a:xfrm>
          <a:prstGeom prst="rect">
            <a:avLst/>
          </a:prstGeom>
          <a:noFill/>
          <a:ln>
            <a:noFill/>
          </a:ln>
        </p:spPr>
      </p:pic>
      <p:pic>
        <p:nvPicPr>
          <p:cNvPr id="297" name="Google Shape;297;p16"/>
          <p:cNvPicPr preferRelativeResize="0"/>
          <p:nvPr/>
        </p:nvPicPr>
        <p:blipFill rotWithShape="1">
          <a:blip r:embed="rId5">
            <a:alphaModFix/>
          </a:blip>
          <a:srcRect l="17916" t="7998" r="-17916" b="-7998"/>
          <a:stretch/>
        </p:blipFill>
        <p:spPr>
          <a:xfrm>
            <a:off x="8091591" y="2946894"/>
            <a:ext cx="3001604" cy="310243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4">
                                            <p:txEl>
                                              <p:pRg st="0" end="0"/>
                                            </p:txEl>
                                          </p:spTgt>
                                        </p:tgtEl>
                                        <p:attrNameLst>
                                          <p:attrName>style.visibility</p:attrName>
                                        </p:attrNameLst>
                                      </p:cBhvr>
                                      <p:to>
                                        <p:strVal val="visible"/>
                                      </p:to>
                                    </p:set>
                                    <p:animEffect transition="in" filter="fade">
                                      <p:cBhvr>
                                        <p:cTn id="7" dur="500"/>
                                        <p:tgtEl>
                                          <p:spTgt spid="2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6"/>
                                        </p:tgtEl>
                                        <p:attrNameLst>
                                          <p:attrName>style.visibility</p:attrName>
                                        </p:attrNameLst>
                                      </p:cBhvr>
                                      <p:to>
                                        <p:strVal val="visible"/>
                                      </p:to>
                                    </p:set>
                                    <p:animEffect transition="in" filter="fade">
                                      <p:cBhvr>
                                        <p:cTn id="12" dur="500"/>
                                        <p:tgtEl>
                                          <p:spTgt spid="296"/>
                                        </p:tgtEl>
                                      </p:cBhvr>
                                    </p:animEffect>
                                  </p:childTnLst>
                                </p:cTn>
                              </p:par>
                              <p:par>
                                <p:cTn id="13" presetID="10" presetClass="entr" presetSubtype="0" fill="hold" nodeType="withEffect">
                                  <p:stCondLst>
                                    <p:cond delay="0"/>
                                  </p:stCondLst>
                                  <p:childTnLst>
                                    <p:set>
                                      <p:cBhvr>
                                        <p:cTn id="14" dur="1" fill="hold">
                                          <p:stCondLst>
                                            <p:cond delay="0"/>
                                          </p:stCondLst>
                                        </p:cTn>
                                        <p:tgtEl>
                                          <p:spTgt spid="297"/>
                                        </p:tgtEl>
                                        <p:attrNameLst>
                                          <p:attrName>style.visibility</p:attrName>
                                        </p:attrNameLst>
                                      </p:cBhvr>
                                      <p:to>
                                        <p:strVal val="visible"/>
                                      </p:to>
                                    </p:set>
                                    <p:animEffect transition="in" filter="fade">
                                      <p:cBhvr>
                                        <p:cTn id="15" dur="500"/>
                                        <p:tgtEl>
                                          <p:spTgt spid="2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7"/>
          <p:cNvSpPr txBox="1">
            <a:spLocks noGrp="1"/>
          </p:cNvSpPr>
          <p:nvPr>
            <p:ph type="title"/>
          </p:nvPr>
        </p:nvSpPr>
        <p:spPr>
          <a:xfrm>
            <a:off x="855351" y="2460984"/>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entury Gothic"/>
              <a:buNone/>
            </a:pPr>
            <a:r>
              <a:rPr lang="en-US" sz="4900">
                <a:solidFill>
                  <a:schemeClr val="dk1"/>
                </a:solidFill>
                <a:latin typeface="Century Gothic"/>
                <a:ea typeface="Century Gothic"/>
                <a:cs typeface="Century Gothic"/>
                <a:sym typeface="Century Gothic"/>
              </a:rPr>
              <a:t>What happens when students do learn to ask their own questions?</a:t>
            </a:r>
            <a:br>
              <a:rPr lang="en-US">
                <a:latin typeface="Rockwell"/>
                <a:ea typeface="Rockwell"/>
                <a:cs typeface="Rockwell"/>
                <a:sym typeface="Rockwell"/>
              </a:rPr>
            </a:br>
            <a:endParaRPr/>
          </a:p>
        </p:txBody>
      </p:sp>
      <p:cxnSp>
        <p:nvCxnSpPr>
          <p:cNvPr id="303" name="Google Shape;303;p17"/>
          <p:cNvCxnSpPr/>
          <p:nvPr/>
        </p:nvCxnSpPr>
        <p:spPr>
          <a:xfrm>
            <a:off x="728523" y="5977988"/>
            <a:ext cx="10625279" cy="0"/>
          </a:xfrm>
          <a:prstGeom prst="straightConnector1">
            <a:avLst/>
          </a:prstGeom>
          <a:noFill/>
          <a:ln w="9525" cap="flat" cmpd="sng">
            <a:solidFill>
              <a:schemeClr val="dk2"/>
            </a:solidFill>
            <a:prstDash val="solid"/>
            <a:miter lim="800000"/>
            <a:headEnd type="none" w="sm" len="sm"/>
            <a:tailEnd type="none" w="sm" len="sm"/>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18"/>
          <p:cNvSpPr txBox="1">
            <a:spLocks noGrp="1"/>
          </p:cNvSpPr>
          <p:nvPr>
            <p:ph type="title"/>
          </p:nvPr>
        </p:nvSpPr>
        <p:spPr>
          <a:xfrm>
            <a:off x="803343" y="40404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000"/>
              <a:buFont typeface="Century Gothic"/>
              <a:buNone/>
            </a:pPr>
            <a:r>
              <a:rPr lang="en-US" sz="4000">
                <a:latin typeface="Century Gothic"/>
                <a:ea typeface="Century Gothic"/>
                <a:cs typeface="Century Gothic"/>
                <a:sym typeface="Century Gothic"/>
              </a:rPr>
              <a:t>Research Confirms </a:t>
            </a:r>
            <a:br>
              <a:rPr lang="en-US" sz="4000">
                <a:latin typeface="Century Gothic"/>
                <a:ea typeface="Century Gothic"/>
                <a:cs typeface="Century Gothic"/>
                <a:sym typeface="Century Gothic"/>
              </a:rPr>
            </a:br>
            <a:r>
              <a:rPr lang="en-US" sz="4000">
                <a:latin typeface="Century Gothic"/>
                <a:ea typeface="Century Gothic"/>
                <a:cs typeface="Century Gothic"/>
                <a:sym typeface="Century Gothic"/>
              </a:rPr>
              <a:t>the Importance of Questioning</a:t>
            </a:r>
            <a:endParaRPr/>
          </a:p>
        </p:txBody>
      </p:sp>
      <p:sp>
        <p:nvSpPr>
          <p:cNvPr id="310" name="Google Shape;310;p18"/>
          <p:cNvSpPr txBox="1">
            <a:spLocks noGrp="1"/>
          </p:cNvSpPr>
          <p:nvPr>
            <p:ph type="body" idx="1"/>
          </p:nvPr>
        </p:nvSpPr>
        <p:spPr>
          <a:xfrm>
            <a:off x="1006814" y="2088204"/>
            <a:ext cx="10108660" cy="3994826"/>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en-US" sz="3600"/>
              <a:t>Self-questioning (metacognitive strategy):</a:t>
            </a:r>
            <a:endParaRPr/>
          </a:p>
          <a:p>
            <a:pPr marL="0" lvl="0" indent="0" algn="l" rtl="0">
              <a:lnSpc>
                <a:spcPct val="90000"/>
              </a:lnSpc>
              <a:spcBef>
                <a:spcPts val="1000"/>
              </a:spcBef>
              <a:spcAft>
                <a:spcPts val="0"/>
              </a:spcAft>
              <a:buClr>
                <a:schemeClr val="dk1"/>
              </a:buClr>
              <a:buSzPct val="100000"/>
              <a:buNone/>
            </a:pPr>
            <a:endParaRPr sz="3500"/>
          </a:p>
          <a:p>
            <a:pPr marL="228600" lvl="0" indent="-228600" algn="l" rtl="0">
              <a:lnSpc>
                <a:spcPct val="120000"/>
              </a:lnSpc>
              <a:spcBef>
                <a:spcPts val="1000"/>
              </a:spcBef>
              <a:spcAft>
                <a:spcPts val="0"/>
              </a:spcAft>
              <a:buClr>
                <a:schemeClr val="dk1"/>
              </a:buClr>
              <a:buSzPct val="100000"/>
              <a:buChar char="•"/>
            </a:pPr>
            <a:r>
              <a:rPr lang="en-US"/>
              <a:t>Student formulation of their own questions is one of the most effective metacognitive strategies </a:t>
            </a:r>
            <a:endParaRPr/>
          </a:p>
          <a:p>
            <a:pPr marL="228600" lvl="0" indent="-228600" algn="l" rtl="0">
              <a:lnSpc>
                <a:spcPct val="120000"/>
              </a:lnSpc>
              <a:spcBef>
                <a:spcPts val="1000"/>
              </a:spcBef>
              <a:spcAft>
                <a:spcPts val="0"/>
              </a:spcAft>
              <a:buClr>
                <a:schemeClr val="dk1"/>
              </a:buClr>
              <a:buSzPct val="100000"/>
              <a:buChar char="•"/>
            </a:pPr>
            <a:r>
              <a:rPr lang="en-US"/>
              <a:t>Engaging in pre-lesson self-questioning improved students rate of learning by nearly 50% (Hattie, p.193)</a:t>
            </a:r>
            <a:endParaRPr/>
          </a:p>
          <a:p>
            <a:pPr marL="0" lvl="0" indent="0" algn="r" rtl="0">
              <a:lnSpc>
                <a:spcPct val="90000"/>
              </a:lnSpc>
              <a:spcBef>
                <a:spcPts val="1000"/>
              </a:spcBef>
              <a:spcAft>
                <a:spcPts val="0"/>
              </a:spcAft>
              <a:buClr>
                <a:schemeClr val="dk1"/>
              </a:buClr>
              <a:buSzPct val="100000"/>
              <a:buNone/>
            </a:pPr>
            <a:endParaRPr sz="2400" i="1"/>
          </a:p>
          <a:p>
            <a:pPr marL="0" lvl="0" indent="0" algn="r" rtl="0">
              <a:lnSpc>
                <a:spcPct val="120000"/>
              </a:lnSpc>
              <a:spcBef>
                <a:spcPts val="0"/>
              </a:spcBef>
              <a:spcAft>
                <a:spcPts val="0"/>
              </a:spcAft>
              <a:buClr>
                <a:schemeClr val="dk1"/>
              </a:buClr>
              <a:buSzPct val="100000"/>
              <a:buNone/>
            </a:pPr>
            <a:r>
              <a:rPr lang="en-US" sz="3000"/>
              <a:t>John Hattie</a:t>
            </a:r>
            <a:endParaRPr/>
          </a:p>
          <a:p>
            <a:pPr marL="0" lvl="0" indent="0" algn="r" rtl="0">
              <a:lnSpc>
                <a:spcPct val="120000"/>
              </a:lnSpc>
              <a:spcBef>
                <a:spcPts val="600"/>
              </a:spcBef>
              <a:spcAft>
                <a:spcPts val="0"/>
              </a:spcAft>
              <a:buClr>
                <a:schemeClr val="dk1"/>
              </a:buClr>
              <a:buSzPct val="100000"/>
              <a:buNone/>
            </a:pPr>
            <a:r>
              <a:rPr lang="en-US" sz="2000" i="1"/>
              <a:t>Visible Learning: A Synthesis of Over 800 </a:t>
            </a:r>
            <a:endParaRPr/>
          </a:p>
          <a:p>
            <a:pPr marL="0" lvl="0" indent="0" algn="r" rtl="0">
              <a:lnSpc>
                <a:spcPct val="120000"/>
              </a:lnSpc>
              <a:spcBef>
                <a:spcPts val="0"/>
              </a:spcBef>
              <a:spcAft>
                <a:spcPts val="0"/>
              </a:spcAft>
              <a:buClr>
                <a:schemeClr val="dk1"/>
              </a:buClr>
              <a:buSzPct val="100000"/>
              <a:buNone/>
            </a:pPr>
            <a:r>
              <a:rPr lang="en-US" sz="2000" i="1"/>
              <a:t>meta-Analyses Relating to Achievement, 2008</a:t>
            </a:r>
            <a:endParaRPr/>
          </a:p>
          <a:p>
            <a:pPr marL="0" lvl="0" indent="0" algn="l" rtl="0">
              <a:lnSpc>
                <a:spcPct val="90000"/>
              </a:lnSpc>
              <a:spcBef>
                <a:spcPts val="1000"/>
              </a:spcBef>
              <a:spcAft>
                <a:spcPts val="0"/>
              </a:spcAft>
              <a:buClr>
                <a:schemeClr val="dk1"/>
              </a:buClr>
              <a:buSzPct val="100000"/>
              <a:buNone/>
            </a:pPr>
            <a:endParaRPr sz="32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19"/>
          <p:cNvSpPr txBox="1">
            <a:spLocks noGrp="1"/>
          </p:cNvSpPr>
          <p:nvPr>
            <p:ph type="title"/>
          </p:nvPr>
        </p:nvSpPr>
        <p:spPr>
          <a:xfrm>
            <a:off x="838200" y="9275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Century Gothic"/>
              <a:buNone/>
            </a:pPr>
            <a:r>
              <a:rPr lang="en-US">
                <a:latin typeface="Century Gothic"/>
                <a:ea typeface="Century Gothic"/>
                <a:cs typeface="Century Gothic"/>
                <a:sym typeface="Century Gothic"/>
              </a:rPr>
              <a:t>Student Reflection</a:t>
            </a:r>
            <a:endParaRPr/>
          </a:p>
        </p:txBody>
      </p:sp>
      <p:pic>
        <p:nvPicPr>
          <p:cNvPr id="317" name="Google Shape;317;p19"/>
          <p:cNvPicPr preferRelativeResize="0"/>
          <p:nvPr/>
        </p:nvPicPr>
        <p:blipFill rotWithShape="1">
          <a:blip r:embed="rId3">
            <a:alphaModFix/>
          </a:blip>
          <a:srcRect/>
          <a:stretch/>
        </p:blipFill>
        <p:spPr>
          <a:xfrm>
            <a:off x="2183257" y="1632914"/>
            <a:ext cx="7968971" cy="3173548"/>
          </a:xfrm>
          <a:prstGeom prst="rect">
            <a:avLst/>
          </a:prstGeom>
          <a:noFill/>
          <a:ln>
            <a:noFill/>
          </a:ln>
        </p:spPr>
      </p:pic>
      <p:sp>
        <p:nvSpPr>
          <p:cNvPr id="318" name="Google Shape;318;p19"/>
          <p:cNvSpPr txBox="1"/>
          <p:nvPr/>
        </p:nvSpPr>
        <p:spPr>
          <a:xfrm>
            <a:off x="1843089" y="4816345"/>
            <a:ext cx="9278297"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0000"/>
                </a:solidFill>
                <a:latin typeface="Century Gothic"/>
                <a:ea typeface="Century Gothic"/>
                <a:cs typeface="Century Gothic"/>
                <a:sym typeface="Century Gothic"/>
              </a:rPr>
              <a:t>“The way it made me feel was smart because I was asking good questions and giving good answers.”</a:t>
            </a:r>
            <a:endParaRPr/>
          </a:p>
        </p:txBody>
      </p:sp>
      <p:sp>
        <p:nvSpPr>
          <p:cNvPr id="319" name="Google Shape;319;p19"/>
          <p:cNvSpPr txBox="1"/>
          <p:nvPr/>
        </p:nvSpPr>
        <p:spPr>
          <a:xfrm>
            <a:off x="3897392" y="5683201"/>
            <a:ext cx="6254837"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a:solidFill>
                  <a:srgbClr val="000000"/>
                </a:solidFill>
                <a:latin typeface="Century Gothic"/>
                <a:ea typeface="Century Gothic"/>
                <a:cs typeface="Century Gothic"/>
                <a:sym typeface="Century Gothic"/>
              </a:rPr>
              <a:t>-Boston 9</a:t>
            </a:r>
            <a:r>
              <a:rPr lang="en-US" sz="2000" baseline="30000">
                <a:solidFill>
                  <a:srgbClr val="000000"/>
                </a:solidFill>
                <a:latin typeface="Century Gothic"/>
                <a:ea typeface="Century Gothic"/>
                <a:cs typeface="Century Gothic"/>
                <a:sym typeface="Century Gothic"/>
              </a:rPr>
              <a:t>th</a:t>
            </a:r>
            <a:r>
              <a:rPr lang="en-US" sz="2000">
                <a:solidFill>
                  <a:srgbClr val="000000"/>
                </a:solidFill>
                <a:latin typeface="Century Gothic"/>
                <a:ea typeface="Century Gothic"/>
                <a:cs typeface="Century Gothic"/>
                <a:sym typeface="Century Gothic"/>
              </a:rPr>
              <a:t> grade summer school student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
          <p:cNvSpPr txBox="1">
            <a:spLocks noGrp="1"/>
          </p:cNvSpPr>
          <p:nvPr>
            <p:ph type="title"/>
          </p:nvPr>
        </p:nvSpPr>
        <p:spPr>
          <a:xfrm>
            <a:off x="802247" y="125182"/>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Century Gothic"/>
              <a:buNone/>
            </a:pPr>
            <a:r>
              <a:rPr lang="en-US" b="0"/>
              <a:t>Who is in the room?</a:t>
            </a:r>
            <a:endParaRPr/>
          </a:p>
        </p:txBody>
      </p:sp>
      <p:sp>
        <p:nvSpPr>
          <p:cNvPr id="184" name="Google Shape;184;p2"/>
          <p:cNvSpPr/>
          <p:nvPr/>
        </p:nvSpPr>
        <p:spPr>
          <a:xfrm>
            <a:off x="10593307" y="335937"/>
            <a:ext cx="977200" cy="544800"/>
          </a:xfrm>
          <a:prstGeom prst="wedgeRectCallout">
            <a:avLst>
              <a:gd name="adj1" fmla="val -32870"/>
              <a:gd name="adj2" fmla="val 79687"/>
            </a:avLst>
          </a:prstGeom>
          <a:solidFill>
            <a:schemeClr val="accent1">
              <a:alpha val="90980"/>
            </a:schemeClr>
          </a:solidFill>
          <a:ln w="25400" cap="flat" cmpd="sng">
            <a:solidFill>
              <a:srgbClr val="5C99CE"/>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85" name="Google Shape;185;p2"/>
          <p:cNvSpPr txBox="1"/>
          <p:nvPr/>
        </p:nvSpPr>
        <p:spPr>
          <a:xfrm>
            <a:off x="1013010" y="1534215"/>
            <a:ext cx="8023413" cy="16312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3600"/>
              <a:buFont typeface="Century Gothic"/>
              <a:buNone/>
            </a:pPr>
            <a:r>
              <a:rPr lang="en-US" sz="3600" b="0" i="0" u="none" strike="noStrike" cap="none">
                <a:solidFill>
                  <a:schemeClr val="dk1"/>
                </a:solidFill>
                <a:latin typeface="Century Gothic"/>
                <a:ea typeface="Century Gothic"/>
                <a:cs typeface="Century Gothic"/>
                <a:sym typeface="Century Gothic"/>
              </a:rPr>
              <a:t>Please share in the chat box:</a:t>
            </a:r>
            <a:endParaRPr/>
          </a:p>
          <a:p>
            <a:pPr marL="457200" marR="0" lvl="0" indent="-457200" algn="l" rtl="0">
              <a:spcBef>
                <a:spcPts val="0"/>
              </a:spcBef>
              <a:spcAft>
                <a:spcPts val="0"/>
              </a:spcAft>
              <a:buClr>
                <a:schemeClr val="dk1"/>
              </a:buClr>
              <a:buSzPts val="3200"/>
              <a:buFont typeface="Arial"/>
              <a:buChar char="•"/>
            </a:pPr>
            <a:r>
              <a:rPr lang="en-US" sz="3200" b="0" i="0" u="none" strike="noStrike" cap="none">
                <a:solidFill>
                  <a:schemeClr val="dk1"/>
                </a:solidFill>
                <a:latin typeface="Century Gothic"/>
                <a:ea typeface="Century Gothic"/>
                <a:cs typeface="Century Gothic"/>
                <a:sym typeface="Century Gothic"/>
              </a:rPr>
              <a:t>Your name</a:t>
            </a:r>
            <a:endParaRPr/>
          </a:p>
          <a:p>
            <a:pPr marL="457200" marR="0" lvl="0" indent="-457200" algn="l" rtl="0">
              <a:spcBef>
                <a:spcPts val="0"/>
              </a:spcBef>
              <a:spcAft>
                <a:spcPts val="0"/>
              </a:spcAft>
              <a:buClr>
                <a:schemeClr val="dk1"/>
              </a:buClr>
              <a:buSzPts val="3200"/>
              <a:buFont typeface="Arial"/>
              <a:buChar char="•"/>
            </a:pPr>
            <a:r>
              <a:rPr lang="en-US" sz="3200" b="0" i="0" u="none" strike="noStrike" cap="none">
                <a:solidFill>
                  <a:schemeClr val="dk1"/>
                </a:solidFill>
                <a:latin typeface="Century Gothic"/>
                <a:ea typeface="Century Gothic"/>
                <a:cs typeface="Century Gothic"/>
                <a:sym typeface="Century Gothic"/>
              </a:rPr>
              <a:t>Where you are joining us from</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0"/>
          <p:cNvSpPr txBox="1">
            <a:spLocks noGrp="1"/>
          </p:cNvSpPr>
          <p:nvPr>
            <p:ph type="title"/>
          </p:nvPr>
        </p:nvSpPr>
        <p:spPr>
          <a:xfrm>
            <a:off x="838200" y="92756"/>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4400"/>
              <a:buFont typeface="Century Gothic"/>
              <a:buNone/>
            </a:pPr>
            <a:r>
              <a:rPr lang="en-US"/>
              <a:t>Today’s Agenda</a:t>
            </a:r>
            <a:endParaRPr/>
          </a:p>
        </p:txBody>
      </p:sp>
      <p:sp>
        <p:nvSpPr>
          <p:cNvPr id="326" name="Google Shape;326;p20"/>
          <p:cNvSpPr txBox="1">
            <a:spLocks noGrp="1"/>
          </p:cNvSpPr>
          <p:nvPr>
            <p:ph type="body" idx="1"/>
          </p:nvPr>
        </p:nvSpPr>
        <p:spPr>
          <a:xfrm>
            <a:off x="838203" y="1398343"/>
            <a:ext cx="10755087" cy="4479944"/>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0"/>
              </a:spcBef>
              <a:spcAft>
                <a:spcPts val="0"/>
              </a:spcAft>
              <a:buClr>
                <a:schemeClr val="dk1"/>
              </a:buClr>
              <a:buSzPts val="2800"/>
              <a:buFont typeface="Century Gothic"/>
              <a:buAutoNum type="arabicParenR"/>
            </a:pPr>
            <a:r>
              <a:rPr lang="en-US">
                <a:solidFill>
                  <a:schemeClr val="dk1"/>
                </a:solidFill>
              </a:rPr>
              <a:t>Welcome &amp; Community Building</a:t>
            </a:r>
            <a:endParaRPr/>
          </a:p>
          <a:p>
            <a:pPr marL="457200" lvl="0" indent="-406400" algn="l" rtl="0">
              <a:lnSpc>
                <a:spcPct val="100000"/>
              </a:lnSpc>
              <a:spcBef>
                <a:spcPts val="1200"/>
              </a:spcBef>
              <a:spcAft>
                <a:spcPts val="0"/>
              </a:spcAft>
              <a:buClr>
                <a:schemeClr val="dk1"/>
              </a:buClr>
              <a:buSzPts val="2800"/>
              <a:buFont typeface="Century Gothic"/>
              <a:buAutoNum type="arabicParenR"/>
            </a:pPr>
            <a:r>
              <a:rPr lang="en-US">
                <a:solidFill>
                  <a:schemeClr val="dk1"/>
                </a:solidFill>
              </a:rPr>
              <a:t>Why Spend Time on Teaching the Skill of Question Formulation? </a:t>
            </a:r>
            <a:endParaRPr/>
          </a:p>
          <a:p>
            <a:pPr marL="457200" lvl="0" indent="-406400" algn="l" rtl="0">
              <a:lnSpc>
                <a:spcPct val="100000"/>
              </a:lnSpc>
              <a:spcBef>
                <a:spcPts val="1200"/>
              </a:spcBef>
              <a:spcAft>
                <a:spcPts val="0"/>
              </a:spcAft>
              <a:buClr>
                <a:schemeClr val="dk1"/>
              </a:buClr>
              <a:buSzPts val="2800"/>
              <a:buFont typeface="Century Gothic"/>
              <a:buAutoNum type="arabicParenR"/>
            </a:pPr>
            <a:r>
              <a:rPr lang="en-US" b="1">
                <a:solidFill>
                  <a:schemeClr val="dk1"/>
                </a:solidFill>
              </a:rPr>
              <a:t>Collaborative Learning with the Question Formulation Technique (QFT)</a:t>
            </a:r>
            <a:endParaRPr b="1"/>
          </a:p>
          <a:p>
            <a:pPr marL="457200" lvl="0" indent="-406400" algn="l" rtl="0">
              <a:lnSpc>
                <a:spcPct val="100000"/>
              </a:lnSpc>
              <a:spcBef>
                <a:spcPts val="1200"/>
              </a:spcBef>
              <a:spcAft>
                <a:spcPts val="0"/>
              </a:spcAft>
              <a:buClr>
                <a:schemeClr val="dk1"/>
              </a:buClr>
              <a:buSzPts val="2800"/>
              <a:buFont typeface="Century Gothic"/>
              <a:buAutoNum type="arabicParenR"/>
            </a:pPr>
            <a:r>
              <a:rPr lang="en-US">
                <a:solidFill>
                  <a:schemeClr val="dk1"/>
                </a:solidFill>
              </a:rPr>
              <a:t>Explore Real Classroom Examples &amp; Applications</a:t>
            </a:r>
            <a:endParaRPr/>
          </a:p>
          <a:p>
            <a:pPr marL="457200" lvl="0" indent="-406400" algn="l" rtl="0">
              <a:lnSpc>
                <a:spcPct val="100000"/>
              </a:lnSpc>
              <a:spcBef>
                <a:spcPts val="1200"/>
              </a:spcBef>
              <a:spcAft>
                <a:spcPts val="0"/>
              </a:spcAft>
              <a:buClr>
                <a:schemeClr val="dk1"/>
              </a:buClr>
              <a:buSzPts val="2800"/>
              <a:buFont typeface="Century Gothic"/>
              <a:buAutoNum type="arabicParenR"/>
            </a:pPr>
            <a:r>
              <a:rPr lang="en-US">
                <a:solidFill>
                  <a:schemeClr val="dk1"/>
                </a:solidFill>
              </a:rPr>
              <a:t>Why is Question Formulation Important Now?</a:t>
            </a:r>
            <a:endParaRPr/>
          </a:p>
          <a:p>
            <a:pPr marL="457200" lvl="0" indent="-406400" algn="l" rtl="0">
              <a:lnSpc>
                <a:spcPct val="100000"/>
              </a:lnSpc>
              <a:spcBef>
                <a:spcPts val="1200"/>
              </a:spcBef>
              <a:spcAft>
                <a:spcPts val="0"/>
              </a:spcAft>
              <a:buClr>
                <a:schemeClr val="dk1"/>
              </a:buClr>
              <a:buSzPts val="2800"/>
              <a:buFont typeface="Century Gothic"/>
              <a:buAutoNum type="arabicParenR"/>
            </a:pPr>
            <a:r>
              <a:rPr lang="en-US">
                <a:solidFill>
                  <a:schemeClr val="dk1"/>
                </a:solidFill>
              </a:rPr>
              <a:t>Q&amp;A</a:t>
            </a:r>
            <a:endParaRPr/>
          </a:p>
          <a:p>
            <a:pPr marL="0" lvl="0" indent="0" algn="l" rtl="0">
              <a:lnSpc>
                <a:spcPct val="90000"/>
              </a:lnSpc>
              <a:spcBef>
                <a:spcPts val="2200"/>
              </a:spcBef>
              <a:spcAft>
                <a:spcPts val="0"/>
              </a:spcAft>
              <a:buClr>
                <a:schemeClr val="dk1"/>
              </a:buClr>
              <a:buSzPts val="3200"/>
              <a:buNone/>
            </a:pPr>
            <a:endParaRPr sz="3200">
              <a:latin typeface="Rockwell"/>
              <a:ea typeface="Rockwell"/>
              <a:cs typeface="Rockwell"/>
              <a:sym typeface="Rockwe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21"/>
          <p:cNvSpPr txBox="1">
            <a:spLocks noGrp="1"/>
          </p:cNvSpPr>
          <p:nvPr>
            <p:ph type="title"/>
          </p:nvPr>
        </p:nvSpPr>
        <p:spPr>
          <a:xfrm>
            <a:off x="774915" y="4797333"/>
            <a:ext cx="11046644" cy="138112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2"/>
              </a:buClr>
              <a:buSzPts val="4400"/>
              <a:buFont typeface="Century Gothic"/>
              <a:buNone/>
            </a:pPr>
            <a:r>
              <a:rPr lang="en-US" sz="4400">
                <a:solidFill>
                  <a:schemeClr val="dk2"/>
                </a:solidFill>
              </a:rPr>
              <a:t>Collaborative Learning with the Question Formulation Technique (QFT)</a:t>
            </a:r>
            <a:endParaRPr/>
          </a:p>
        </p:txBody>
      </p:sp>
      <p:pic>
        <p:nvPicPr>
          <p:cNvPr id="333" name="Google Shape;333;p21"/>
          <p:cNvPicPr preferRelativeResize="0"/>
          <p:nvPr/>
        </p:nvPicPr>
        <p:blipFill rotWithShape="1">
          <a:blip r:embed="rId3">
            <a:alphaModFix/>
          </a:blip>
          <a:srcRect/>
          <a:stretch/>
        </p:blipFill>
        <p:spPr>
          <a:xfrm>
            <a:off x="1828802" y="467722"/>
            <a:ext cx="5818217" cy="3822932"/>
          </a:xfrm>
          <a:prstGeom prst="rect">
            <a:avLst/>
          </a:prstGeom>
          <a:noFill/>
          <a:ln>
            <a:noFill/>
          </a:ln>
        </p:spPr>
      </p:pic>
      <p:cxnSp>
        <p:nvCxnSpPr>
          <p:cNvPr id="334" name="Google Shape;334;p21"/>
          <p:cNvCxnSpPr/>
          <p:nvPr/>
        </p:nvCxnSpPr>
        <p:spPr>
          <a:xfrm>
            <a:off x="774917" y="6310497"/>
            <a:ext cx="10625279" cy="0"/>
          </a:xfrm>
          <a:prstGeom prst="straightConnector1">
            <a:avLst/>
          </a:prstGeom>
          <a:noFill/>
          <a:ln w="9525" cap="flat" cmpd="sng">
            <a:solidFill>
              <a:schemeClr val="dk2"/>
            </a:solidFill>
            <a:prstDash val="solid"/>
            <a:miter lim="800000"/>
            <a:headEnd type="none" w="sm" len="sm"/>
            <a:tailEnd type="none" w="sm" len="sm"/>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22"/>
          <p:cNvSpPr txBox="1">
            <a:spLocks noGrp="1"/>
          </p:cNvSpPr>
          <p:nvPr>
            <p:ph type="title"/>
          </p:nvPr>
        </p:nvSpPr>
        <p:spPr>
          <a:xfrm>
            <a:off x="697891" y="137747"/>
            <a:ext cx="1110738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3600"/>
              <a:buFont typeface="Century Gothic"/>
              <a:buNone/>
            </a:pPr>
            <a:r>
              <a:rPr lang="en-US" sz="3600">
                <a:latin typeface="Century Gothic"/>
                <a:ea typeface="Century Gothic"/>
                <a:cs typeface="Century Gothic"/>
                <a:sym typeface="Century Gothic"/>
              </a:rPr>
              <a:t>The Question Formulation Technique (QFT)</a:t>
            </a:r>
            <a:endParaRPr sz="3600">
              <a:latin typeface="Century Gothic"/>
              <a:ea typeface="Century Gothic"/>
              <a:cs typeface="Century Gothic"/>
              <a:sym typeface="Century Gothic"/>
            </a:endParaRPr>
          </a:p>
        </p:txBody>
      </p:sp>
      <p:sp>
        <p:nvSpPr>
          <p:cNvPr id="340" name="Google Shape;340;p22"/>
          <p:cNvSpPr txBox="1">
            <a:spLocks noGrp="1"/>
          </p:cNvSpPr>
          <p:nvPr>
            <p:ph type="body" idx="1"/>
          </p:nvPr>
        </p:nvSpPr>
        <p:spPr>
          <a:xfrm>
            <a:off x="772703" y="1619671"/>
            <a:ext cx="10440788" cy="3306892"/>
          </a:xfrm>
          <a:prstGeom prst="rect">
            <a:avLst/>
          </a:prstGeom>
          <a:noFill/>
          <a:ln>
            <a:noFill/>
          </a:ln>
        </p:spPr>
        <p:txBody>
          <a:bodyPr spcFirstLastPara="1" wrap="square" lIns="91425" tIns="45700" rIns="91425" bIns="45700" anchor="t" anchorCtr="0">
            <a:noAutofit/>
          </a:bodyPr>
          <a:lstStyle/>
          <a:p>
            <a:pPr marL="228600" lvl="1" indent="0" algn="l" rtl="0">
              <a:lnSpc>
                <a:spcPct val="90000"/>
              </a:lnSpc>
              <a:spcBef>
                <a:spcPts val="0"/>
              </a:spcBef>
              <a:spcAft>
                <a:spcPts val="0"/>
              </a:spcAft>
              <a:buClr>
                <a:srgbClr val="297FD5"/>
              </a:buClr>
              <a:buSzPts val="3200"/>
              <a:buNone/>
            </a:pPr>
            <a:r>
              <a:rPr lang="en-US" sz="3200" b="1"/>
              <a:t>Individuals learn to:</a:t>
            </a:r>
            <a:endParaRPr/>
          </a:p>
          <a:p>
            <a:pPr marL="685800" lvl="1" indent="-228600" algn="l" rtl="0">
              <a:lnSpc>
                <a:spcPct val="90000"/>
              </a:lnSpc>
              <a:spcBef>
                <a:spcPts val="2300"/>
              </a:spcBef>
              <a:spcAft>
                <a:spcPts val="0"/>
              </a:spcAft>
              <a:buClr>
                <a:schemeClr val="dk2"/>
              </a:buClr>
              <a:buSzPts val="3200"/>
              <a:buFont typeface="Noto Sans Symbols"/>
              <a:buChar char="▪"/>
            </a:pPr>
            <a:r>
              <a:rPr lang="en-US" sz="3200" b="1"/>
              <a:t>Produce</a:t>
            </a:r>
            <a:r>
              <a:rPr lang="en-US" sz="3200"/>
              <a:t> their own questions</a:t>
            </a:r>
            <a:endParaRPr/>
          </a:p>
          <a:p>
            <a:pPr marL="685800" lvl="1" indent="-228600" algn="l" rtl="0">
              <a:lnSpc>
                <a:spcPct val="90000"/>
              </a:lnSpc>
              <a:spcBef>
                <a:spcPts val="2300"/>
              </a:spcBef>
              <a:spcAft>
                <a:spcPts val="0"/>
              </a:spcAft>
              <a:buClr>
                <a:schemeClr val="dk2"/>
              </a:buClr>
              <a:buSzPts val="3200"/>
              <a:buFont typeface="Noto Sans Symbols"/>
              <a:buChar char="▪"/>
            </a:pPr>
            <a:r>
              <a:rPr lang="en-US" sz="3200" b="1"/>
              <a:t>Improve</a:t>
            </a:r>
            <a:r>
              <a:rPr lang="en-US" sz="3200"/>
              <a:t> their questions </a:t>
            </a:r>
            <a:endParaRPr/>
          </a:p>
          <a:p>
            <a:pPr marL="685800" lvl="1" indent="-228600" algn="l" rtl="0">
              <a:lnSpc>
                <a:spcPct val="90000"/>
              </a:lnSpc>
              <a:spcBef>
                <a:spcPts val="2300"/>
              </a:spcBef>
              <a:spcAft>
                <a:spcPts val="0"/>
              </a:spcAft>
              <a:buClr>
                <a:schemeClr val="dk2"/>
              </a:buClr>
              <a:buSzPts val="3200"/>
              <a:buFont typeface="Noto Sans Symbols"/>
              <a:buChar char="▪"/>
            </a:pPr>
            <a:r>
              <a:rPr lang="en-US" sz="3200" b="1"/>
              <a:t>Strategize</a:t>
            </a:r>
            <a:r>
              <a:rPr lang="en-US" sz="3200"/>
              <a:t> on how to use their questions</a:t>
            </a:r>
            <a:endParaRPr/>
          </a:p>
          <a:p>
            <a:pPr marL="685800" lvl="1" indent="-228600" algn="l" rtl="0">
              <a:lnSpc>
                <a:spcPct val="90000"/>
              </a:lnSpc>
              <a:spcBef>
                <a:spcPts val="2300"/>
              </a:spcBef>
              <a:spcAft>
                <a:spcPts val="0"/>
              </a:spcAft>
              <a:buClr>
                <a:schemeClr val="dk2"/>
              </a:buClr>
              <a:buSzPts val="3200"/>
              <a:buFont typeface="Noto Sans Symbols"/>
              <a:buChar char="▪"/>
            </a:pPr>
            <a:r>
              <a:rPr lang="en-US" sz="3200" b="1"/>
              <a:t>Reflect</a:t>
            </a:r>
            <a:r>
              <a:rPr lang="en-US" sz="3200"/>
              <a:t> on what they have learned and how they learned it</a:t>
            </a:r>
            <a:endParaRPr/>
          </a:p>
          <a:p>
            <a:pPr marL="228600" lvl="0" indent="-25400" algn="l" rtl="0">
              <a:lnSpc>
                <a:spcPct val="90000"/>
              </a:lnSpc>
              <a:spcBef>
                <a:spcPts val="2800"/>
              </a:spcBef>
              <a:spcAft>
                <a:spcPts val="0"/>
              </a:spcAft>
              <a:buClr>
                <a:schemeClr val="dk1"/>
              </a:buClr>
              <a:buSzPts val="3200"/>
              <a:buNone/>
            </a:pPr>
            <a:endParaRPr sz="3200">
              <a:latin typeface="Rockwell"/>
              <a:ea typeface="Rockwell"/>
              <a:cs typeface="Rockwell"/>
              <a:sym typeface="Rockwell"/>
            </a:endParaRPr>
          </a:p>
          <a:p>
            <a:pPr marL="228600" lvl="0" indent="-25400" algn="l" rtl="0">
              <a:lnSpc>
                <a:spcPct val="90000"/>
              </a:lnSpc>
              <a:spcBef>
                <a:spcPts val="1000"/>
              </a:spcBef>
              <a:spcAft>
                <a:spcPts val="0"/>
              </a:spcAft>
              <a:buClr>
                <a:schemeClr val="dk1"/>
              </a:buClr>
              <a:buSzPts val="3200"/>
              <a:buNone/>
            </a:pPr>
            <a:endParaRPr sz="3200">
              <a:latin typeface="Rockwell"/>
              <a:ea typeface="Rockwell"/>
              <a:cs typeface="Rockwell"/>
              <a:sym typeface="Rockwe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23"/>
          <p:cNvSpPr txBox="1">
            <a:spLocks noGrp="1"/>
          </p:cNvSpPr>
          <p:nvPr>
            <p:ph type="title"/>
          </p:nvPr>
        </p:nvSpPr>
        <p:spPr>
          <a:xfrm>
            <a:off x="838200" y="9275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Century Gothic"/>
              <a:buNone/>
            </a:pPr>
            <a:r>
              <a:rPr lang="en-US">
                <a:latin typeface="Century Gothic"/>
                <a:ea typeface="Century Gothic"/>
                <a:cs typeface="Century Gothic"/>
                <a:sym typeface="Century Gothic"/>
              </a:rPr>
              <a:t>Rules for Producing Questions</a:t>
            </a:r>
            <a:endParaRPr/>
          </a:p>
        </p:txBody>
      </p:sp>
      <p:sp>
        <p:nvSpPr>
          <p:cNvPr id="347" name="Google Shape;347;p23"/>
          <p:cNvSpPr/>
          <p:nvPr/>
        </p:nvSpPr>
        <p:spPr>
          <a:xfrm>
            <a:off x="838203" y="2161791"/>
            <a:ext cx="10515599" cy="3044690"/>
          </a:xfrm>
          <a:prstGeom prst="roundRect">
            <a:avLst>
              <a:gd name="adj" fmla="val 16667"/>
            </a:avLst>
          </a:prstGeom>
          <a:solidFill>
            <a:srgbClr val="DDF3F3"/>
          </a:solidFill>
          <a:ln w="12700" cap="flat" cmpd="sng">
            <a:solidFill>
              <a:srgbClr val="549746"/>
            </a:solidFill>
            <a:prstDash val="solid"/>
            <a:miter lim="800000"/>
            <a:headEnd type="none" w="sm" len="sm"/>
            <a:tailEnd type="none" w="sm" len="sm"/>
          </a:ln>
        </p:spPr>
        <p:txBody>
          <a:bodyPr spcFirstLastPara="1" wrap="square" lIns="91425" tIns="45700" rIns="91425" bIns="45700" anchor="t" anchorCtr="0">
            <a:noAutofit/>
          </a:bodyPr>
          <a:lstStyle/>
          <a:p>
            <a:pPr marL="222250" marR="0" lvl="0" indent="-222250" algn="l" rtl="0">
              <a:spcBef>
                <a:spcPts val="0"/>
              </a:spcBef>
              <a:spcAft>
                <a:spcPts val="0"/>
              </a:spcAft>
              <a:buNone/>
            </a:pPr>
            <a:r>
              <a:rPr lang="en-US" sz="3200">
                <a:solidFill>
                  <a:schemeClr val="dk1"/>
                </a:solidFill>
                <a:latin typeface="Century Gothic"/>
                <a:ea typeface="Century Gothic"/>
                <a:cs typeface="Century Gothic"/>
                <a:sym typeface="Century Gothic"/>
              </a:rPr>
              <a:t>1. Ask as many questions as you can</a:t>
            </a:r>
            <a:endParaRPr/>
          </a:p>
          <a:p>
            <a:pPr marL="222250" marR="0" lvl="0" indent="-222250" algn="l" rtl="0">
              <a:spcBef>
                <a:spcPts val="1800"/>
              </a:spcBef>
              <a:spcAft>
                <a:spcPts val="0"/>
              </a:spcAft>
              <a:buNone/>
            </a:pPr>
            <a:r>
              <a:rPr lang="en-US" sz="3200">
                <a:solidFill>
                  <a:schemeClr val="dk1"/>
                </a:solidFill>
                <a:latin typeface="Century Gothic"/>
                <a:ea typeface="Century Gothic"/>
                <a:cs typeface="Century Gothic"/>
                <a:sym typeface="Century Gothic"/>
              </a:rPr>
              <a:t>2. Do not stop to answer, judge, or discuss</a:t>
            </a:r>
            <a:endParaRPr/>
          </a:p>
          <a:p>
            <a:pPr marL="222250" marR="0" lvl="0" indent="-222250" algn="l" rtl="0">
              <a:spcBef>
                <a:spcPts val="1800"/>
              </a:spcBef>
              <a:spcAft>
                <a:spcPts val="0"/>
              </a:spcAft>
              <a:buNone/>
            </a:pPr>
            <a:r>
              <a:rPr lang="en-US" sz="3200">
                <a:solidFill>
                  <a:schemeClr val="dk1"/>
                </a:solidFill>
                <a:latin typeface="Century Gothic"/>
                <a:ea typeface="Century Gothic"/>
                <a:cs typeface="Century Gothic"/>
                <a:sym typeface="Century Gothic"/>
              </a:rPr>
              <a:t>3. Write down every question exactly as stated</a:t>
            </a:r>
            <a:endParaRPr/>
          </a:p>
          <a:p>
            <a:pPr marL="222250" marR="0" lvl="0" indent="-222250" algn="l" rtl="0">
              <a:spcBef>
                <a:spcPts val="1800"/>
              </a:spcBef>
              <a:spcAft>
                <a:spcPts val="0"/>
              </a:spcAft>
              <a:buNone/>
            </a:pPr>
            <a:r>
              <a:rPr lang="en-US" sz="3200">
                <a:solidFill>
                  <a:schemeClr val="dk1"/>
                </a:solidFill>
                <a:latin typeface="Century Gothic"/>
                <a:ea typeface="Century Gothic"/>
                <a:cs typeface="Century Gothic"/>
                <a:sym typeface="Century Gothic"/>
              </a:rPr>
              <a:t>4. Change any statements into questions</a:t>
            </a:r>
            <a:endParaRPr/>
          </a:p>
          <a:p>
            <a:pPr marL="222250" marR="0" lvl="0" indent="-222250" algn="ctr" rtl="0">
              <a:spcBef>
                <a:spcPts val="1800"/>
              </a:spcBef>
              <a:spcAft>
                <a:spcPts val="0"/>
              </a:spcAft>
              <a:buNone/>
            </a:pPr>
            <a:endParaRPr sz="3200">
              <a:solidFill>
                <a:srgbClr val="FFFFFF"/>
              </a:solidFill>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24"/>
          <p:cNvSpPr txBox="1">
            <a:spLocks noGrp="1"/>
          </p:cNvSpPr>
          <p:nvPr>
            <p:ph type="title"/>
          </p:nvPr>
        </p:nvSpPr>
        <p:spPr>
          <a:xfrm>
            <a:off x="747408" y="24902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Century Gothic"/>
              <a:buNone/>
            </a:pPr>
            <a:r>
              <a:rPr lang="en-US">
                <a:latin typeface="Century Gothic"/>
                <a:ea typeface="Century Gothic"/>
                <a:cs typeface="Century Gothic"/>
                <a:sym typeface="Century Gothic"/>
              </a:rPr>
              <a:t>Produce Questions</a:t>
            </a:r>
            <a:endParaRPr/>
          </a:p>
        </p:txBody>
      </p:sp>
      <p:sp>
        <p:nvSpPr>
          <p:cNvPr id="354" name="Google Shape;354;p24"/>
          <p:cNvSpPr txBox="1">
            <a:spLocks noGrp="1"/>
          </p:cNvSpPr>
          <p:nvPr>
            <p:ph type="body" idx="1"/>
          </p:nvPr>
        </p:nvSpPr>
        <p:spPr>
          <a:xfrm>
            <a:off x="838200" y="1825625"/>
            <a:ext cx="10515600" cy="3746016"/>
          </a:xfrm>
          <a:prstGeom prst="rect">
            <a:avLst/>
          </a:prstGeom>
          <a:noFill/>
          <a:ln>
            <a:noFill/>
          </a:ln>
        </p:spPr>
        <p:txBody>
          <a:bodyPr spcFirstLastPara="1" wrap="square" lIns="91425" tIns="45700" rIns="91425" bIns="45700" anchor="t" anchorCtr="0">
            <a:normAutofit fontScale="92500" lnSpcReduction="20000"/>
          </a:bodyPr>
          <a:lstStyle/>
          <a:p>
            <a:pPr marL="514350" lvl="0" indent="-514381" algn="l" rtl="0">
              <a:lnSpc>
                <a:spcPct val="90000"/>
              </a:lnSpc>
              <a:spcBef>
                <a:spcPts val="0"/>
              </a:spcBef>
              <a:spcAft>
                <a:spcPts val="0"/>
              </a:spcAft>
              <a:buClr>
                <a:srgbClr val="000000"/>
              </a:buClr>
              <a:buSzPct val="100000"/>
              <a:buFont typeface="Noto Sans Symbols"/>
              <a:buAutoNum type="arabicPeriod"/>
            </a:pPr>
            <a:r>
              <a:rPr lang="en-US" sz="3900">
                <a:solidFill>
                  <a:srgbClr val="000000"/>
                </a:solidFill>
              </a:rPr>
              <a:t>Ask Questions</a:t>
            </a:r>
            <a:endParaRPr/>
          </a:p>
          <a:p>
            <a:pPr marL="514350" lvl="0" indent="-514381" algn="l" rtl="0">
              <a:lnSpc>
                <a:spcPct val="90000"/>
              </a:lnSpc>
              <a:spcBef>
                <a:spcPts val="1000"/>
              </a:spcBef>
              <a:spcAft>
                <a:spcPts val="0"/>
              </a:spcAft>
              <a:buClr>
                <a:srgbClr val="000000"/>
              </a:buClr>
              <a:buSzPct val="100000"/>
              <a:buFont typeface="Noto Sans Symbols"/>
              <a:buAutoNum type="arabicPeriod"/>
            </a:pPr>
            <a:r>
              <a:rPr lang="en-US" sz="3900">
                <a:solidFill>
                  <a:srgbClr val="000000"/>
                </a:solidFill>
              </a:rPr>
              <a:t>Follow the Rules</a:t>
            </a:r>
            <a:endParaRPr/>
          </a:p>
          <a:p>
            <a:pPr marL="1600200" lvl="3" indent="-228631" algn="l" rtl="0">
              <a:lnSpc>
                <a:spcPct val="90000"/>
              </a:lnSpc>
              <a:spcBef>
                <a:spcPts val="500"/>
              </a:spcBef>
              <a:spcAft>
                <a:spcPts val="0"/>
              </a:spcAft>
              <a:buClr>
                <a:schemeClr val="dk1"/>
              </a:buClr>
              <a:buSzPct val="100000"/>
              <a:buChar char="•"/>
            </a:pPr>
            <a:r>
              <a:rPr lang="en-US" sz="3500"/>
              <a:t>Ask as many questions as you can.</a:t>
            </a:r>
            <a:endParaRPr/>
          </a:p>
          <a:p>
            <a:pPr marL="1600200" lvl="3" indent="-228631" algn="l" rtl="0">
              <a:lnSpc>
                <a:spcPct val="90000"/>
              </a:lnSpc>
              <a:spcBef>
                <a:spcPts val="500"/>
              </a:spcBef>
              <a:spcAft>
                <a:spcPts val="0"/>
              </a:spcAft>
              <a:buClr>
                <a:schemeClr val="dk1"/>
              </a:buClr>
              <a:buSzPct val="100000"/>
              <a:buChar char="•"/>
            </a:pPr>
            <a:r>
              <a:rPr lang="en-US" sz="3500"/>
              <a:t>Do not stop to answer, judge, or discuss.</a:t>
            </a:r>
            <a:endParaRPr/>
          </a:p>
          <a:p>
            <a:pPr marL="1600200" lvl="3" indent="-228631" algn="l" rtl="0">
              <a:lnSpc>
                <a:spcPct val="90000"/>
              </a:lnSpc>
              <a:spcBef>
                <a:spcPts val="500"/>
              </a:spcBef>
              <a:spcAft>
                <a:spcPts val="0"/>
              </a:spcAft>
              <a:buClr>
                <a:schemeClr val="dk1"/>
              </a:buClr>
              <a:buSzPct val="100000"/>
              <a:buChar char="•"/>
            </a:pPr>
            <a:r>
              <a:rPr lang="en-US" sz="3500"/>
              <a:t>Write down every question exactly as it was stated.</a:t>
            </a:r>
            <a:endParaRPr/>
          </a:p>
          <a:p>
            <a:pPr marL="1600200" lvl="3" indent="-228631" algn="l" rtl="0">
              <a:lnSpc>
                <a:spcPct val="90000"/>
              </a:lnSpc>
              <a:spcBef>
                <a:spcPts val="500"/>
              </a:spcBef>
              <a:spcAft>
                <a:spcPts val="0"/>
              </a:spcAft>
              <a:buClr>
                <a:schemeClr val="dk1"/>
              </a:buClr>
              <a:buSzPct val="100000"/>
              <a:buChar char="•"/>
            </a:pPr>
            <a:r>
              <a:rPr lang="en-US" sz="3500"/>
              <a:t>Change any statements into questions.</a:t>
            </a:r>
            <a:endParaRPr/>
          </a:p>
          <a:p>
            <a:pPr marL="514350" lvl="0" indent="-514381" algn="l" rtl="0">
              <a:lnSpc>
                <a:spcPct val="90000"/>
              </a:lnSpc>
              <a:spcBef>
                <a:spcPts val="1000"/>
              </a:spcBef>
              <a:spcAft>
                <a:spcPts val="0"/>
              </a:spcAft>
              <a:buClr>
                <a:srgbClr val="000000"/>
              </a:buClr>
              <a:buSzPct val="100000"/>
              <a:buFont typeface="Noto Sans Symbols"/>
              <a:buAutoNum type="arabicPeriod"/>
            </a:pPr>
            <a:r>
              <a:rPr lang="en-US" sz="3900">
                <a:solidFill>
                  <a:srgbClr val="000000"/>
                </a:solidFill>
              </a:rPr>
              <a:t>Number the Questions</a:t>
            </a:r>
            <a:endParaRPr/>
          </a:p>
          <a:p>
            <a:pPr marL="514350" lvl="0" indent="-349885" algn="ctr" rtl="0">
              <a:lnSpc>
                <a:spcPct val="90000"/>
              </a:lnSpc>
              <a:spcBef>
                <a:spcPts val="1000"/>
              </a:spcBef>
              <a:spcAft>
                <a:spcPts val="0"/>
              </a:spcAft>
              <a:buClr>
                <a:schemeClr val="dk1"/>
              </a:buClr>
              <a:buSzPct val="100000"/>
              <a:buFont typeface="Noto Sans Symbols"/>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25"/>
          <p:cNvSpPr txBox="1">
            <a:spLocks noGrp="1"/>
          </p:cNvSpPr>
          <p:nvPr>
            <p:ph type="title"/>
          </p:nvPr>
        </p:nvSpPr>
        <p:spPr>
          <a:xfrm>
            <a:off x="736503" y="22245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Century Gothic"/>
              <a:buNone/>
            </a:pPr>
            <a:r>
              <a:rPr lang="en-US">
                <a:latin typeface="Century Gothic"/>
                <a:ea typeface="Century Gothic"/>
                <a:cs typeface="Century Gothic"/>
                <a:sym typeface="Century Gothic"/>
              </a:rPr>
              <a:t>Question Focus</a:t>
            </a:r>
            <a:endParaRPr/>
          </a:p>
        </p:txBody>
      </p:sp>
      <p:sp>
        <p:nvSpPr>
          <p:cNvPr id="361" name="Google Shape;361;p25"/>
          <p:cNvSpPr txBox="1"/>
          <p:nvPr/>
        </p:nvSpPr>
        <p:spPr>
          <a:xfrm>
            <a:off x="1688306" y="2644170"/>
            <a:ext cx="8815387"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dk1"/>
                </a:solidFill>
                <a:latin typeface="Century Gothic"/>
                <a:ea typeface="Century Gothic"/>
                <a:cs typeface="Century Gothic"/>
                <a:sym typeface="Century Gothic"/>
              </a:rPr>
              <a:t>Some students are not asking questions.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27"/>
          <p:cNvSpPr txBox="1">
            <a:spLocks noGrp="1"/>
          </p:cNvSpPr>
          <p:nvPr>
            <p:ph type="title"/>
          </p:nvPr>
        </p:nvSpPr>
        <p:spPr>
          <a:xfrm>
            <a:off x="714375" y="20705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Century Gothic"/>
              <a:buNone/>
            </a:pPr>
            <a:r>
              <a:rPr lang="en-US">
                <a:latin typeface="Century Gothic"/>
                <a:ea typeface="Century Gothic"/>
                <a:cs typeface="Century Gothic"/>
                <a:sym typeface="Century Gothic"/>
              </a:rPr>
              <a:t>Categorize Questions: Closed/Open</a:t>
            </a:r>
            <a:endParaRPr/>
          </a:p>
        </p:txBody>
      </p:sp>
      <p:sp>
        <p:nvSpPr>
          <p:cNvPr id="368" name="Google Shape;368;p27"/>
          <p:cNvSpPr txBox="1">
            <a:spLocks noGrp="1"/>
          </p:cNvSpPr>
          <p:nvPr>
            <p:ph type="body" idx="1"/>
          </p:nvPr>
        </p:nvSpPr>
        <p:spPr>
          <a:xfrm>
            <a:off x="838200" y="1825630"/>
            <a:ext cx="10515600" cy="3622029"/>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90000"/>
              </a:lnSpc>
              <a:spcBef>
                <a:spcPts val="0"/>
              </a:spcBef>
              <a:spcAft>
                <a:spcPts val="0"/>
              </a:spcAft>
              <a:buClr>
                <a:srgbClr val="000000"/>
              </a:buClr>
              <a:buSzPct val="100000"/>
              <a:buNone/>
            </a:pPr>
            <a:r>
              <a:rPr lang="en-US" sz="3500" u="sng">
                <a:solidFill>
                  <a:srgbClr val="000000"/>
                </a:solidFill>
              </a:rPr>
              <a:t>Definitions</a:t>
            </a:r>
            <a:r>
              <a:rPr lang="en-US" sz="3500">
                <a:solidFill>
                  <a:srgbClr val="000000"/>
                </a:solidFill>
              </a:rPr>
              <a:t>: </a:t>
            </a:r>
            <a:endParaRPr sz="3500" b="1">
              <a:solidFill>
                <a:srgbClr val="000000"/>
              </a:solidFill>
            </a:endParaRPr>
          </a:p>
          <a:p>
            <a:pPr marL="685800" lvl="1" indent="-228600" algn="l" rtl="0">
              <a:lnSpc>
                <a:spcPct val="90000"/>
              </a:lnSpc>
              <a:spcBef>
                <a:spcPts val="500"/>
              </a:spcBef>
              <a:spcAft>
                <a:spcPts val="0"/>
              </a:spcAft>
              <a:buClr>
                <a:srgbClr val="000000"/>
              </a:buClr>
              <a:buSzPct val="100000"/>
              <a:buChar char="•"/>
            </a:pPr>
            <a:r>
              <a:rPr lang="en-US" sz="3500" b="1">
                <a:solidFill>
                  <a:srgbClr val="000000"/>
                </a:solidFill>
              </a:rPr>
              <a:t>Closed-ended </a:t>
            </a:r>
            <a:r>
              <a:rPr lang="en-US" sz="3500">
                <a:solidFill>
                  <a:srgbClr val="000000"/>
                </a:solidFill>
              </a:rPr>
              <a:t>questions can be answered with a “yes” or  “no” or with a </a:t>
            </a:r>
            <a:r>
              <a:rPr lang="en-US" sz="3500" b="1">
                <a:solidFill>
                  <a:srgbClr val="000000"/>
                </a:solidFill>
              </a:rPr>
              <a:t>one-word </a:t>
            </a:r>
            <a:r>
              <a:rPr lang="en-US" sz="3500">
                <a:solidFill>
                  <a:srgbClr val="000000"/>
                </a:solidFill>
              </a:rPr>
              <a:t>answer.</a:t>
            </a:r>
            <a:endParaRPr/>
          </a:p>
          <a:p>
            <a:pPr marL="685800" lvl="1" indent="-228600" algn="l" rtl="0">
              <a:lnSpc>
                <a:spcPct val="90000"/>
              </a:lnSpc>
              <a:spcBef>
                <a:spcPts val="1800"/>
              </a:spcBef>
              <a:spcAft>
                <a:spcPts val="0"/>
              </a:spcAft>
              <a:buClr>
                <a:srgbClr val="000000"/>
              </a:buClr>
              <a:buSzPct val="100000"/>
              <a:buChar char="•"/>
            </a:pPr>
            <a:r>
              <a:rPr lang="en-US" sz="3500" b="1">
                <a:solidFill>
                  <a:srgbClr val="000000"/>
                </a:solidFill>
              </a:rPr>
              <a:t>Open-ended</a:t>
            </a:r>
            <a:r>
              <a:rPr lang="en-US" sz="3500">
                <a:solidFill>
                  <a:srgbClr val="000000"/>
                </a:solidFill>
              </a:rPr>
              <a:t> questions require </a:t>
            </a:r>
            <a:endParaRPr/>
          </a:p>
          <a:p>
            <a:pPr marL="685800" lvl="1" indent="-228600" algn="l" rtl="0">
              <a:lnSpc>
                <a:spcPct val="90000"/>
              </a:lnSpc>
              <a:spcBef>
                <a:spcPts val="0"/>
              </a:spcBef>
              <a:spcAft>
                <a:spcPts val="0"/>
              </a:spcAft>
              <a:buClr>
                <a:srgbClr val="000000"/>
              </a:buClr>
              <a:buSzPct val="100000"/>
              <a:buNone/>
            </a:pPr>
            <a:r>
              <a:rPr lang="en-US" sz="3500">
                <a:solidFill>
                  <a:srgbClr val="000000"/>
                </a:solidFill>
              </a:rPr>
              <a:t>  more </a:t>
            </a:r>
            <a:r>
              <a:rPr lang="en-US" sz="3500" b="1">
                <a:solidFill>
                  <a:srgbClr val="000000"/>
                </a:solidFill>
              </a:rPr>
              <a:t>explanation</a:t>
            </a:r>
            <a:r>
              <a:rPr lang="en-US" sz="3500">
                <a:solidFill>
                  <a:srgbClr val="000000"/>
                </a:solidFill>
              </a:rPr>
              <a:t>. </a:t>
            </a:r>
            <a:endParaRPr/>
          </a:p>
          <a:p>
            <a:pPr marL="685800" lvl="1" indent="-228600" algn="l" rtl="0">
              <a:lnSpc>
                <a:spcPct val="90000"/>
              </a:lnSpc>
              <a:spcBef>
                <a:spcPts val="1800"/>
              </a:spcBef>
              <a:spcAft>
                <a:spcPts val="0"/>
              </a:spcAft>
              <a:buClr>
                <a:schemeClr val="dk1"/>
              </a:buClr>
              <a:buSzPct val="100000"/>
              <a:buNone/>
            </a:pPr>
            <a:endParaRPr sz="1000">
              <a:solidFill>
                <a:srgbClr val="000000"/>
              </a:solidFill>
            </a:endParaRPr>
          </a:p>
          <a:p>
            <a:pPr marL="0" lvl="0" indent="0" algn="l" rtl="0">
              <a:lnSpc>
                <a:spcPct val="90000"/>
              </a:lnSpc>
              <a:spcBef>
                <a:spcPts val="1800"/>
              </a:spcBef>
              <a:spcAft>
                <a:spcPts val="0"/>
              </a:spcAft>
              <a:buClr>
                <a:srgbClr val="000000"/>
              </a:buClr>
              <a:buSzPct val="100000"/>
              <a:buNone/>
            </a:pPr>
            <a:r>
              <a:rPr lang="en-US" sz="3500" u="sng">
                <a:solidFill>
                  <a:srgbClr val="000000"/>
                </a:solidFill>
              </a:rPr>
              <a:t>Directions</a:t>
            </a:r>
            <a:r>
              <a:rPr lang="en-US" sz="3500">
                <a:solidFill>
                  <a:srgbClr val="000000"/>
                </a:solidFill>
              </a:rPr>
              <a:t>: Identify your questions as closed-ended or open-ended by </a:t>
            </a:r>
            <a:r>
              <a:rPr lang="en-US" sz="3500" b="1">
                <a:solidFill>
                  <a:srgbClr val="000000"/>
                </a:solidFill>
              </a:rPr>
              <a:t>marking them </a:t>
            </a:r>
            <a:r>
              <a:rPr lang="en-US" sz="3500">
                <a:solidFill>
                  <a:srgbClr val="000000"/>
                </a:solidFill>
              </a:rPr>
              <a:t>with a </a:t>
            </a:r>
            <a:r>
              <a:rPr lang="en-US" sz="3500" b="1">
                <a:solidFill>
                  <a:srgbClr val="000000"/>
                </a:solidFill>
              </a:rPr>
              <a:t>“C”</a:t>
            </a:r>
            <a:r>
              <a:rPr lang="en-US" sz="3500">
                <a:solidFill>
                  <a:srgbClr val="000000"/>
                </a:solidFill>
              </a:rPr>
              <a:t> or an </a:t>
            </a:r>
            <a:r>
              <a:rPr lang="en-US" sz="3500" b="1">
                <a:solidFill>
                  <a:srgbClr val="000000"/>
                </a:solidFill>
              </a:rPr>
              <a:t>“O.”</a:t>
            </a:r>
            <a:endParaRPr sz="3500">
              <a:solidFill>
                <a:srgbClr val="00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28"/>
          <p:cNvSpPr txBox="1">
            <a:spLocks noGrp="1"/>
          </p:cNvSpPr>
          <p:nvPr>
            <p:ph type="title"/>
          </p:nvPr>
        </p:nvSpPr>
        <p:spPr>
          <a:xfrm>
            <a:off x="838200" y="9275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Century Gothic"/>
              <a:buNone/>
            </a:pPr>
            <a:r>
              <a:rPr lang="en-US"/>
              <a:t>Discuss</a:t>
            </a:r>
            <a:endParaRPr/>
          </a:p>
        </p:txBody>
      </p:sp>
      <p:grpSp>
        <p:nvGrpSpPr>
          <p:cNvPr id="375" name="Google Shape;375;p28"/>
          <p:cNvGrpSpPr/>
          <p:nvPr/>
        </p:nvGrpSpPr>
        <p:grpSpPr>
          <a:xfrm>
            <a:off x="2341125" y="1893654"/>
            <a:ext cx="7075803" cy="3499477"/>
            <a:chOff x="0" y="0"/>
            <a:chExt cx="7075803" cy="3499477"/>
          </a:xfrm>
        </p:grpSpPr>
        <p:sp>
          <p:nvSpPr>
            <p:cNvPr id="376" name="Google Shape;376;p28"/>
            <p:cNvSpPr/>
            <p:nvPr/>
          </p:nvSpPr>
          <p:spPr>
            <a:xfrm>
              <a:off x="0" y="0"/>
              <a:ext cx="7075803" cy="1121260"/>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8"/>
            <p:cNvSpPr txBox="1"/>
            <p:nvPr/>
          </p:nvSpPr>
          <p:spPr>
            <a:xfrm>
              <a:off x="0" y="0"/>
              <a:ext cx="7075803" cy="1121260"/>
            </a:xfrm>
            <a:prstGeom prst="rect">
              <a:avLst/>
            </a:prstGeom>
            <a:noFill/>
            <a:ln>
              <a:noFill/>
            </a:ln>
          </p:spPr>
          <p:txBody>
            <a:bodyPr spcFirstLastPara="1" wrap="square" lIns="167625" tIns="167625" rIns="167625" bIns="167625" anchor="ctr" anchorCtr="0">
              <a:noAutofit/>
            </a:bodyPr>
            <a:lstStyle/>
            <a:p>
              <a:pPr marL="0" marR="0" lvl="0" indent="0" algn="ctr" rtl="0">
                <a:lnSpc>
                  <a:spcPct val="90000"/>
                </a:lnSpc>
                <a:spcBef>
                  <a:spcPts val="0"/>
                </a:spcBef>
                <a:spcAft>
                  <a:spcPts val="0"/>
                </a:spcAft>
                <a:buClr>
                  <a:schemeClr val="lt1"/>
                </a:buClr>
                <a:buSzPts val="4400"/>
                <a:buFont typeface="Century Gothic"/>
                <a:buNone/>
              </a:pPr>
              <a:r>
                <a:rPr lang="en-US" sz="4400" b="0">
                  <a:solidFill>
                    <a:schemeClr val="lt1"/>
                  </a:solidFill>
                  <a:latin typeface="Century Gothic"/>
                  <a:ea typeface="Century Gothic"/>
                  <a:cs typeface="Century Gothic"/>
                  <a:sym typeface="Century Gothic"/>
                </a:rPr>
                <a:t>Closed-ended Questions</a:t>
              </a:r>
              <a:endParaRPr/>
            </a:p>
          </p:txBody>
        </p:sp>
        <p:sp>
          <p:nvSpPr>
            <p:cNvPr id="378" name="Google Shape;378;p28"/>
            <p:cNvSpPr/>
            <p:nvPr/>
          </p:nvSpPr>
          <p:spPr>
            <a:xfrm>
              <a:off x="0" y="1144830"/>
              <a:ext cx="3537901" cy="2354647"/>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8"/>
            <p:cNvSpPr txBox="1"/>
            <p:nvPr/>
          </p:nvSpPr>
          <p:spPr>
            <a:xfrm>
              <a:off x="0" y="1144830"/>
              <a:ext cx="3537901" cy="2354647"/>
            </a:xfrm>
            <a:prstGeom prst="rect">
              <a:avLst/>
            </a:prstGeom>
            <a:noFill/>
            <a:ln>
              <a:noFill/>
            </a:ln>
          </p:spPr>
          <p:txBody>
            <a:bodyPr spcFirstLastPara="1" wrap="square" lIns="144775" tIns="144775" rIns="144775" bIns="144775" anchor="ctr" anchorCtr="0">
              <a:noAutofit/>
            </a:bodyPr>
            <a:lstStyle/>
            <a:p>
              <a:pPr marL="0" marR="0" lvl="0" indent="0" algn="ctr" rtl="0">
                <a:lnSpc>
                  <a:spcPct val="90000"/>
                </a:lnSpc>
                <a:spcBef>
                  <a:spcPts val="0"/>
                </a:spcBef>
                <a:spcAft>
                  <a:spcPts val="0"/>
                </a:spcAft>
                <a:buClr>
                  <a:schemeClr val="dk1"/>
                </a:buClr>
                <a:buSzPts val="3800"/>
                <a:buFont typeface="Century Gothic"/>
                <a:buNone/>
              </a:pPr>
              <a:r>
                <a:rPr lang="en-US" sz="3800" b="0">
                  <a:solidFill>
                    <a:schemeClr val="dk1"/>
                  </a:solidFill>
                  <a:latin typeface="Century Gothic"/>
                  <a:ea typeface="Century Gothic"/>
                  <a:cs typeface="Century Gothic"/>
                  <a:sym typeface="Century Gothic"/>
                </a:rPr>
                <a:t>Advantages</a:t>
              </a:r>
              <a:endParaRPr/>
            </a:p>
          </p:txBody>
        </p:sp>
        <p:sp>
          <p:nvSpPr>
            <p:cNvPr id="380" name="Google Shape;380;p28"/>
            <p:cNvSpPr/>
            <p:nvPr/>
          </p:nvSpPr>
          <p:spPr>
            <a:xfrm>
              <a:off x="3537901" y="1144830"/>
              <a:ext cx="3537901" cy="2354647"/>
            </a:xfrm>
            <a:prstGeom prst="rect">
              <a:avLst/>
            </a:prstGeom>
            <a:blipFill rotWithShape="1">
              <a:blip r:embed="rId3">
                <a:alphaModFix/>
              </a:blip>
              <a:tile tx="0" ty="0" sx="100000" sy="100000" flip="none" algn="tl"/>
            </a:blipFill>
            <a:ln w="9525" cap="flat" cmpd="sng">
              <a:solidFill>
                <a:srgbClr val="DDF3F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8"/>
            <p:cNvSpPr txBox="1"/>
            <p:nvPr/>
          </p:nvSpPr>
          <p:spPr>
            <a:xfrm>
              <a:off x="3537901" y="1144830"/>
              <a:ext cx="3537901" cy="2354647"/>
            </a:xfrm>
            <a:prstGeom prst="rect">
              <a:avLst/>
            </a:prstGeom>
            <a:noFill/>
            <a:ln>
              <a:noFill/>
            </a:ln>
          </p:spPr>
          <p:txBody>
            <a:bodyPr spcFirstLastPara="1" wrap="square" lIns="144775" tIns="144775" rIns="144775" bIns="144775" anchor="ctr" anchorCtr="0">
              <a:noAutofit/>
            </a:bodyPr>
            <a:lstStyle/>
            <a:p>
              <a:pPr marL="0" marR="0" lvl="0" indent="0" algn="ctr" rtl="0">
                <a:lnSpc>
                  <a:spcPct val="90000"/>
                </a:lnSpc>
                <a:spcBef>
                  <a:spcPts val="0"/>
                </a:spcBef>
                <a:spcAft>
                  <a:spcPts val="0"/>
                </a:spcAft>
                <a:buClr>
                  <a:schemeClr val="dk1"/>
                </a:buClr>
                <a:buSzPts val="3800"/>
                <a:buFont typeface="Rockwell"/>
                <a:buNone/>
              </a:pPr>
              <a:r>
                <a:rPr lang="en-US" sz="3800" b="0">
                  <a:solidFill>
                    <a:schemeClr val="dk1"/>
                  </a:solidFill>
                  <a:latin typeface="Rockwell"/>
                  <a:ea typeface="Rockwell"/>
                  <a:cs typeface="Rockwell"/>
                  <a:sym typeface="Rockwell"/>
                </a:rPr>
                <a:t>Disadvantages</a:t>
              </a:r>
              <a:r>
                <a:rPr lang="en-US" sz="3800" b="0">
                  <a:solidFill>
                    <a:schemeClr val="dk1"/>
                  </a:solidFill>
                  <a:latin typeface="Century Gothic"/>
                  <a:ea typeface="Century Gothic"/>
                  <a:cs typeface="Century Gothic"/>
                  <a:sym typeface="Century Gothic"/>
                </a:rPr>
                <a:t> </a:t>
              </a:r>
              <a:endParaRPr/>
            </a:p>
          </p:txBody>
        </p:sp>
        <p:sp>
          <p:nvSpPr>
            <p:cNvPr id="382" name="Google Shape;382;p28"/>
            <p:cNvSpPr/>
            <p:nvPr/>
          </p:nvSpPr>
          <p:spPr>
            <a:xfrm>
              <a:off x="0" y="2968405"/>
              <a:ext cx="7075803" cy="261627"/>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3" name="Google Shape;383;p28"/>
          <p:cNvSpPr/>
          <p:nvPr/>
        </p:nvSpPr>
        <p:spPr>
          <a:xfrm>
            <a:off x="5894963" y="3041516"/>
            <a:ext cx="3516668" cy="2321668"/>
          </a:xfrm>
          <a:prstGeom prst="rect">
            <a:avLst/>
          </a:prstGeom>
          <a:solidFill>
            <a:schemeClr val="lt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384" name="Google Shape;384;p28"/>
          <p:cNvSpPr/>
          <p:nvPr/>
        </p:nvSpPr>
        <p:spPr>
          <a:xfrm>
            <a:off x="10628926" y="231633"/>
            <a:ext cx="962143" cy="647598"/>
          </a:xfrm>
          <a:prstGeom prst="wedgeRectCallout">
            <a:avLst>
              <a:gd name="adj1" fmla="val -32870"/>
              <a:gd name="adj2" fmla="val 79687"/>
            </a:avLst>
          </a:prstGeom>
          <a:solidFill>
            <a:schemeClr val="accent1">
              <a:alpha val="90980"/>
            </a:schemeClr>
          </a:solidFill>
          <a:ln w="25400" cap="flat" cmpd="sng">
            <a:solidFill>
              <a:srgbClr val="5C99CE"/>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3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29"/>
          <p:cNvSpPr txBox="1">
            <a:spLocks noGrp="1"/>
          </p:cNvSpPr>
          <p:nvPr>
            <p:ph type="title"/>
          </p:nvPr>
        </p:nvSpPr>
        <p:spPr>
          <a:xfrm>
            <a:off x="838200" y="26590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Century Gothic"/>
              <a:buNone/>
            </a:pPr>
            <a:r>
              <a:rPr lang="en-US"/>
              <a:t>Discuss</a:t>
            </a:r>
            <a:endParaRPr/>
          </a:p>
        </p:txBody>
      </p:sp>
      <p:grpSp>
        <p:nvGrpSpPr>
          <p:cNvPr id="391" name="Google Shape;391;p29"/>
          <p:cNvGrpSpPr/>
          <p:nvPr/>
        </p:nvGrpSpPr>
        <p:grpSpPr>
          <a:xfrm>
            <a:off x="2425433" y="1868968"/>
            <a:ext cx="7107623" cy="3596193"/>
            <a:chOff x="0" y="14228"/>
            <a:chExt cx="7107623" cy="3596193"/>
          </a:xfrm>
        </p:grpSpPr>
        <p:sp>
          <p:nvSpPr>
            <p:cNvPr id="392" name="Google Shape;392;p29"/>
            <p:cNvSpPr/>
            <p:nvPr/>
          </p:nvSpPr>
          <p:spPr>
            <a:xfrm>
              <a:off x="0" y="14228"/>
              <a:ext cx="7107623" cy="1156807"/>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9"/>
            <p:cNvSpPr txBox="1"/>
            <p:nvPr/>
          </p:nvSpPr>
          <p:spPr>
            <a:xfrm>
              <a:off x="0" y="14228"/>
              <a:ext cx="7107623" cy="1156807"/>
            </a:xfrm>
            <a:prstGeom prst="rect">
              <a:avLst/>
            </a:prstGeom>
            <a:noFill/>
            <a:ln>
              <a:noFill/>
            </a:ln>
          </p:spPr>
          <p:txBody>
            <a:bodyPr spcFirstLastPara="1" wrap="square" lIns="167625" tIns="167625" rIns="167625" bIns="167625" anchor="ctr" anchorCtr="0">
              <a:noAutofit/>
            </a:bodyPr>
            <a:lstStyle/>
            <a:p>
              <a:pPr marL="0" marR="0" lvl="0" indent="0" algn="ctr" rtl="0">
                <a:lnSpc>
                  <a:spcPct val="90000"/>
                </a:lnSpc>
                <a:spcBef>
                  <a:spcPts val="0"/>
                </a:spcBef>
                <a:spcAft>
                  <a:spcPts val="0"/>
                </a:spcAft>
                <a:buClr>
                  <a:schemeClr val="lt1"/>
                </a:buClr>
                <a:buSzPts val="4400"/>
                <a:buFont typeface="Century Gothic"/>
                <a:buNone/>
              </a:pPr>
              <a:r>
                <a:rPr lang="en-US" sz="4400" b="0">
                  <a:solidFill>
                    <a:schemeClr val="lt1"/>
                  </a:solidFill>
                  <a:latin typeface="Century Gothic"/>
                  <a:ea typeface="Century Gothic"/>
                  <a:cs typeface="Century Gothic"/>
                  <a:sym typeface="Century Gothic"/>
                </a:rPr>
                <a:t>Open-ended Questions</a:t>
              </a:r>
              <a:endParaRPr/>
            </a:p>
          </p:txBody>
        </p:sp>
        <p:sp>
          <p:nvSpPr>
            <p:cNvPr id="394" name="Google Shape;394;p29"/>
            <p:cNvSpPr/>
            <p:nvPr/>
          </p:nvSpPr>
          <p:spPr>
            <a:xfrm>
              <a:off x="0" y="1181125"/>
              <a:ext cx="3553811" cy="2429296"/>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9"/>
            <p:cNvSpPr txBox="1"/>
            <p:nvPr/>
          </p:nvSpPr>
          <p:spPr>
            <a:xfrm>
              <a:off x="0" y="1181125"/>
              <a:ext cx="3553811" cy="2429296"/>
            </a:xfrm>
            <a:prstGeom prst="rect">
              <a:avLst/>
            </a:prstGeom>
            <a:noFill/>
            <a:ln>
              <a:noFill/>
            </a:ln>
          </p:spPr>
          <p:txBody>
            <a:bodyPr spcFirstLastPara="1" wrap="square" lIns="133350" tIns="133350" rIns="133350" bIns="133350" anchor="ctr" anchorCtr="0">
              <a:noAutofit/>
            </a:bodyPr>
            <a:lstStyle/>
            <a:p>
              <a:pPr marL="0" marR="0" lvl="0" indent="0" algn="ctr" rtl="0">
                <a:lnSpc>
                  <a:spcPct val="90000"/>
                </a:lnSpc>
                <a:spcBef>
                  <a:spcPts val="0"/>
                </a:spcBef>
                <a:spcAft>
                  <a:spcPts val="0"/>
                </a:spcAft>
                <a:buClr>
                  <a:schemeClr val="dk1"/>
                </a:buClr>
                <a:buSzPts val="3500"/>
                <a:buFont typeface="Century Gothic"/>
                <a:buNone/>
              </a:pPr>
              <a:r>
                <a:rPr lang="en-US" sz="3500" b="0">
                  <a:solidFill>
                    <a:schemeClr val="dk1"/>
                  </a:solidFill>
                  <a:latin typeface="Century Gothic"/>
                  <a:ea typeface="Century Gothic"/>
                  <a:cs typeface="Century Gothic"/>
                  <a:sym typeface="Century Gothic"/>
                </a:rPr>
                <a:t>Advantages</a:t>
              </a:r>
              <a:endParaRPr/>
            </a:p>
          </p:txBody>
        </p:sp>
        <p:sp>
          <p:nvSpPr>
            <p:cNvPr id="396" name="Google Shape;396;p29"/>
            <p:cNvSpPr/>
            <p:nvPr/>
          </p:nvSpPr>
          <p:spPr>
            <a:xfrm>
              <a:off x="3553811" y="1181125"/>
              <a:ext cx="3553811" cy="2429296"/>
            </a:xfrm>
            <a:prstGeom prst="rect">
              <a:avLst/>
            </a:prstGeom>
            <a:blipFill rotWithShape="1">
              <a:blip r:embed="rId3">
                <a:alphaModFix/>
              </a:blip>
              <a:tile tx="0" ty="0" sx="100000" sy="100000" flip="none" algn="tl"/>
            </a:blipFill>
            <a:ln w="9525" cap="flat" cmpd="sng">
              <a:solidFill>
                <a:srgbClr val="DDF3F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9"/>
            <p:cNvSpPr txBox="1"/>
            <p:nvPr/>
          </p:nvSpPr>
          <p:spPr>
            <a:xfrm>
              <a:off x="3553811" y="1181125"/>
              <a:ext cx="3553811" cy="2429296"/>
            </a:xfrm>
            <a:prstGeom prst="rect">
              <a:avLst/>
            </a:prstGeom>
            <a:noFill/>
            <a:ln>
              <a:noFill/>
            </a:ln>
          </p:spPr>
          <p:txBody>
            <a:bodyPr spcFirstLastPara="1" wrap="square" lIns="133350" tIns="133350" rIns="133350" bIns="133350" anchor="ctr" anchorCtr="0">
              <a:noAutofit/>
            </a:bodyPr>
            <a:lstStyle/>
            <a:p>
              <a:pPr marL="0" marR="0" lvl="0" indent="0" algn="ctr" rtl="0">
                <a:lnSpc>
                  <a:spcPct val="90000"/>
                </a:lnSpc>
                <a:spcBef>
                  <a:spcPts val="0"/>
                </a:spcBef>
                <a:spcAft>
                  <a:spcPts val="0"/>
                </a:spcAft>
                <a:buClr>
                  <a:schemeClr val="dk1"/>
                </a:buClr>
                <a:buSzPts val="3500"/>
                <a:buFont typeface="Century Gothic"/>
                <a:buNone/>
              </a:pPr>
              <a:r>
                <a:rPr lang="en-US" sz="3500" b="0">
                  <a:solidFill>
                    <a:schemeClr val="dk1"/>
                  </a:solidFill>
                  <a:latin typeface="Century Gothic"/>
                  <a:ea typeface="Century Gothic"/>
                  <a:cs typeface="Century Gothic"/>
                  <a:sym typeface="Century Gothic"/>
                </a:rPr>
                <a:t>Disadvantages </a:t>
              </a:r>
              <a:endParaRPr/>
            </a:p>
          </p:txBody>
        </p:sp>
        <p:sp>
          <p:nvSpPr>
            <p:cNvPr id="398" name="Google Shape;398;p29"/>
            <p:cNvSpPr/>
            <p:nvPr/>
          </p:nvSpPr>
          <p:spPr>
            <a:xfrm>
              <a:off x="0" y="3062512"/>
              <a:ext cx="7107623" cy="269921"/>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9" name="Google Shape;399;p29"/>
          <p:cNvSpPr/>
          <p:nvPr/>
        </p:nvSpPr>
        <p:spPr>
          <a:xfrm>
            <a:off x="5979270" y="3015578"/>
            <a:ext cx="3553785" cy="2431915"/>
          </a:xfrm>
          <a:prstGeom prst="rect">
            <a:avLst/>
          </a:prstGeom>
          <a:solidFill>
            <a:schemeClr val="lt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Rockwell"/>
              <a:ea typeface="Rockwell"/>
              <a:cs typeface="Rockwell"/>
              <a:sym typeface="Rockwell"/>
            </a:endParaRPr>
          </a:p>
        </p:txBody>
      </p:sp>
      <p:sp>
        <p:nvSpPr>
          <p:cNvPr id="400" name="Google Shape;400;p29"/>
          <p:cNvSpPr/>
          <p:nvPr/>
        </p:nvSpPr>
        <p:spPr>
          <a:xfrm>
            <a:off x="10628926" y="231633"/>
            <a:ext cx="962143" cy="647598"/>
          </a:xfrm>
          <a:prstGeom prst="wedgeRectCallout">
            <a:avLst>
              <a:gd name="adj1" fmla="val -32870"/>
              <a:gd name="adj2" fmla="val 79687"/>
            </a:avLst>
          </a:prstGeom>
          <a:solidFill>
            <a:schemeClr val="accent1">
              <a:alpha val="90980"/>
            </a:schemeClr>
          </a:solidFill>
          <a:ln w="25400" cap="flat" cmpd="sng">
            <a:solidFill>
              <a:srgbClr val="5C99CE"/>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3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0"/>
          <p:cNvSpPr txBox="1"/>
          <p:nvPr/>
        </p:nvSpPr>
        <p:spPr>
          <a:xfrm>
            <a:off x="2386013" y="2402242"/>
            <a:ext cx="6400800" cy="1631601"/>
          </a:xfrm>
          <a:prstGeom prst="rect">
            <a:avLst/>
          </a:prstGeom>
          <a:noFill/>
          <a:ln>
            <a:noFill/>
          </a:ln>
        </p:spPr>
        <p:txBody>
          <a:bodyPr spcFirstLastPara="1" wrap="square" lIns="91425" tIns="45700" rIns="91425" bIns="45700" anchor="t" anchorCtr="0">
            <a:noAutofit/>
          </a:bodyPr>
          <a:lstStyle/>
          <a:p>
            <a:pPr marL="342900" marR="0" lvl="0" indent="-139700" algn="l" rtl="0">
              <a:lnSpc>
                <a:spcPct val="100000"/>
              </a:lnSpc>
              <a:spcBef>
                <a:spcPts val="0"/>
              </a:spcBef>
              <a:spcAft>
                <a:spcPts val="0"/>
              </a:spcAft>
              <a:buClr>
                <a:schemeClr val="dk1"/>
              </a:buClr>
              <a:buSzPts val="3200"/>
              <a:buFont typeface="Arial"/>
              <a:buNone/>
            </a:pPr>
            <a:endParaRPr sz="3200" b="1" i="0" u="none" strike="noStrike" cap="none">
              <a:solidFill>
                <a:srgbClr val="000000"/>
              </a:solidFill>
              <a:latin typeface="Rockwell"/>
              <a:ea typeface="Rockwell"/>
              <a:cs typeface="Rockwell"/>
              <a:sym typeface="Rockwell"/>
            </a:endParaRPr>
          </a:p>
        </p:txBody>
      </p:sp>
      <p:sp>
        <p:nvSpPr>
          <p:cNvPr id="407" name="Google Shape;407;p30"/>
          <p:cNvSpPr txBox="1">
            <a:spLocks noGrp="1"/>
          </p:cNvSpPr>
          <p:nvPr>
            <p:ph type="title"/>
          </p:nvPr>
        </p:nvSpPr>
        <p:spPr>
          <a:xfrm>
            <a:off x="838200" y="221333"/>
            <a:ext cx="10515600" cy="12340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Century Gothic"/>
              <a:buNone/>
            </a:pPr>
            <a:r>
              <a:rPr lang="en-US"/>
              <a:t>Improve Questions</a:t>
            </a:r>
            <a:endParaRPr/>
          </a:p>
        </p:txBody>
      </p:sp>
      <p:sp>
        <p:nvSpPr>
          <p:cNvPr id="408" name="Google Shape;408;p30"/>
          <p:cNvSpPr txBox="1">
            <a:spLocks noGrp="1"/>
          </p:cNvSpPr>
          <p:nvPr>
            <p:ph type="body" idx="1"/>
          </p:nvPr>
        </p:nvSpPr>
        <p:spPr>
          <a:xfrm>
            <a:off x="900193" y="1770996"/>
            <a:ext cx="10515600" cy="4765728"/>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rgbClr val="000000"/>
              </a:buClr>
              <a:buSzPts val="2800"/>
              <a:buChar char="•"/>
            </a:pPr>
            <a:r>
              <a:rPr lang="en-US" sz="2800">
                <a:solidFill>
                  <a:srgbClr val="000000"/>
                </a:solidFill>
              </a:rPr>
              <a:t>Take one </a:t>
            </a:r>
            <a:r>
              <a:rPr lang="en-US" sz="2800" b="1"/>
              <a:t>closed-ended question</a:t>
            </a:r>
            <a:r>
              <a:rPr lang="en-US" sz="2800" b="1">
                <a:solidFill>
                  <a:srgbClr val="9D90A0"/>
                </a:solidFill>
              </a:rPr>
              <a:t> </a:t>
            </a:r>
            <a:r>
              <a:rPr lang="en-US" sz="2800">
                <a:solidFill>
                  <a:srgbClr val="000000"/>
                </a:solidFill>
              </a:rPr>
              <a:t>and change it</a:t>
            </a:r>
            <a:r>
              <a:rPr lang="en-US" sz="2800" b="1">
                <a:solidFill>
                  <a:srgbClr val="000000"/>
                </a:solidFill>
              </a:rPr>
              <a:t> </a:t>
            </a:r>
            <a:r>
              <a:rPr lang="en-US" sz="2800">
                <a:solidFill>
                  <a:srgbClr val="000000"/>
                </a:solidFill>
              </a:rPr>
              <a:t>into an </a:t>
            </a:r>
            <a:r>
              <a:rPr lang="en-US" sz="2800" b="1"/>
              <a:t>open-ended question</a:t>
            </a:r>
            <a:r>
              <a:rPr lang="en-US" sz="2800">
                <a:solidFill>
                  <a:srgbClr val="000000"/>
                </a:solidFill>
              </a:rPr>
              <a:t>.</a:t>
            </a:r>
            <a:endParaRPr/>
          </a:p>
          <a:p>
            <a:pPr marL="228600" lvl="0" indent="-228600" algn="l" rtl="0">
              <a:lnSpc>
                <a:spcPct val="90000"/>
              </a:lnSpc>
              <a:spcBef>
                <a:spcPts val="400"/>
              </a:spcBef>
              <a:spcAft>
                <a:spcPts val="0"/>
              </a:spcAft>
              <a:buClr>
                <a:schemeClr val="dk1"/>
              </a:buClr>
              <a:buSzPts val="2800"/>
              <a:buFont typeface="Noto Sans Symbols"/>
              <a:buNone/>
            </a:pPr>
            <a:endParaRPr>
              <a:solidFill>
                <a:srgbClr val="000000"/>
              </a:solidFill>
              <a:latin typeface="Rockwell"/>
              <a:ea typeface="Rockwell"/>
              <a:cs typeface="Rockwell"/>
              <a:sym typeface="Rockwell"/>
            </a:endParaRPr>
          </a:p>
          <a:p>
            <a:pPr marL="228600" lvl="0" indent="-228600" algn="l" rtl="0">
              <a:lnSpc>
                <a:spcPct val="90000"/>
              </a:lnSpc>
              <a:spcBef>
                <a:spcPts val="2200"/>
              </a:spcBef>
              <a:spcAft>
                <a:spcPts val="0"/>
              </a:spcAft>
              <a:buClr>
                <a:schemeClr val="dk1"/>
              </a:buClr>
              <a:buSzPts val="2800"/>
              <a:buFont typeface="Noto Sans Symbols"/>
              <a:buNone/>
            </a:pPr>
            <a:endParaRPr>
              <a:solidFill>
                <a:srgbClr val="000000"/>
              </a:solidFill>
              <a:latin typeface="Rockwell"/>
              <a:ea typeface="Rockwell"/>
              <a:cs typeface="Rockwell"/>
              <a:sym typeface="Rockwell"/>
            </a:endParaRPr>
          </a:p>
          <a:p>
            <a:pPr marL="228600" lvl="0" indent="-177800" algn="l" rtl="0">
              <a:lnSpc>
                <a:spcPct val="90000"/>
              </a:lnSpc>
              <a:spcBef>
                <a:spcPts val="1200"/>
              </a:spcBef>
              <a:spcAft>
                <a:spcPts val="0"/>
              </a:spcAft>
              <a:buClr>
                <a:schemeClr val="dk1"/>
              </a:buClr>
              <a:buSzPts val="800"/>
              <a:buNone/>
            </a:pPr>
            <a:endParaRPr sz="800">
              <a:solidFill>
                <a:srgbClr val="000000"/>
              </a:solidFill>
              <a:latin typeface="Rockwell"/>
              <a:ea typeface="Rockwell"/>
              <a:cs typeface="Rockwell"/>
              <a:sym typeface="Rockwell"/>
            </a:endParaRPr>
          </a:p>
          <a:p>
            <a:pPr marL="228600" lvl="0" indent="-228600" algn="l" rtl="0">
              <a:lnSpc>
                <a:spcPct val="90000"/>
              </a:lnSpc>
              <a:spcBef>
                <a:spcPts val="1200"/>
              </a:spcBef>
              <a:spcAft>
                <a:spcPts val="0"/>
              </a:spcAft>
              <a:buClr>
                <a:srgbClr val="000000"/>
              </a:buClr>
              <a:buSzPts val="2800"/>
              <a:buChar char="•"/>
            </a:pPr>
            <a:r>
              <a:rPr lang="en-US" sz="2800">
                <a:solidFill>
                  <a:srgbClr val="000000"/>
                </a:solidFill>
              </a:rPr>
              <a:t>Take one </a:t>
            </a:r>
            <a:r>
              <a:rPr lang="en-US" sz="2800" b="1"/>
              <a:t>open-ended question </a:t>
            </a:r>
            <a:r>
              <a:rPr lang="en-US" sz="2800">
                <a:solidFill>
                  <a:srgbClr val="000000"/>
                </a:solidFill>
              </a:rPr>
              <a:t>and change it</a:t>
            </a:r>
            <a:r>
              <a:rPr lang="en-US" sz="2800" b="1">
                <a:solidFill>
                  <a:srgbClr val="000000"/>
                </a:solidFill>
              </a:rPr>
              <a:t> </a:t>
            </a:r>
            <a:r>
              <a:rPr lang="en-US" sz="2800">
                <a:solidFill>
                  <a:srgbClr val="000000"/>
                </a:solidFill>
              </a:rPr>
              <a:t>into a </a:t>
            </a:r>
            <a:r>
              <a:rPr lang="en-US" sz="2800" b="1"/>
              <a:t>closed-ended question</a:t>
            </a:r>
            <a:r>
              <a:rPr lang="en-US" sz="2800">
                <a:solidFill>
                  <a:srgbClr val="000000"/>
                </a:solidFill>
              </a:rPr>
              <a:t>.</a:t>
            </a:r>
            <a:br>
              <a:rPr lang="en-US" sz="2800">
                <a:solidFill>
                  <a:srgbClr val="000000"/>
                </a:solidFill>
              </a:rPr>
            </a:br>
            <a:br>
              <a:rPr lang="en-US" sz="2800">
                <a:solidFill>
                  <a:srgbClr val="000000"/>
                </a:solidFill>
              </a:rPr>
            </a:br>
            <a:endParaRPr sz="2800">
              <a:solidFill>
                <a:srgbClr val="000000"/>
              </a:solidFill>
            </a:endParaRPr>
          </a:p>
          <a:p>
            <a:pPr marL="228600" lvl="0" indent="-50800" algn="l" rtl="0">
              <a:lnSpc>
                <a:spcPct val="90000"/>
              </a:lnSpc>
              <a:spcBef>
                <a:spcPts val="1000"/>
              </a:spcBef>
              <a:spcAft>
                <a:spcPts val="0"/>
              </a:spcAft>
              <a:buClr>
                <a:schemeClr val="dk1"/>
              </a:buClr>
              <a:buSzPts val="2800"/>
              <a:buNone/>
            </a:pPr>
            <a:endParaRPr>
              <a:solidFill>
                <a:srgbClr val="000000"/>
              </a:solidFill>
            </a:endParaRPr>
          </a:p>
          <a:p>
            <a:pPr marL="228600" lvl="0" indent="-228600" algn="l" rtl="0">
              <a:lnSpc>
                <a:spcPct val="90000"/>
              </a:lnSpc>
              <a:spcBef>
                <a:spcPts val="1000"/>
              </a:spcBef>
              <a:spcAft>
                <a:spcPts val="0"/>
              </a:spcAft>
              <a:buClr>
                <a:schemeClr val="dk1"/>
              </a:buClr>
              <a:buSzPts val="2800"/>
              <a:buChar char="•"/>
            </a:pPr>
            <a:r>
              <a:rPr lang="en-US"/>
              <a:t>Add these as new questions to your list</a:t>
            </a:r>
            <a:endParaRPr/>
          </a:p>
        </p:txBody>
      </p:sp>
      <p:sp>
        <p:nvSpPr>
          <p:cNvPr id="409" name="Google Shape;409;p30"/>
          <p:cNvSpPr txBox="1"/>
          <p:nvPr/>
        </p:nvSpPr>
        <p:spPr>
          <a:xfrm>
            <a:off x="2463707" y="2844991"/>
            <a:ext cx="2481263" cy="646113"/>
          </a:xfrm>
          <a:prstGeom prst="rect">
            <a:avLst/>
          </a:prstGeom>
          <a:solidFill>
            <a:schemeClr val="accent6"/>
          </a:solidFill>
          <a:ln w="12700" cap="flat" cmpd="sng">
            <a:solidFill>
              <a:srgbClr val="58589D"/>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3600"/>
              <a:buFont typeface="Century Gothic"/>
              <a:buNone/>
            </a:pPr>
            <a:r>
              <a:rPr lang="en-US" sz="3600" b="0" i="0" u="none" strike="noStrike" cap="none">
                <a:solidFill>
                  <a:srgbClr val="FFFFFF"/>
                </a:solidFill>
                <a:latin typeface="Century Gothic"/>
                <a:ea typeface="Century Gothic"/>
                <a:cs typeface="Century Gothic"/>
                <a:sym typeface="Century Gothic"/>
              </a:rPr>
              <a:t>Closed</a:t>
            </a:r>
            <a:endParaRPr/>
          </a:p>
        </p:txBody>
      </p:sp>
      <p:cxnSp>
        <p:nvCxnSpPr>
          <p:cNvPr id="410" name="Google Shape;410;p30"/>
          <p:cNvCxnSpPr/>
          <p:nvPr/>
        </p:nvCxnSpPr>
        <p:spPr>
          <a:xfrm rot="10800000" flipH="1">
            <a:off x="5269429" y="3154642"/>
            <a:ext cx="1939925" cy="17462"/>
          </a:xfrm>
          <a:prstGeom prst="straightConnector1">
            <a:avLst/>
          </a:prstGeom>
          <a:noFill/>
          <a:ln w="57150" cap="flat" cmpd="sng">
            <a:solidFill>
              <a:schemeClr val="accent1"/>
            </a:solidFill>
            <a:prstDash val="solid"/>
            <a:miter lim="800000"/>
            <a:headEnd type="none" w="sm" len="sm"/>
            <a:tailEnd type="stealth" w="med" len="med"/>
          </a:ln>
        </p:spPr>
      </p:cxnSp>
      <p:sp>
        <p:nvSpPr>
          <p:cNvPr id="411" name="Google Shape;411;p30"/>
          <p:cNvSpPr txBox="1"/>
          <p:nvPr/>
        </p:nvSpPr>
        <p:spPr>
          <a:xfrm>
            <a:off x="7776558" y="2883366"/>
            <a:ext cx="1809751" cy="646331"/>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3600"/>
              <a:buFont typeface="Century Gothic"/>
              <a:buNone/>
            </a:pPr>
            <a:r>
              <a:rPr lang="en-US" sz="3600" b="0" i="0" u="none" strike="noStrike" cap="none">
                <a:solidFill>
                  <a:srgbClr val="FFFFFF"/>
                </a:solidFill>
                <a:latin typeface="Century Gothic"/>
                <a:ea typeface="Century Gothic"/>
                <a:cs typeface="Century Gothic"/>
                <a:sym typeface="Century Gothic"/>
              </a:rPr>
              <a:t>Open</a:t>
            </a:r>
            <a:endParaRPr/>
          </a:p>
        </p:txBody>
      </p:sp>
      <p:sp>
        <p:nvSpPr>
          <p:cNvPr id="412" name="Google Shape;412;p30"/>
          <p:cNvSpPr txBox="1"/>
          <p:nvPr/>
        </p:nvSpPr>
        <p:spPr>
          <a:xfrm>
            <a:off x="7440802" y="4876351"/>
            <a:ext cx="2481263" cy="646113"/>
          </a:xfrm>
          <a:prstGeom prst="rect">
            <a:avLst/>
          </a:prstGeom>
          <a:solidFill>
            <a:schemeClr val="accent6"/>
          </a:solidFill>
          <a:ln w="12700" cap="flat" cmpd="sng">
            <a:solidFill>
              <a:srgbClr val="58589D"/>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3600"/>
              <a:buFont typeface="Century Gothic"/>
              <a:buNone/>
            </a:pPr>
            <a:r>
              <a:rPr lang="en-US" sz="3600" b="0" i="0" u="none" strike="noStrike" cap="none">
                <a:solidFill>
                  <a:srgbClr val="FFFFFF"/>
                </a:solidFill>
                <a:latin typeface="Century Gothic"/>
                <a:ea typeface="Century Gothic"/>
                <a:cs typeface="Century Gothic"/>
                <a:sym typeface="Century Gothic"/>
              </a:rPr>
              <a:t>Closed</a:t>
            </a:r>
            <a:endParaRPr/>
          </a:p>
        </p:txBody>
      </p:sp>
      <p:cxnSp>
        <p:nvCxnSpPr>
          <p:cNvPr id="413" name="Google Shape;413;p30"/>
          <p:cNvCxnSpPr/>
          <p:nvPr/>
        </p:nvCxnSpPr>
        <p:spPr>
          <a:xfrm rot="10800000" flipH="1">
            <a:off x="4966497" y="5126106"/>
            <a:ext cx="1941513" cy="17463"/>
          </a:xfrm>
          <a:prstGeom prst="straightConnector1">
            <a:avLst/>
          </a:prstGeom>
          <a:noFill/>
          <a:ln w="57150" cap="flat" cmpd="sng">
            <a:solidFill>
              <a:schemeClr val="accent1"/>
            </a:solidFill>
            <a:prstDash val="solid"/>
            <a:miter lim="800000"/>
            <a:headEnd type="none" w="sm" len="sm"/>
            <a:tailEnd type="stealth" w="med" len="med"/>
          </a:ln>
        </p:spPr>
      </p:cxnSp>
      <p:sp>
        <p:nvSpPr>
          <p:cNvPr id="414" name="Google Shape;414;p30"/>
          <p:cNvSpPr txBox="1"/>
          <p:nvPr/>
        </p:nvSpPr>
        <p:spPr>
          <a:xfrm>
            <a:off x="2864043" y="4932192"/>
            <a:ext cx="1809751" cy="646331"/>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3600"/>
              <a:buFont typeface="Century Gothic"/>
              <a:buNone/>
            </a:pPr>
            <a:r>
              <a:rPr lang="en-US" sz="3600" b="0" i="0" u="none" strike="noStrike" cap="none">
                <a:solidFill>
                  <a:srgbClr val="FFFFFF"/>
                </a:solidFill>
                <a:latin typeface="Century Gothic"/>
                <a:ea typeface="Century Gothic"/>
                <a:cs typeface="Century Gothic"/>
                <a:sym typeface="Century Gothic"/>
              </a:rPr>
              <a:t>Open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8">
                                            <p:txEl>
                                              <p:pRg st="0" end="0"/>
                                            </p:txEl>
                                          </p:spTgt>
                                        </p:tgtEl>
                                        <p:attrNameLst>
                                          <p:attrName>style.visibility</p:attrName>
                                        </p:attrNameLst>
                                      </p:cBhvr>
                                      <p:to>
                                        <p:strVal val="visible"/>
                                      </p:to>
                                    </p:set>
                                    <p:animEffect transition="in" filter="fade">
                                      <p:cBhvr>
                                        <p:cTn id="7" dur="500"/>
                                        <p:tgtEl>
                                          <p:spTgt spid="4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8">
                                            <p:txEl>
                                              <p:pRg st="1" end="1"/>
                                            </p:txEl>
                                          </p:spTgt>
                                        </p:tgtEl>
                                        <p:attrNameLst>
                                          <p:attrName>style.visibility</p:attrName>
                                        </p:attrNameLst>
                                      </p:cBhvr>
                                      <p:to>
                                        <p:strVal val="visible"/>
                                      </p:to>
                                    </p:set>
                                    <p:animEffect transition="in" filter="fade">
                                      <p:cBhvr>
                                        <p:cTn id="12" dur="500"/>
                                        <p:tgtEl>
                                          <p:spTgt spid="40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8">
                                            <p:txEl>
                                              <p:pRg st="2" end="2"/>
                                            </p:txEl>
                                          </p:spTgt>
                                        </p:tgtEl>
                                        <p:attrNameLst>
                                          <p:attrName>style.visibility</p:attrName>
                                        </p:attrNameLst>
                                      </p:cBhvr>
                                      <p:to>
                                        <p:strVal val="visible"/>
                                      </p:to>
                                    </p:set>
                                    <p:animEffect transition="in" filter="fade">
                                      <p:cBhvr>
                                        <p:cTn id="17" dur="500"/>
                                        <p:tgtEl>
                                          <p:spTgt spid="40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8">
                                            <p:txEl>
                                              <p:pRg st="3" end="3"/>
                                            </p:txEl>
                                          </p:spTgt>
                                        </p:tgtEl>
                                        <p:attrNameLst>
                                          <p:attrName>style.visibility</p:attrName>
                                        </p:attrNameLst>
                                      </p:cBhvr>
                                      <p:to>
                                        <p:strVal val="visible"/>
                                      </p:to>
                                    </p:set>
                                    <p:animEffect transition="in" filter="fade">
                                      <p:cBhvr>
                                        <p:cTn id="22" dur="500"/>
                                        <p:tgtEl>
                                          <p:spTgt spid="40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8">
                                            <p:txEl>
                                              <p:pRg st="4" end="4"/>
                                            </p:txEl>
                                          </p:spTgt>
                                        </p:tgtEl>
                                        <p:attrNameLst>
                                          <p:attrName>style.visibility</p:attrName>
                                        </p:attrNameLst>
                                      </p:cBhvr>
                                      <p:to>
                                        <p:strVal val="visible"/>
                                      </p:to>
                                    </p:set>
                                    <p:animEffect transition="in" filter="fade">
                                      <p:cBhvr>
                                        <p:cTn id="27" dur="500"/>
                                        <p:tgtEl>
                                          <p:spTgt spid="40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08">
                                            <p:txEl>
                                              <p:pRg st="5" end="5"/>
                                            </p:txEl>
                                          </p:spTgt>
                                        </p:tgtEl>
                                        <p:attrNameLst>
                                          <p:attrName>style.visibility</p:attrName>
                                        </p:attrNameLst>
                                      </p:cBhvr>
                                      <p:to>
                                        <p:strVal val="visible"/>
                                      </p:to>
                                    </p:set>
                                    <p:animEffect transition="in" filter="fade">
                                      <p:cBhvr>
                                        <p:cTn id="32" dur="500"/>
                                        <p:tgtEl>
                                          <p:spTgt spid="40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08">
                                            <p:txEl>
                                              <p:pRg st="6" end="6"/>
                                            </p:txEl>
                                          </p:spTgt>
                                        </p:tgtEl>
                                        <p:attrNameLst>
                                          <p:attrName>style.visibility</p:attrName>
                                        </p:attrNameLst>
                                      </p:cBhvr>
                                      <p:to>
                                        <p:strVal val="visible"/>
                                      </p:to>
                                    </p:set>
                                    <p:animEffect transition="in" filter="fade">
                                      <p:cBhvr>
                                        <p:cTn id="37" dur="500"/>
                                        <p:tgtEl>
                                          <p:spTgt spid="408">
                                            <p:txEl>
                                              <p:pRg st="6" end="6"/>
                                            </p:txEl>
                                          </p:spTgt>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409"/>
                                        </p:tgtEl>
                                        <p:attrNameLst>
                                          <p:attrName>style.visibility</p:attrName>
                                        </p:attrNameLst>
                                      </p:cBhvr>
                                      <p:to>
                                        <p:strVal val="visible"/>
                                      </p:to>
                                    </p:set>
                                    <p:animEffect transition="in" filter="fade">
                                      <p:cBhvr>
                                        <p:cTn id="41" dur="500"/>
                                        <p:tgtEl>
                                          <p:spTgt spid="409"/>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410"/>
                                        </p:tgtEl>
                                        <p:attrNameLst>
                                          <p:attrName>style.visibility</p:attrName>
                                        </p:attrNameLst>
                                      </p:cBhvr>
                                      <p:to>
                                        <p:strVal val="visible"/>
                                      </p:to>
                                    </p:set>
                                    <p:animEffect transition="in" filter="fade">
                                      <p:cBhvr>
                                        <p:cTn id="45" dur="500"/>
                                        <p:tgtEl>
                                          <p:spTgt spid="410"/>
                                        </p:tgtEl>
                                      </p:cBhvr>
                                    </p:animEffect>
                                  </p:childTnLst>
                                </p:cTn>
                              </p:par>
                            </p:childTnLst>
                          </p:cTn>
                        </p:par>
                        <p:par>
                          <p:cTn id="46" fill="hold">
                            <p:stCondLst>
                              <p:cond delay="1500"/>
                            </p:stCondLst>
                            <p:childTnLst>
                              <p:par>
                                <p:cTn id="47" presetID="10" presetClass="entr" presetSubtype="0" fill="hold" nodeType="afterEffect">
                                  <p:stCondLst>
                                    <p:cond delay="0"/>
                                  </p:stCondLst>
                                  <p:childTnLst>
                                    <p:set>
                                      <p:cBhvr>
                                        <p:cTn id="48" dur="1" fill="hold">
                                          <p:stCondLst>
                                            <p:cond delay="0"/>
                                          </p:stCondLst>
                                        </p:cTn>
                                        <p:tgtEl>
                                          <p:spTgt spid="411"/>
                                        </p:tgtEl>
                                        <p:attrNameLst>
                                          <p:attrName>style.visibility</p:attrName>
                                        </p:attrNameLst>
                                      </p:cBhvr>
                                      <p:to>
                                        <p:strVal val="visible"/>
                                      </p:to>
                                    </p:set>
                                    <p:animEffect transition="in" filter="fade">
                                      <p:cBhvr>
                                        <p:cTn id="49" dur="500"/>
                                        <p:tgtEl>
                                          <p:spTgt spid="41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14"/>
                                        </p:tgtEl>
                                        <p:attrNameLst>
                                          <p:attrName>style.visibility</p:attrName>
                                        </p:attrNameLst>
                                      </p:cBhvr>
                                      <p:to>
                                        <p:strVal val="visible"/>
                                      </p:to>
                                    </p:set>
                                    <p:animEffect transition="in" filter="fade">
                                      <p:cBhvr>
                                        <p:cTn id="54" dur="500"/>
                                        <p:tgtEl>
                                          <p:spTgt spid="414"/>
                                        </p:tgtEl>
                                      </p:cBhvr>
                                    </p:animEffect>
                                  </p:childTnLst>
                                </p:cTn>
                              </p:par>
                              <p:par>
                                <p:cTn id="55" presetID="10" presetClass="entr" presetSubtype="0" fill="hold" nodeType="withEffect">
                                  <p:stCondLst>
                                    <p:cond delay="0"/>
                                  </p:stCondLst>
                                  <p:childTnLst>
                                    <p:set>
                                      <p:cBhvr>
                                        <p:cTn id="56" dur="1" fill="hold">
                                          <p:stCondLst>
                                            <p:cond delay="0"/>
                                          </p:stCondLst>
                                        </p:cTn>
                                        <p:tgtEl>
                                          <p:spTgt spid="413"/>
                                        </p:tgtEl>
                                        <p:attrNameLst>
                                          <p:attrName>style.visibility</p:attrName>
                                        </p:attrNameLst>
                                      </p:cBhvr>
                                      <p:to>
                                        <p:strVal val="visible"/>
                                      </p:to>
                                    </p:set>
                                    <p:animEffect transition="in" filter="fade">
                                      <p:cBhvr>
                                        <p:cTn id="57" dur="500"/>
                                        <p:tgtEl>
                                          <p:spTgt spid="413"/>
                                        </p:tgtEl>
                                      </p:cBhvr>
                                    </p:animEffect>
                                  </p:childTnLst>
                                </p:cTn>
                              </p:par>
                              <p:par>
                                <p:cTn id="58" presetID="10" presetClass="entr" presetSubtype="0" fill="hold" nodeType="withEffect">
                                  <p:stCondLst>
                                    <p:cond delay="0"/>
                                  </p:stCondLst>
                                  <p:childTnLst>
                                    <p:set>
                                      <p:cBhvr>
                                        <p:cTn id="59" dur="1" fill="hold">
                                          <p:stCondLst>
                                            <p:cond delay="0"/>
                                          </p:stCondLst>
                                        </p:cTn>
                                        <p:tgtEl>
                                          <p:spTgt spid="412"/>
                                        </p:tgtEl>
                                        <p:attrNameLst>
                                          <p:attrName>style.visibility</p:attrName>
                                        </p:attrNameLst>
                                      </p:cBhvr>
                                      <p:to>
                                        <p:strVal val="visible"/>
                                      </p:to>
                                    </p:set>
                                    <p:animEffect transition="in" filter="fade">
                                      <p:cBhvr>
                                        <p:cTn id="60" dur="500"/>
                                        <p:tgtEl>
                                          <p:spTgt spid="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
          <p:cNvSpPr txBox="1">
            <a:spLocks noGrp="1"/>
          </p:cNvSpPr>
          <p:nvPr>
            <p:ph type="body" idx="1"/>
          </p:nvPr>
        </p:nvSpPr>
        <p:spPr>
          <a:xfrm>
            <a:off x="838200" y="1825625"/>
            <a:ext cx="10515600" cy="100901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050"/>
              <a:buNone/>
            </a:pPr>
            <a:endParaRPr sz="1050">
              <a:latin typeface="Rockwell"/>
              <a:ea typeface="Rockwell"/>
              <a:cs typeface="Rockwell"/>
              <a:sym typeface="Rockwell"/>
            </a:endParaRPr>
          </a:p>
          <a:p>
            <a:pPr marL="0" lvl="0" indent="0" algn="l" rtl="0">
              <a:lnSpc>
                <a:spcPct val="90000"/>
              </a:lnSpc>
              <a:spcBef>
                <a:spcPts val="0"/>
              </a:spcBef>
              <a:spcAft>
                <a:spcPts val="0"/>
              </a:spcAft>
              <a:buClr>
                <a:schemeClr val="dk1"/>
              </a:buClr>
              <a:buSzPts val="3200"/>
              <a:buNone/>
            </a:pPr>
            <a:endParaRPr sz="3200" b="1">
              <a:solidFill>
                <a:schemeClr val="dk2"/>
              </a:solidFill>
              <a:latin typeface="Rockwell"/>
              <a:ea typeface="Rockwell"/>
              <a:cs typeface="Rockwell"/>
              <a:sym typeface="Rockwell"/>
            </a:endParaRPr>
          </a:p>
        </p:txBody>
      </p:sp>
      <p:sp>
        <p:nvSpPr>
          <p:cNvPr id="192" name="Google Shape;192;p3"/>
          <p:cNvSpPr txBox="1"/>
          <p:nvPr/>
        </p:nvSpPr>
        <p:spPr>
          <a:xfrm>
            <a:off x="693299" y="554069"/>
            <a:ext cx="9914106" cy="70173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4400"/>
              <a:buFont typeface="Century Gothic"/>
              <a:buNone/>
            </a:pPr>
            <a:r>
              <a:rPr lang="en-US" sz="4400" b="0" i="0" u="none" strike="noStrike" cap="none">
                <a:solidFill>
                  <a:srgbClr val="000000"/>
                </a:solidFill>
                <a:latin typeface="Century Gothic"/>
                <a:ea typeface="Century Gothic"/>
                <a:cs typeface="Century Gothic"/>
                <a:sym typeface="Century Gothic"/>
              </a:rPr>
              <a:t>To Access Today’s Materials:</a:t>
            </a:r>
            <a:endParaRPr sz="4400" b="0" i="0" u="none" strike="noStrike" cap="none">
              <a:solidFill>
                <a:srgbClr val="000000"/>
              </a:solidFill>
              <a:latin typeface="Century Gothic"/>
              <a:ea typeface="Century Gothic"/>
              <a:cs typeface="Century Gothic"/>
              <a:sym typeface="Century Gothic"/>
            </a:endParaRPr>
          </a:p>
        </p:txBody>
      </p:sp>
      <p:sp>
        <p:nvSpPr>
          <p:cNvPr id="193" name="Google Shape;193;p3"/>
          <p:cNvSpPr txBox="1"/>
          <p:nvPr/>
        </p:nvSpPr>
        <p:spPr>
          <a:xfrm>
            <a:off x="1962300" y="3147600"/>
            <a:ext cx="82674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a:latin typeface="Century Gothic"/>
                <a:ea typeface="Century Gothic"/>
                <a:cs typeface="Century Gothic"/>
                <a:sym typeface="Century Gothic"/>
              </a:rPr>
              <a:t>https://libguides.kent-school.edu/AISL-2022</a:t>
            </a:r>
            <a:endParaRPr sz="3000">
              <a:latin typeface="Century Gothic"/>
              <a:ea typeface="Century Gothic"/>
              <a:cs typeface="Century Gothic"/>
              <a:sym typeface="Century Gothic"/>
            </a:endParaRPr>
          </a:p>
          <a:p>
            <a:pPr marL="0" lvl="0" indent="0" algn="l"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31"/>
          <p:cNvSpPr txBox="1">
            <a:spLocks noGrp="1"/>
          </p:cNvSpPr>
          <p:nvPr>
            <p:ph type="title"/>
          </p:nvPr>
        </p:nvSpPr>
        <p:spPr>
          <a:xfrm>
            <a:off x="759543" y="22057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Century Gothic"/>
              <a:buNone/>
            </a:pPr>
            <a:r>
              <a:rPr lang="en-US"/>
              <a:t>Prioritize Questions </a:t>
            </a:r>
            <a:endParaRPr/>
          </a:p>
        </p:txBody>
      </p:sp>
      <p:sp>
        <p:nvSpPr>
          <p:cNvPr id="421" name="Google Shape;421;p31"/>
          <p:cNvSpPr txBox="1">
            <a:spLocks noGrp="1"/>
          </p:cNvSpPr>
          <p:nvPr>
            <p:ph type="body" idx="1"/>
          </p:nvPr>
        </p:nvSpPr>
        <p:spPr>
          <a:xfrm>
            <a:off x="838200" y="1825625"/>
            <a:ext cx="10515600" cy="371265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3200"/>
              <a:buNone/>
            </a:pPr>
            <a:r>
              <a:rPr lang="en-US" sz="3200" b="1">
                <a:solidFill>
                  <a:srgbClr val="000000"/>
                </a:solidFill>
              </a:rPr>
              <a:t>Review your list of questions </a:t>
            </a:r>
            <a:endParaRPr/>
          </a:p>
          <a:p>
            <a:pPr marL="228600" lvl="1" indent="-190500" algn="l" rtl="0">
              <a:lnSpc>
                <a:spcPct val="100000"/>
              </a:lnSpc>
              <a:spcBef>
                <a:spcPts val="800"/>
              </a:spcBef>
              <a:spcAft>
                <a:spcPts val="0"/>
              </a:spcAft>
              <a:buClr>
                <a:srgbClr val="000000"/>
              </a:buClr>
              <a:buSzPts val="3000"/>
              <a:buChar char="•"/>
            </a:pPr>
            <a:r>
              <a:rPr lang="en-US" sz="3000">
                <a:solidFill>
                  <a:srgbClr val="000000"/>
                </a:solidFill>
              </a:rPr>
              <a:t> </a:t>
            </a:r>
            <a:r>
              <a:rPr lang="en-US" sz="2800">
                <a:solidFill>
                  <a:srgbClr val="000000"/>
                </a:solidFill>
              </a:rPr>
              <a:t>Choose three questions that you feel are most important.</a:t>
            </a:r>
            <a:endParaRPr/>
          </a:p>
          <a:p>
            <a:pPr marL="228600" lvl="1" indent="-177800" algn="l" rtl="0">
              <a:lnSpc>
                <a:spcPct val="100000"/>
              </a:lnSpc>
              <a:spcBef>
                <a:spcPts val="1400"/>
              </a:spcBef>
              <a:spcAft>
                <a:spcPts val="0"/>
              </a:spcAft>
              <a:buClr>
                <a:srgbClr val="000000"/>
              </a:buClr>
              <a:buSzPts val="2800"/>
              <a:buChar char="•"/>
            </a:pPr>
            <a:r>
              <a:rPr lang="en-US" sz="2800">
                <a:solidFill>
                  <a:srgbClr val="000000"/>
                </a:solidFill>
              </a:rPr>
              <a:t> While prioritizing, think about your Question Focus, </a:t>
            </a:r>
            <a:r>
              <a:rPr lang="en-US" sz="2800" i="1">
                <a:solidFill>
                  <a:srgbClr val="000000"/>
                </a:solidFill>
              </a:rPr>
              <a:t>Some students are not asking questions</a:t>
            </a:r>
            <a:r>
              <a:rPr lang="en-US" sz="2800"/>
              <a:t>. </a:t>
            </a:r>
            <a:endParaRPr/>
          </a:p>
          <a:p>
            <a:pPr marL="228600" lvl="1" indent="-177800" algn="l" rtl="0">
              <a:lnSpc>
                <a:spcPct val="100000"/>
              </a:lnSpc>
              <a:spcBef>
                <a:spcPts val="800"/>
              </a:spcBef>
              <a:spcAft>
                <a:spcPts val="0"/>
              </a:spcAft>
              <a:buClr>
                <a:srgbClr val="000000"/>
              </a:buClr>
              <a:buSzPts val="2800"/>
              <a:buChar char="•"/>
            </a:pPr>
            <a:r>
              <a:rPr lang="en-US" sz="2800">
                <a:solidFill>
                  <a:srgbClr val="000000"/>
                </a:solidFill>
              </a:rPr>
              <a:t>Then, think about why you chose those questions.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32"/>
          <p:cNvSpPr txBox="1">
            <a:spLocks noGrp="1"/>
          </p:cNvSpPr>
          <p:nvPr>
            <p:ph type="title"/>
          </p:nvPr>
        </p:nvSpPr>
        <p:spPr>
          <a:xfrm>
            <a:off x="739879" y="20090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Century Gothic"/>
              <a:buNone/>
            </a:pPr>
            <a:r>
              <a:rPr lang="en-US"/>
              <a:t>Action Plan</a:t>
            </a:r>
            <a:endParaRPr/>
          </a:p>
        </p:txBody>
      </p:sp>
      <p:sp>
        <p:nvSpPr>
          <p:cNvPr id="428" name="Google Shape;428;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200"/>
              <a:t>Moving from priority questions into action steps.</a:t>
            </a:r>
            <a:endParaRPr/>
          </a:p>
          <a:p>
            <a:pPr marL="0" lvl="0" indent="0" algn="l" rtl="0">
              <a:lnSpc>
                <a:spcPct val="90000"/>
              </a:lnSpc>
              <a:spcBef>
                <a:spcPts val="1800"/>
              </a:spcBef>
              <a:spcAft>
                <a:spcPts val="0"/>
              </a:spcAft>
              <a:buClr>
                <a:schemeClr val="dk1"/>
              </a:buClr>
              <a:buSzPts val="800"/>
              <a:buNone/>
            </a:pPr>
            <a:endParaRPr sz="800"/>
          </a:p>
          <a:p>
            <a:pPr marL="0" lvl="0" indent="0" algn="l" rtl="0">
              <a:lnSpc>
                <a:spcPct val="90000"/>
              </a:lnSpc>
              <a:spcBef>
                <a:spcPts val="1800"/>
              </a:spcBef>
              <a:spcAft>
                <a:spcPts val="0"/>
              </a:spcAft>
              <a:buClr>
                <a:schemeClr val="dk1"/>
              </a:buClr>
              <a:buSzPts val="3200"/>
              <a:buNone/>
            </a:pPr>
            <a:r>
              <a:rPr lang="en-US" sz="3200"/>
              <a:t>In order to answer your priority questions:</a:t>
            </a:r>
            <a:endParaRPr/>
          </a:p>
          <a:p>
            <a:pPr marL="1143000" lvl="2" indent="-228600" algn="l" rtl="0">
              <a:lnSpc>
                <a:spcPct val="90000"/>
              </a:lnSpc>
              <a:spcBef>
                <a:spcPts val="1800"/>
              </a:spcBef>
              <a:spcAft>
                <a:spcPts val="0"/>
              </a:spcAft>
              <a:buClr>
                <a:schemeClr val="dk1"/>
              </a:buClr>
              <a:buSzPts val="2800"/>
              <a:buChar char="•"/>
            </a:pPr>
            <a:r>
              <a:rPr lang="en-US" sz="2800"/>
              <a:t>What do you need to </a:t>
            </a:r>
            <a:r>
              <a:rPr lang="en-US" sz="2800" i="1"/>
              <a:t>know</a:t>
            </a:r>
            <a:r>
              <a:rPr lang="en-US" sz="2800"/>
              <a:t>? </a:t>
            </a:r>
            <a:r>
              <a:rPr lang="en-US" sz="2800" b="1"/>
              <a:t>Information </a:t>
            </a:r>
            <a:endParaRPr/>
          </a:p>
          <a:p>
            <a:pPr marL="1143000" lvl="2" indent="-228600" algn="l" rtl="0">
              <a:lnSpc>
                <a:spcPct val="90000"/>
              </a:lnSpc>
              <a:spcBef>
                <a:spcPts val="1800"/>
              </a:spcBef>
              <a:spcAft>
                <a:spcPts val="0"/>
              </a:spcAft>
              <a:buClr>
                <a:schemeClr val="dk1"/>
              </a:buClr>
              <a:buSzPts val="2800"/>
              <a:buChar char="•"/>
            </a:pPr>
            <a:r>
              <a:rPr lang="en-US" sz="2800"/>
              <a:t>What do you need to </a:t>
            </a:r>
            <a:r>
              <a:rPr lang="en-US" sz="2800" i="1"/>
              <a:t>do</a:t>
            </a:r>
            <a:r>
              <a:rPr lang="en-US" sz="2800"/>
              <a:t>? </a:t>
            </a:r>
            <a:r>
              <a:rPr lang="en-US" sz="2800" b="1"/>
              <a:t>Tasks</a:t>
            </a:r>
            <a:endParaRPr/>
          </a:p>
          <a:p>
            <a:pPr marL="0" lvl="0" indent="0" algn="l" rtl="0">
              <a:lnSpc>
                <a:spcPct val="90000"/>
              </a:lnSpc>
              <a:spcBef>
                <a:spcPts val="1800"/>
              </a:spcBef>
              <a:spcAft>
                <a:spcPts val="0"/>
              </a:spcAft>
              <a:buClr>
                <a:schemeClr val="dk1"/>
              </a:buClr>
              <a:buSzPts val="3200"/>
              <a:buNone/>
            </a:pPr>
            <a:endParaRPr sz="3200"/>
          </a:p>
          <a:p>
            <a:pPr marL="0" lvl="0" indent="0" algn="l" rtl="0">
              <a:lnSpc>
                <a:spcPct val="90000"/>
              </a:lnSpc>
              <a:spcBef>
                <a:spcPts val="1800"/>
              </a:spcBef>
              <a:spcAft>
                <a:spcPts val="0"/>
              </a:spcAft>
              <a:buClr>
                <a:schemeClr val="dk1"/>
              </a:buClr>
              <a:buSzPts val="3200"/>
              <a:buNone/>
            </a:pPr>
            <a:r>
              <a:rPr lang="en-US" sz="3200"/>
              <a:t>Write down a couple ideas you have.</a:t>
            </a:r>
            <a:endParaRPr/>
          </a:p>
        </p:txBody>
      </p:sp>
      <p:sp>
        <p:nvSpPr>
          <p:cNvPr id="429" name="Google Shape;429;p32"/>
          <p:cNvSpPr/>
          <p:nvPr/>
        </p:nvSpPr>
        <p:spPr>
          <a:xfrm>
            <a:off x="10879271" y="360387"/>
            <a:ext cx="654109" cy="440819"/>
          </a:xfrm>
          <a:prstGeom prst="wedgeRectCallout">
            <a:avLst>
              <a:gd name="adj1" fmla="val -32870"/>
              <a:gd name="adj2" fmla="val 79687"/>
            </a:avLst>
          </a:prstGeom>
          <a:solidFill>
            <a:schemeClr val="accent1">
              <a:alpha val="90980"/>
            </a:schemeClr>
          </a:solidFill>
          <a:ln w="25400" cap="flat" cmpd="sng">
            <a:solidFill>
              <a:srgbClr val="5C99CE"/>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33"/>
          <p:cNvSpPr txBox="1">
            <a:spLocks noGrp="1"/>
          </p:cNvSpPr>
          <p:nvPr>
            <p:ph type="title"/>
          </p:nvPr>
        </p:nvSpPr>
        <p:spPr>
          <a:xfrm>
            <a:off x="749711" y="21074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Century Gothic"/>
              <a:buNone/>
            </a:pPr>
            <a:r>
              <a:rPr lang="en-US"/>
              <a:t>Reflect</a:t>
            </a:r>
            <a:endParaRPr/>
          </a:p>
        </p:txBody>
      </p:sp>
      <p:sp>
        <p:nvSpPr>
          <p:cNvPr id="435" name="Google Shape;435;p33"/>
          <p:cNvSpPr txBox="1">
            <a:spLocks noGrp="1"/>
          </p:cNvSpPr>
          <p:nvPr>
            <p:ph type="body" idx="1"/>
          </p:nvPr>
        </p:nvSpPr>
        <p:spPr>
          <a:xfrm>
            <a:off x="838200" y="1825631"/>
            <a:ext cx="10515600" cy="270097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000000"/>
              </a:buClr>
              <a:buSzPts val="3000"/>
              <a:buChar char="•"/>
            </a:pPr>
            <a:r>
              <a:rPr lang="en-US" sz="3000">
                <a:solidFill>
                  <a:srgbClr val="000000"/>
                </a:solidFill>
              </a:rPr>
              <a:t> </a:t>
            </a:r>
            <a:r>
              <a:rPr lang="en-US" sz="3200">
                <a:solidFill>
                  <a:srgbClr val="000000"/>
                </a:solidFill>
              </a:rPr>
              <a:t>What did you learn?</a:t>
            </a:r>
            <a:endParaRPr/>
          </a:p>
          <a:p>
            <a:pPr marL="228600" lvl="0" indent="-228600" algn="l" rtl="0">
              <a:lnSpc>
                <a:spcPct val="90000"/>
              </a:lnSpc>
              <a:spcBef>
                <a:spcPts val="1000"/>
              </a:spcBef>
              <a:spcAft>
                <a:spcPts val="0"/>
              </a:spcAft>
              <a:buClr>
                <a:srgbClr val="000000"/>
              </a:buClr>
              <a:buSzPts val="3200"/>
              <a:buChar char="•"/>
            </a:pPr>
            <a:r>
              <a:rPr lang="en-US" sz="3200">
                <a:solidFill>
                  <a:srgbClr val="000000"/>
                </a:solidFill>
              </a:rPr>
              <a:t> How did you learn it?</a:t>
            </a:r>
            <a:endParaRPr/>
          </a:p>
          <a:p>
            <a:pPr marL="228600" lvl="0" indent="-228600" algn="l" rtl="0">
              <a:lnSpc>
                <a:spcPct val="90000"/>
              </a:lnSpc>
              <a:spcBef>
                <a:spcPts val="1000"/>
              </a:spcBef>
              <a:spcAft>
                <a:spcPts val="0"/>
              </a:spcAft>
              <a:buClr>
                <a:srgbClr val="000000"/>
              </a:buClr>
              <a:buSzPts val="3200"/>
              <a:buChar char="•"/>
            </a:pPr>
            <a:r>
              <a:rPr lang="en-US" sz="3200">
                <a:solidFill>
                  <a:srgbClr val="000000"/>
                </a:solidFill>
              </a:rPr>
              <a:t>How could you use it in your work?</a:t>
            </a:r>
            <a:endParaRPr/>
          </a:p>
        </p:txBody>
      </p:sp>
      <p:sp>
        <p:nvSpPr>
          <p:cNvPr id="436" name="Google Shape;436;p33"/>
          <p:cNvSpPr/>
          <p:nvPr/>
        </p:nvSpPr>
        <p:spPr>
          <a:xfrm>
            <a:off x="10091777" y="210741"/>
            <a:ext cx="840907" cy="523200"/>
          </a:xfrm>
          <a:prstGeom prst="wedgeRectCallout">
            <a:avLst>
              <a:gd name="adj1" fmla="val -32870"/>
              <a:gd name="adj2" fmla="val 79687"/>
            </a:avLst>
          </a:prstGeom>
          <a:solidFill>
            <a:schemeClr val="accent1">
              <a:alpha val="90980"/>
            </a:schemeClr>
          </a:solidFill>
          <a:ln w="25400" cap="flat" cmpd="sng">
            <a:solidFill>
              <a:srgbClr val="5C99CE"/>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34"/>
          <p:cNvSpPr txBox="1">
            <a:spLocks noGrp="1"/>
          </p:cNvSpPr>
          <p:nvPr>
            <p:ph type="title"/>
          </p:nvPr>
        </p:nvSpPr>
        <p:spPr>
          <a:xfrm>
            <a:off x="893039" y="40876"/>
            <a:ext cx="10515600" cy="13255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2"/>
              </a:buClr>
              <a:buSzPts val="4400"/>
              <a:buFont typeface="Century Gothic"/>
              <a:buNone/>
            </a:pPr>
            <a:r>
              <a:rPr lang="en-US"/>
              <a:t> </a:t>
            </a:r>
            <a:endParaRPr/>
          </a:p>
        </p:txBody>
      </p:sp>
      <p:sp>
        <p:nvSpPr>
          <p:cNvPr id="443" name="Google Shape;443;p34"/>
          <p:cNvSpPr txBox="1">
            <a:spLocks noGrp="1"/>
          </p:cNvSpPr>
          <p:nvPr>
            <p:ph type="body" idx="4294967295"/>
          </p:nvPr>
        </p:nvSpPr>
        <p:spPr>
          <a:xfrm>
            <a:off x="841235" y="349854"/>
            <a:ext cx="7645400" cy="91697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2"/>
              </a:buClr>
              <a:buSzPts val="4500"/>
              <a:buNone/>
            </a:pPr>
            <a:r>
              <a:rPr lang="en-US" sz="4400">
                <a:solidFill>
                  <a:schemeClr val="dk2"/>
                </a:solidFill>
              </a:rPr>
              <a:t>A Look Inside the Process</a:t>
            </a:r>
            <a:endParaRPr sz="4400">
              <a:solidFill>
                <a:schemeClr val="dk2"/>
              </a:solidFill>
            </a:endParaRPr>
          </a:p>
        </p:txBody>
      </p:sp>
      <p:cxnSp>
        <p:nvCxnSpPr>
          <p:cNvPr id="444" name="Google Shape;444;p34"/>
          <p:cNvCxnSpPr/>
          <p:nvPr/>
        </p:nvCxnSpPr>
        <p:spPr>
          <a:xfrm>
            <a:off x="841235" y="5880761"/>
            <a:ext cx="10625279" cy="0"/>
          </a:xfrm>
          <a:prstGeom prst="straightConnector1">
            <a:avLst/>
          </a:prstGeom>
          <a:noFill/>
          <a:ln w="9525" cap="flat" cmpd="sng">
            <a:solidFill>
              <a:schemeClr val="dk2"/>
            </a:solidFill>
            <a:prstDash val="solid"/>
            <a:miter lim="800000"/>
            <a:headEnd type="none" w="sm" len="sm"/>
            <a:tailEnd type="none" w="sm" len="sm"/>
          </a:ln>
        </p:spPr>
      </p:cxnSp>
      <p:pic>
        <p:nvPicPr>
          <p:cNvPr id="445" name="Google Shape;445;p34" descr="images.png"/>
          <p:cNvPicPr preferRelativeResize="0"/>
          <p:nvPr/>
        </p:nvPicPr>
        <p:blipFill rotWithShape="1">
          <a:blip r:embed="rId3">
            <a:alphaModFix/>
          </a:blip>
          <a:srcRect/>
          <a:stretch/>
        </p:blipFill>
        <p:spPr>
          <a:xfrm>
            <a:off x="3935276" y="1675417"/>
            <a:ext cx="3981808" cy="364293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35"/>
          <p:cNvSpPr txBox="1">
            <a:spLocks noGrp="1"/>
          </p:cNvSpPr>
          <p:nvPr>
            <p:ph type="title"/>
          </p:nvPr>
        </p:nvSpPr>
        <p:spPr>
          <a:xfrm>
            <a:off x="838200" y="9275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Century Gothic"/>
              <a:buNone/>
            </a:pPr>
            <a:r>
              <a:rPr lang="en-US"/>
              <a:t>The QFT, on one slide…</a:t>
            </a:r>
            <a:endParaRPr/>
          </a:p>
        </p:txBody>
      </p:sp>
      <p:sp>
        <p:nvSpPr>
          <p:cNvPr id="452" name="Google Shape;452;p35"/>
          <p:cNvSpPr txBox="1">
            <a:spLocks noGrp="1"/>
          </p:cNvSpPr>
          <p:nvPr>
            <p:ph type="body" idx="1"/>
          </p:nvPr>
        </p:nvSpPr>
        <p:spPr>
          <a:xfrm>
            <a:off x="1136515" y="1606981"/>
            <a:ext cx="10515600" cy="4351338"/>
          </a:xfrm>
          <a:prstGeom prst="rect">
            <a:avLst/>
          </a:prstGeom>
          <a:noFill/>
          <a:ln>
            <a:noFill/>
          </a:ln>
        </p:spPr>
        <p:txBody>
          <a:bodyPr spcFirstLastPara="1" wrap="square" lIns="91425" tIns="45700" rIns="91425" bIns="45700" anchor="t" anchorCtr="0">
            <a:normAutofit lnSpcReduction="10000"/>
          </a:bodyPr>
          <a:lstStyle/>
          <a:p>
            <a:pPr marL="457200" lvl="0" indent="-457200" algn="l" rtl="0">
              <a:lnSpc>
                <a:spcPct val="90000"/>
              </a:lnSpc>
              <a:spcBef>
                <a:spcPts val="0"/>
              </a:spcBef>
              <a:spcAft>
                <a:spcPts val="0"/>
              </a:spcAft>
              <a:buClr>
                <a:schemeClr val="dk1"/>
              </a:buClr>
              <a:buSzPts val="2800"/>
              <a:buFont typeface="Century Gothic"/>
              <a:buAutoNum type="arabicParenR"/>
            </a:pPr>
            <a:r>
              <a:rPr lang="en-US"/>
              <a:t>Question Focus</a:t>
            </a:r>
            <a:endParaRPr/>
          </a:p>
          <a:p>
            <a:pPr marL="457200" lvl="0" indent="-457200" algn="l" rtl="0">
              <a:lnSpc>
                <a:spcPct val="90000"/>
              </a:lnSpc>
              <a:spcBef>
                <a:spcPts val="600"/>
              </a:spcBef>
              <a:spcAft>
                <a:spcPts val="0"/>
              </a:spcAft>
              <a:buClr>
                <a:schemeClr val="dk1"/>
              </a:buClr>
              <a:buSzPts val="2800"/>
              <a:buFont typeface="Century Gothic"/>
              <a:buAutoNum type="arabicParenR"/>
            </a:pPr>
            <a:r>
              <a:rPr lang="en-US" b="1"/>
              <a:t>Produce</a:t>
            </a:r>
            <a:r>
              <a:rPr lang="en-US"/>
              <a:t> Your Questions</a:t>
            </a:r>
            <a:endParaRPr/>
          </a:p>
          <a:p>
            <a:pPr marL="1143000" lvl="2" indent="-228600" algn="l" rtl="0">
              <a:lnSpc>
                <a:spcPct val="90000"/>
              </a:lnSpc>
              <a:spcBef>
                <a:spcPts val="600"/>
              </a:spcBef>
              <a:spcAft>
                <a:spcPts val="0"/>
              </a:spcAft>
              <a:buClr>
                <a:schemeClr val="dk1"/>
              </a:buClr>
              <a:buSzPts val="2000"/>
              <a:buFont typeface="Noto Sans Symbols"/>
              <a:buChar char="✔"/>
            </a:pPr>
            <a:r>
              <a:rPr lang="en-US"/>
              <a:t>Follow the rules</a:t>
            </a:r>
            <a:endParaRPr/>
          </a:p>
          <a:p>
            <a:pPr marL="1143000" lvl="2" indent="-228600" algn="l" rtl="0">
              <a:lnSpc>
                <a:spcPct val="90000"/>
              </a:lnSpc>
              <a:spcBef>
                <a:spcPts val="600"/>
              </a:spcBef>
              <a:spcAft>
                <a:spcPts val="0"/>
              </a:spcAft>
              <a:buClr>
                <a:schemeClr val="dk1"/>
              </a:buClr>
              <a:buSzPts val="2000"/>
              <a:buFont typeface="Noto Sans Symbols"/>
              <a:buChar char="✔"/>
            </a:pPr>
            <a:r>
              <a:rPr lang="en-US"/>
              <a:t>Number your questions</a:t>
            </a:r>
            <a:endParaRPr/>
          </a:p>
          <a:p>
            <a:pPr marL="457200" lvl="0" indent="-457200" algn="l" rtl="0">
              <a:lnSpc>
                <a:spcPct val="90000"/>
              </a:lnSpc>
              <a:spcBef>
                <a:spcPts val="600"/>
              </a:spcBef>
              <a:spcAft>
                <a:spcPts val="0"/>
              </a:spcAft>
              <a:buClr>
                <a:schemeClr val="dk1"/>
              </a:buClr>
              <a:buSzPts val="2800"/>
              <a:buFont typeface="Century Gothic"/>
              <a:buAutoNum type="arabicParenR"/>
            </a:pPr>
            <a:r>
              <a:rPr lang="en-US" b="1"/>
              <a:t>Improve</a:t>
            </a:r>
            <a:r>
              <a:rPr lang="en-US"/>
              <a:t> Your Questions</a:t>
            </a:r>
            <a:endParaRPr/>
          </a:p>
          <a:p>
            <a:pPr marL="1143000" lvl="2" indent="-228600" algn="l" rtl="0">
              <a:lnSpc>
                <a:spcPct val="90000"/>
              </a:lnSpc>
              <a:spcBef>
                <a:spcPts val="600"/>
              </a:spcBef>
              <a:spcAft>
                <a:spcPts val="0"/>
              </a:spcAft>
              <a:buClr>
                <a:schemeClr val="dk1"/>
              </a:buClr>
              <a:buSzPts val="2000"/>
              <a:buFont typeface="Noto Sans Symbols"/>
              <a:buChar char="✔"/>
            </a:pPr>
            <a:r>
              <a:rPr lang="en-US"/>
              <a:t>Categorize questions as Closed or Open-ended</a:t>
            </a:r>
            <a:endParaRPr/>
          </a:p>
          <a:p>
            <a:pPr marL="1143000" lvl="2" indent="-228600" algn="l" rtl="0">
              <a:lnSpc>
                <a:spcPct val="90000"/>
              </a:lnSpc>
              <a:spcBef>
                <a:spcPts val="600"/>
              </a:spcBef>
              <a:spcAft>
                <a:spcPts val="0"/>
              </a:spcAft>
              <a:buClr>
                <a:schemeClr val="dk1"/>
              </a:buClr>
              <a:buSzPts val="2000"/>
              <a:buFont typeface="Noto Sans Symbols"/>
              <a:buChar char="✔"/>
            </a:pPr>
            <a:r>
              <a:rPr lang="en-US"/>
              <a:t>Change questions from one type to another</a:t>
            </a:r>
            <a:endParaRPr/>
          </a:p>
          <a:p>
            <a:pPr marL="457200" lvl="0" indent="-457200" algn="l" rtl="0">
              <a:lnSpc>
                <a:spcPct val="90000"/>
              </a:lnSpc>
              <a:spcBef>
                <a:spcPts val="600"/>
              </a:spcBef>
              <a:spcAft>
                <a:spcPts val="0"/>
              </a:spcAft>
              <a:buClr>
                <a:schemeClr val="dk1"/>
              </a:buClr>
              <a:buSzPts val="2800"/>
              <a:buFont typeface="Century Gothic"/>
              <a:buAutoNum type="arabicParenR"/>
            </a:pPr>
            <a:r>
              <a:rPr lang="en-US" b="1"/>
              <a:t>Strategize</a:t>
            </a:r>
            <a:r>
              <a:rPr lang="en-US"/>
              <a:t> </a:t>
            </a:r>
            <a:endParaRPr/>
          </a:p>
          <a:p>
            <a:pPr marL="1143000" lvl="2" indent="-228600" algn="l" rtl="0">
              <a:lnSpc>
                <a:spcPct val="90000"/>
              </a:lnSpc>
              <a:spcBef>
                <a:spcPts val="600"/>
              </a:spcBef>
              <a:spcAft>
                <a:spcPts val="0"/>
              </a:spcAft>
              <a:buClr>
                <a:schemeClr val="dk1"/>
              </a:buClr>
              <a:buSzPts val="2000"/>
              <a:buFont typeface="Noto Sans Symbols"/>
              <a:buChar char="✔"/>
            </a:pPr>
            <a:r>
              <a:rPr lang="en-US"/>
              <a:t>Prioritize your questions</a:t>
            </a:r>
            <a:endParaRPr/>
          </a:p>
          <a:p>
            <a:pPr marL="1143000" lvl="2" indent="-228600" algn="l" rtl="0">
              <a:lnSpc>
                <a:spcPct val="90000"/>
              </a:lnSpc>
              <a:spcBef>
                <a:spcPts val="600"/>
              </a:spcBef>
              <a:spcAft>
                <a:spcPts val="0"/>
              </a:spcAft>
              <a:buClr>
                <a:schemeClr val="dk1"/>
              </a:buClr>
              <a:buSzPts val="2000"/>
              <a:buFont typeface="Noto Sans Symbols"/>
              <a:buChar char="✔"/>
            </a:pPr>
            <a:r>
              <a:rPr lang="en-US"/>
              <a:t>Action plan or discuss next steps</a:t>
            </a:r>
            <a:endParaRPr/>
          </a:p>
          <a:p>
            <a:pPr marL="1143000" lvl="2" indent="-228600" algn="l" rtl="0">
              <a:lnSpc>
                <a:spcPct val="90000"/>
              </a:lnSpc>
              <a:spcBef>
                <a:spcPts val="600"/>
              </a:spcBef>
              <a:spcAft>
                <a:spcPts val="0"/>
              </a:spcAft>
              <a:buClr>
                <a:schemeClr val="dk1"/>
              </a:buClr>
              <a:buSzPts val="2000"/>
              <a:buFont typeface="Noto Sans Symbols"/>
              <a:buChar char="✔"/>
            </a:pPr>
            <a:r>
              <a:rPr lang="en-US"/>
              <a:t>Share </a:t>
            </a:r>
            <a:endParaRPr/>
          </a:p>
          <a:p>
            <a:pPr marL="457200" lvl="0" indent="-457200" algn="l" rtl="0">
              <a:lnSpc>
                <a:spcPct val="90000"/>
              </a:lnSpc>
              <a:spcBef>
                <a:spcPts val="600"/>
              </a:spcBef>
              <a:spcAft>
                <a:spcPts val="0"/>
              </a:spcAft>
              <a:buClr>
                <a:schemeClr val="dk1"/>
              </a:buClr>
              <a:buSzPts val="2800"/>
              <a:buFont typeface="Century Gothic"/>
              <a:buAutoNum type="arabicParenR"/>
            </a:pPr>
            <a:r>
              <a:rPr lang="en-US" b="1"/>
              <a:t>Reflect</a:t>
            </a:r>
            <a:endParaRPr/>
          </a:p>
        </p:txBody>
      </p:sp>
      <p:sp>
        <p:nvSpPr>
          <p:cNvPr id="453" name="Google Shape;453;p35"/>
          <p:cNvSpPr txBox="1"/>
          <p:nvPr/>
        </p:nvSpPr>
        <p:spPr>
          <a:xfrm>
            <a:off x="7264549" y="1436971"/>
            <a:ext cx="4589576" cy="1477328"/>
          </a:xfrm>
          <a:prstGeom prst="rect">
            <a:avLst/>
          </a:prstGeom>
          <a:solidFill>
            <a:srgbClr val="D8D8D8"/>
          </a:solid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0000"/>
              </a:buClr>
              <a:buSzPts val="1800"/>
              <a:buFont typeface="Century Gothic"/>
              <a:buAutoNum type="arabicPeriod"/>
            </a:pPr>
            <a:r>
              <a:rPr lang="en-US" sz="1800">
                <a:solidFill>
                  <a:srgbClr val="000000"/>
                </a:solidFill>
                <a:latin typeface="Century Gothic"/>
                <a:ea typeface="Century Gothic"/>
                <a:cs typeface="Century Gothic"/>
                <a:sym typeface="Century Gothic"/>
              </a:rPr>
              <a:t>Ask as many questions as you can</a:t>
            </a:r>
            <a:endParaRPr/>
          </a:p>
          <a:p>
            <a:pPr marL="342900" marR="0" lvl="0" indent="-342900" algn="l" rtl="0">
              <a:spcBef>
                <a:spcPts val="0"/>
              </a:spcBef>
              <a:spcAft>
                <a:spcPts val="0"/>
              </a:spcAft>
              <a:buClr>
                <a:srgbClr val="000000"/>
              </a:buClr>
              <a:buSzPts val="1800"/>
              <a:buFont typeface="Century Gothic"/>
              <a:buAutoNum type="arabicPeriod"/>
            </a:pPr>
            <a:r>
              <a:rPr lang="en-US" sz="1800">
                <a:solidFill>
                  <a:srgbClr val="000000"/>
                </a:solidFill>
                <a:latin typeface="Century Gothic"/>
                <a:ea typeface="Century Gothic"/>
                <a:cs typeface="Century Gothic"/>
                <a:sym typeface="Century Gothic"/>
              </a:rPr>
              <a:t>Do not stop to discuss, judge or answer</a:t>
            </a:r>
            <a:endParaRPr/>
          </a:p>
          <a:p>
            <a:pPr marL="342900" marR="0" lvl="0" indent="-342900" algn="l" rtl="0">
              <a:spcBef>
                <a:spcPts val="0"/>
              </a:spcBef>
              <a:spcAft>
                <a:spcPts val="0"/>
              </a:spcAft>
              <a:buClr>
                <a:srgbClr val="000000"/>
              </a:buClr>
              <a:buSzPts val="1800"/>
              <a:buFont typeface="Century Gothic"/>
              <a:buAutoNum type="arabicPeriod"/>
            </a:pPr>
            <a:r>
              <a:rPr lang="en-US" sz="1800">
                <a:solidFill>
                  <a:srgbClr val="000000"/>
                </a:solidFill>
                <a:latin typeface="Century Gothic"/>
                <a:ea typeface="Century Gothic"/>
                <a:cs typeface="Century Gothic"/>
                <a:sym typeface="Century Gothic"/>
              </a:rPr>
              <a:t>Record </a:t>
            </a:r>
            <a:r>
              <a:rPr lang="en-US" sz="1800" i="1">
                <a:solidFill>
                  <a:srgbClr val="000000"/>
                </a:solidFill>
                <a:latin typeface="Century Gothic"/>
                <a:ea typeface="Century Gothic"/>
                <a:cs typeface="Century Gothic"/>
                <a:sym typeface="Century Gothic"/>
              </a:rPr>
              <a:t>exactly</a:t>
            </a:r>
            <a:r>
              <a:rPr lang="en-US" sz="1800">
                <a:solidFill>
                  <a:srgbClr val="000000"/>
                </a:solidFill>
                <a:latin typeface="Century Gothic"/>
                <a:ea typeface="Century Gothic"/>
                <a:cs typeface="Century Gothic"/>
                <a:sym typeface="Century Gothic"/>
              </a:rPr>
              <a:t> as stated</a:t>
            </a:r>
            <a:endParaRPr/>
          </a:p>
          <a:p>
            <a:pPr marL="342900" marR="0" lvl="0" indent="-342900" algn="l" rtl="0">
              <a:spcBef>
                <a:spcPts val="0"/>
              </a:spcBef>
              <a:spcAft>
                <a:spcPts val="0"/>
              </a:spcAft>
              <a:buClr>
                <a:srgbClr val="000000"/>
              </a:buClr>
              <a:buSzPts val="1800"/>
              <a:buFont typeface="Century Gothic"/>
              <a:buAutoNum type="arabicPeriod"/>
            </a:pPr>
            <a:r>
              <a:rPr lang="en-US" sz="1800">
                <a:solidFill>
                  <a:srgbClr val="000000"/>
                </a:solidFill>
                <a:latin typeface="Century Gothic"/>
                <a:ea typeface="Century Gothic"/>
                <a:cs typeface="Century Gothic"/>
                <a:sym typeface="Century Gothic"/>
              </a:rPr>
              <a:t>Change statements into questions</a:t>
            </a:r>
            <a:endParaRPr/>
          </a:p>
        </p:txBody>
      </p:sp>
      <p:cxnSp>
        <p:nvCxnSpPr>
          <p:cNvPr id="454" name="Google Shape;454;p35"/>
          <p:cNvCxnSpPr/>
          <p:nvPr/>
        </p:nvCxnSpPr>
        <p:spPr>
          <a:xfrm>
            <a:off x="4496647" y="2692520"/>
            <a:ext cx="2634551" cy="30982"/>
          </a:xfrm>
          <a:prstGeom prst="straightConnector1">
            <a:avLst/>
          </a:prstGeom>
          <a:noFill/>
          <a:ln w="12700" cap="flat" cmpd="sng">
            <a:solidFill>
              <a:schemeClr val="accent1"/>
            </a:solidFill>
            <a:prstDash val="solid"/>
            <a:miter lim="800000"/>
            <a:headEnd type="none" w="sm" len="sm"/>
            <a:tailEnd type="triangle" w="med" len="med"/>
          </a:ln>
        </p:spPr>
      </p:cxnSp>
      <p:sp>
        <p:nvSpPr>
          <p:cNvPr id="455" name="Google Shape;455;p35"/>
          <p:cNvSpPr txBox="1"/>
          <p:nvPr/>
        </p:nvSpPr>
        <p:spPr>
          <a:xfrm>
            <a:off x="8482869" y="4260238"/>
            <a:ext cx="3169249" cy="1754327"/>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0000"/>
                </a:solidFill>
                <a:latin typeface="Century Gothic"/>
                <a:ea typeface="Century Gothic"/>
                <a:cs typeface="Century Gothic"/>
                <a:sym typeface="Century Gothic"/>
              </a:rPr>
              <a:t>Closed-Ended:</a:t>
            </a:r>
            <a:endParaRPr/>
          </a:p>
          <a:p>
            <a:pPr marL="0" marR="0" lvl="0" indent="0" algn="l" rtl="0">
              <a:spcBef>
                <a:spcPts val="0"/>
              </a:spcBef>
              <a:spcAft>
                <a:spcPts val="0"/>
              </a:spcAft>
              <a:buNone/>
            </a:pPr>
            <a:r>
              <a:rPr lang="en-US" sz="1800">
                <a:solidFill>
                  <a:srgbClr val="000000"/>
                </a:solidFill>
                <a:latin typeface="Century Gothic"/>
                <a:ea typeface="Century Gothic"/>
                <a:cs typeface="Century Gothic"/>
                <a:sym typeface="Century Gothic"/>
              </a:rPr>
              <a:t>Answered with “yes,” “no” or one word</a:t>
            </a:r>
            <a:endParaRPr/>
          </a:p>
          <a:p>
            <a:pPr marL="0" marR="0" lvl="0" indent="0" algn="l" rtl="0">
              <a:spcBef>
                <a:spcPts val="0"/>
              </a:spcBef>
              <a:spcAft>
                <a:spcPts val="0"/>
              </a:spcAft>
              <a:buNone/>
            </a:pPr>
            <a:endParaRPr sz="1800">
              <a:solidFill>
                <a:srgbClr val="000000"/>
              </a:solidFill>
              <a:latin typeface="Century Gothic"/>
              <a:ea typeface="Century Gothic"/>
              <a:cs typeface="Century Gothic"/>
              <a:sym typeface="Century Gothic"/>
            </a:endParaRPr>
          </a:p>
          <a:p>
            <a:pPr marL="0" marR="0" lvl="0" indent="0" algn="l" rtl="0">
              <a:spcBef>
                <a:spcPts val="0"/>
              </a:spcBef>
              <a:spcAft>
                <a:spcPts val="0"/>
              </a:spcAft>
              <a:buNone/>
            </a:pPr>
            <a:r>
              <a:rPr lang="en-US" sz="1800" b="1">
                <a:solidFill>
                  <a:srgbClr val="000000"/>
                </a:solidFill>
                <a:latin typeface="Century Gothic"/>
                <a:ea typeface="Century Gothic"/>
                <a:cs typeface="Century Gothic"/>
                <a:sym typeface="Century Gothic"/>
              </a:rPr>
              <a:t>Open-Ended: </a:t>
            </a:r>
            <a:r>
              <a:rPr lang="en-US" sz="1800">
                <a:solidFill>
                  <a:srgbClr val="000000"/>
                </a:solidFill>
                <a:latin typeface="Century Gothic"/>
                <a:ea typeface="Century Gothic"/>
                <a:cs typeface="Century Gothic"/>
                <a:sym typeface="Century Gothic"/>
              </a:rPr>
              <a:t>Require longer explanation</a:t>
            </a:r>
            <a:endParaRPr/>
          </a:p>
        </p:txBody>
      </p:sp>
      <p:cxnSp>
        <p:nvCxnSpPr>
          <p:cNvPr id="456" name="Google Shape;456;p35"/>
          <p:cNvCxnSpPr/>
          <p:nvPr/>
        </p:nvCxnSpPr>
        <p:spPr>
          <a:xfrm>
            <a:off x="8616671" y="3699127"/>
            <a:ext cx="803564" cy="374073"/>
          </a:xfrm>
          <a:prstGeom prst="straightConnector1">
            <a:avLst/>
          </a:prstGeom>
          <a:noFill/>
          <a:ln w="12700" cap="flat" cmpd="sng">
            <a:solidFill>
              <a:schemeClr val="accent1"/>
            </a:solidFill>
            <a:prstDash val="solid"/>
            <a:miter lim="800000"/>
            <a:headEnd type="none" w="sm" len="sm"/>
            <a:tailEnd type="triangle" w="med" len="med"/>
          </a:ln>
        </p:spPr>
      </p:cxnSp>
      <p:sp>
        <p:nvSpPr>
          <p:cNvPr id="457" name="Google Shape;457;p35"/>
          <p:cNvSpPr/>
          <p:nvPr/>
        </p:nvSpPr>
        <p:spPr>
          <a:xfrm>
            <a:off x="6096000" y="6488466"/>
            <a:ext cx="60960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Century Gothic"/>
              <a:buNone/>
            </a:pPr>
            <a:r>
              <a:rPr lang="en-US" sz="1400" b="0" i="0" u="none" strike="noStrike" cap="none">
                <a:solidFill>
                  <a:srgbClr val="000000"/>
                </a:solidFill>
                <a:latin typeface="Century Gothic"/>
                <a:ea typeface="Century Gothic"/>
                <a:cs typeface="Century Gothic"/>
                <a:sym typeface="Century Gothic"/>
              </a:rPr>
              <a:t>Source: The Right Question Institute	</a:t>
            </a:r>
            <a:r>
              <a:rPr lang="en-US" sz="1400" b="0" i="0" u="sng" strike="noStrike" cap="none">
                <a:solidFill>
                  <a:srgbClr val="0000FF"/>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rightquestion.org</a:t>
            </a:r>
            <a:endParaRPr sz="14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36"/>
          <p:cNvSpPr txBox="1">
            <a:spLocks noGrp="1"/>
          </p:cNvSpPr>
          <p:nvPr>
            <p:ph type="body" idx="4294967295"/>
          </p:nvPr>
        </p:nvSpPr>
        <p:spPr>
          <a:xfrm>
            <a:off x="562707" y="2179642"/>
            <a:ext cx="10515600" cy="1692275"/>
          </a:xfrm>
          <a:prstGeom prst="rect">
            <a:avLst/>
          </a:prstGeom>
          <a:noFill/>
          <a:ln>
            <a:noFill/>
          </a:ln>
        </p:spPr>
        <p:txBody>
          <a:bodyPr spcFirstLastPara="1" wrap="square" lIns="91425" tIns="45700" rIns="91425" bIns="45700" anchor="ctr" anchorCtr="0">
            <a:normAutofit/>
          </a:bodyPr>
          <a:lstStyle/>
          <a:p>
            <a:pPr marL="228600" lvl="1" indent="0" algn="ctr" rtl="0">
              <a:lnSpc>
                <a:spcPct val="90000"/>
              </a:lnSpc>
              <a:spcBef>
                <a:spcPts val="0"/>
              </a:spcBef>
              <a:spcAft>
                <a:spcPts val="0"/>
              </a:spcAft>
              <a:buClr>
                <a:srgbClr val="000000"/>
              </a:buClr>
              <a:buSzPts val="4400"/>
              <a:buNone/>
            </a:pPr>
            <a:r>
              <a:rPr lang="en-US" sz="4400" u="sng">
                <a:solidFill>
                  <a:srgbClr val="000000"/>
                </a:solidFill>
              </a:rPr>
              <a:t>Three</a:t>
            </a:r>
            <a:r>
              <a:rPr lang="en-US" sz="4400">
                <a:solidFill>
                  <a:srgbClr val="000000"/>
                </a:solidFill>
              </a:rPr>
              <a:t> thinking abilities </a:t>
            </a:r>
            <a:endParaRPr/>
          </a:p>
          <a:p>
            <a:pPr marL="228600" lvl="1" indent="0" algn="ctr" rtl="0">
              <a:lnSpc>
                <a:spcPct val="90000"/>
              </a:lnSpc>
              <a:spcBef>
                <a:spcPts val="500"/>
              </a:spcBef>
              <a:spcAft>
                <a:spcPts val="0"/>
              </a:spcAft>
              <a:buClr>
                <a:srgbClr val="000000"/>
              </a:buClr>
              <a:buSzPts val="4400"/>
              <a:buNone/>
            </a:pPr>
            <a:r>
              <a:rPr lang="en-US" sz="4400">
                <a:solidFill>
                  <a:srgbClr val="000000"/>
                </a:solidFill>
              </a:rPr>
              <a:t>with </a:t>
            </a:r>
            <a:r>
              <a:rPr lang="en-US" sz="4400" u="sng">
                <a:solidFill>
                  <a:srgbClr val="000000"/>
                </a:solidFill>
              </a:rPr>
              <a:t>one</a:t>
            </a:r>
            <a:r>
              <a:rPr lang="en-US" sz="4400">
                <a:solidFill>
                  <a:srgbClr val="000000"/>
                </a:solidFill>
              </a:rPr>
              <a:t> process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grpSp>
        <p:nvGrpSpPr>
          <p:cNvPr id="469" name="Google Shape;469;p37"/>
          <p:cNvGrpSpPr/>
          <p:nvPr/>
        </p:nvGrpSpPr>
        <p:grpSpPr>
          <a:xfrm>
            <a:off x="3119517" y="1728866"/>
            <a:ext cx="5149161" cy="4111625"/>
            <a:chOff x="2329233" y="1376010"/>
            <a:chExt cx="4466975" cy="4112260"/>
          </a:xfrm>
        </p:grpSpPr>
        <p:grpSp>
          <p:nvGrpSpPr>
            <p:cNvPr id="470" name="Google Shape;470;p37"/>
            <p:cNvGrpSpPr/>
            <p:nvPr/>
          </p:nvGrpSpPr>
          <p:grpSpPr>
            <a:xfrm>
              <a:off x="2329233" y="1376010"/>
              <a:ext cx="4413444" cy="4112260"/>
              <a:chOff x="2329233" y="1376010"/>
              <a:chExt cx="4413444" cy="4112260"/>
            </a:xfrm>
          </p:grpSpPr>
          <p:sp>
            <p:nvSpPr>
              <p:cNvPr id="471" name="Google Shape;471;p37"/>
              <p:cNvSpPr/>
              <p:nvPr/>
            </p:nvSpPr>
            <p:spPr>
              <a:xfrm rot="-8700000">
                <a:off x="2008258" y="3226102"/>
                <a:ext cx="5039995" cy="469900"/>
              </a:xfrm>
              <a:prstGeom prst="leftRightArrow">
                <a:avLst>
                  <a:gd name="adj1" fmla="val 50000"/>
                  <a:gd name="adj2" fmla="val 101790"/>
                </a:avLst>
              </a:prstGeom>
              <a:solidFill>
                <a:srgbClr val="2C7C9F">
                  <a:alpha val="80392"/>
                </a:srgbClr>
              </a:solidFill>
              <a:ln w="25400" cap="flat" cmpd="sng">
                <a:solidFill>
                  <a:srgbClr val="3A93FF">
                    <a:alpha val="33725"/>
                  </a:srgbClr>
                </a:solidFill>
                <a:prstDash val="solid"/>
                <a:round/>
                <a:headEnd type="none" w="sm" len="sm"/>
                <a:tailEnd type="none" w="sm" len="sm"/>
              </a:ln>
            </p:spPr>
            <p:txBody>
              <a:bodyPr spcFirstLastPara="1" wrap="square" lIns="0" tIns="0" rIns="0" bIns="0" anchor="t" anchorCtr="0">
                <a:noAutofit/>
              </a:bodyPr>
              <a:lstStyle/>
              <a:p>
                <a:pPr marL="0" marR="0" lvl="0" indent="0" algn="ctr" rtl="0">
                  <a:spcBef>
                    <a:spcPts val="0"/>
                  </a:spcBef>
                  <a:spcAft>
                    <a:spcPts val="0"/>
                  </a:spcAft>
                  <a:buNone/>
                </a:pPr>
                <a:endParaRPr sz="1800">
                  <a:solidFill>
                    <a:srgbClr val="000000"/>
                  </a:solidFill>
                  <a:latin typeface="Rockwell"/>
                  <a:ea typeface="Rockwell"/>
                  <a:cs typeface="Rockwell"/>
                  <a:sym typeface="Rockwell"/>
                </a:endParaRPr>
              </a:p>
            </p:txBody>
          </p:sp>
          <p:sp>
            <p:nvSpPr>
              <p:cNvPr id="472" name="Google Shape;472;p37"/>
              <p:cNvSpPr/>
              <p:nvPr/>
            </p:nvSpPr>
            <p:spPr>
              <a:xfrm rot="-5400000">
                <a:off x="2535407" y="3197190"/>
                <a:ext cx="4112260" cy="469900"/>
              </a:xfrm>
              <a:prstGeom prst="leftRightArrow">
                <a:avLst>
                  <a:gd name="adj1" fmla="val 50000"/>
                  <a:gd name="adj2" fmla="val 101775"/>
                </a:avLst>
              </a:prstGeom>
              <a:solidFill>
                <a:srgbClr val="2C7C9F">
                  <a:alpha val="80392"/>
                </a:srgbClr>
              </a:solidFill>
              <a:ln w="25400" cap="flat" cmpd="sng">
                <a:solidFill>
                  <a:srgbClr val="3A93FF">
                    <a:alpha val="33725"/>
                  </a:srgbClr>
                </a:solidFill>
                <a:prstDash val="solid"/>
                <a:round/>
                <a:headEnd type="none" w="sm" len="sm"/>
                <a:tailEnd type="none" w="sm" len="sm"/>
              </a:ln>
            </p:spPr>
            <p:txBody>
              <a:bodyPr spcFirstLastPara="1" wrap="square" lIns="0" tIns="0" rIns="0" bIns="0" anchor="t" anchorCtr="0">
                <a:noAutofit/>
              </a:bodyPr>
              <a:lstStyle/>
              <a:p>
                <a:pPr marL="0" marR="0" lvl="0" indent="0" algn="ctr" rtl="0">
                  <a:spcBef>
                    <a:spcPts val="0"/>
                  </a:spcBef>
                  <a:spcAft>
                    <a:spcPts val="0"/>
                  </a:spcAft>
                  <a:buNone/>
                </a:pPr>
                <a:endParaRPr sz="1800">
                  <a:solidFill>
                    <a:srgbClr val="000000"/>
                  </a:solidFill>
                  <a:latin typeface="Rockwell"/>
                  <a:ea typeface="Rockwell"/>
                  <a:cs typeface="Rockwell"/>
                  <a:sym typeface="Rockwell"/>
                </a:endParaRPr>
              </a:p>
            </p:txBody>
          </p:sp>
          <p:sp>
            <p:nvSpPr>
              <p:cNvPr id="473" name="Google Shape;473;p37"/>
              <p:cNvSpPr/>
              <p:nvPr/>
            </p:nvSpPr>
            <p:spPr>
              <a:xfrm rot="8486795">
                <a:off x="2199666" y="3180110"/>
                <a:ext cx="4788388" cy="469900"/>
              </a:xfrm>
              <a:prstGeom prst="leftRightArrow">
                <a:avLst>
                  <a:gd name="adj1" fmla="val 50000"/>
                  <a:gd name="adj2" fmla="val 101759"/>
                </a:avLst>
              </a:prstGeom>
              <a:solidFill>
                <a:srgbClr val="2C7C9F">
                  <a:alpha val="80392"/>
                </a:srgbClr>
              </a:solidFill>
              <a:ln w="25400" cap="flat" cmpd="sng">
                <a:solidFill>
                  <a:srgbClr val="3A93FF">
                    <a:alpha val="33725"/>
                  </a:srgbClr>
                </a:solidFill>
                <a:prstDash val="solid"/>
                <a:round/>
                <a:headEnd type="none" w="sm" len="sm"/>
                <a:tailEnd type="none" w="sm" len="sm"/>
              </a:ln>
            </p:spPr>
            <p:txBody>
              <a:bodyPr spcFirstLastPara="1" wrap="square" lIns="0" tIns="0" rIns="0" bIns="0" anchor="t" anchorCtr="0">
                <a:noAutofit/>
              </a:bodyPr>
              <a:lstStyle/>
              <a:p>
                <a:pPr marL="0" marR="0" lvl="0" indent="0" algn="ctr" rtl="0">
                  <a:spcBef>
                    <a:spcPts val="0"/>
                  </a:spcBef>
                  <a:spcAft>
                    <a:spcPts val="0"/>
                  </a:spcAft>
                  <a:buNone/>
                </a:pPr>
                <a:endParaRPr sz="1800">
                  <a:solidFill>
                    <a:srgbClr val="000000"/>
                  </a:solidFill>
                  <a:latin typeface="Rockwell"/>
                  <a:ea typeface="Rockwell"/>
                  <a:cs typeface="Rockwell"/>
                  <a:sym typeface="Rockwell"/>
                </a:endParaRPr>
              </a:p>
            </p:txBody>
          </p:sp>
          <p:sp>
            <p:nvSpPr>
              <p:cNvPr id="474" name="Google Shape;474;p37"/>
              <p:cNvSpPr/>
              <p:nvPr/>
            </p:nvSpPr>
            <p:spPr>
              <a:xfrm>
                <a:off x="2400636" y="3226103"/>
                <a:ext cx="4342041" cy="469900"/>
              </a:xfrm>
              <a:prstGeom prst="leftRightArrow">
                <a:avLst>
                  <a:gd name="adj1" fmla="val 50000"/>
                  <a:gd name="adj2" fmla="val 101777"/>
                </a:avLst>
              </a:prstGeom>
              <a:solidFill>
                <a:srgbClr val="2C7C9F">
                  <a:alpha val="80392"/>
                </a:srgbClr>
              </a:solidFill>
              <a:ln w="25400" cap="flat" cmpd="sng">
                <a:solidFill>
                  <a:srgbClr val="3A93FF">
                    <a:alpha val="33725"/>
                  </a:srgbClr>
                </a:solidFill>
                <a:prstDash val="solid"/>
                <a:round/>
                <a:headEnd type="none" w="sm" len="sm"/>
                <a:tailEnd type="none" w="sm" len="sm"/>
              </a:ln>
            </p:spPr>
            <p:txBody>
              <a:bodyPr spcFirstLastPara="1" wrap="square" lIns="0" tIns="0" rIns="0" bIns="0" anchor="t" anchorCtr="0">
                <a:noAutofit/>
              </a:bodyPr>
              <a:lstStyle/>
              <a:p>
                <a:pPr marL="0" marR="0" lvl="0" indent="0" algn="ctr" rtl="0">
                  <a:spcBef>
                    <a:spcPts val="0"/>
                  </a:spcBef>
                  <a:spcAft>
                    <a:spcPts val="0"/>
                  </a:spcAft>
                  <a:buNone/>
                </a:pPr>
                <a:endParaRPr sz="1800">
                  <a:solidFill>
                    <a:srgbClr val="000000"/>
                  </a:solidFill>
                  <a:latin typeface="Rockwell"/>
                  <a:ea typeface="Rockwell"/>
                  <a:cs typeface="Rockwell"/>
                  <a:sym typeface="Rockwell"/>
                </a:endParaRPr>
              </a:p>
            </p:txBody>
          </p:sp>
        </p:grpSp>
        <p:sp>
          <p:nvSpPr>
            <p:cNvPr id="475" name="Google Shape;475;p37"/>
            <p:cNvSpPr txBox="1"/>
            <p:nvPr/>
          </p:nvSpPr>
          <p:spPr>
            <a:xfrm>
              <a:off x="2414504" y="2821332"/>
              <a:ext cx="4381704" cy="1160167"/>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4000" b="1">
                  <a:solidFill>
                    <a:srgbClr val="000000"/>
                  </a:solidFill>
                  <a:latin typeface="Century Gothic"/>
                  <a:ea typeface="Century Gothic"/>
                  <a:cs typeface="Century Gothic"/>
                  <a:sym typeface="Century Gothic"/>
                </a:rPr>
                <a:t>Divergent </a:t>
              </a:r>
              <a:endParaRPr/>
            </a:p>
            <a:p>
              <a:pPr marL="0" marR="0" lvl="0" indent="0" algn="ctr" rtl="0">
                <a:spcBef>
                  <a:spcPts val="0"/>
                </a:spcBef>
                <a:spcAft>
                  <a:spcPts val="0"/>
                </a:spcAft>
                <a:buNone/>
              </a:pPr>
              <a:r>
                <a:rPr lang="en-US" sz="4000" b="1">
                  <a:solidFill>
                    <a:srgbClr val="000000"/>
                  </a:solidFill>
                  <a:latin typeface="Century Gothic"/>
                  <a:ea typeface="Century Gothic"/>
                  <a:cs typeface="Century Gothic"/>
                  <a:sym typeface="Century Gothic"/>
                </a:rPr>
                <a:t>Thinking</a:t>
              </a:r>
              <a:endParaRPr/>
            </a:p>
          </p:txBody>
        </p:sp>
      </p:grpSp>
      <p:sp>
        <p:nvSpPr>
          <p:cNvPr id="476" name="Google Shape;476;p37"/>
          <p:cNvSpPr txBox="1">
            <a:spLocks noGrp="1"/>
          </p:cNvSpPr>
          <p:nvPr>
            <p:ph type="title"/>
          </p:nvPr>
        </p:nvSpPr>
        <p:spPr>
          <a:xfrm>
            <a:off x="838200" y="92756"/>
            <a:ext cx="1147185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Century Gothic"/>
              <a:buNone/>
            </a:pPr>
            <a:r>
              <a:rPr lang="en-US"/>
              <a:t>Thinking in many different directions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9"/>
                                        </p:tgtEl>
                                        <p:attrNameLst>
                                          <p:attrName>style.visibility</p:attrName>
                                        </p:attrNameLst>
                                      </p:cBhvr>
                                      <p:to>
                                        <p:strVal val="visible"/>
                                      </p:to>
                                    </p:set>
                                    <p:animEffect transition="in" filter="fade">
                                      <p:cBhvr>
                                        <p:cTn id="7" dur="2000"/>
                                        <p:tgtEl>
                                          <p:spTgt spid="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38"/>
          <p:cNvSpPr txBox="1">
            <a:spLocks noGrp="1"/>
          </p:cNvSpPr>
          <p:nvPr>
            <p:ph type="title"/>
          </p:nvPr>
        </p:nvSpPr>
        <p:spPr>
          <a:xfrm>
            <a:off x="727953" y="10549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Century Gothic"/>
              <a:buNone/>
            </a:pPr>
            <a:r>
              <a:rPr lang="en-US"/>
              <a:t>Narrowing Down, Focusing</a:t>
            </a:r>
            <a:endParaRPr/>
          </a:p>
        </p:txBody>
      </p:sp>
      <p:grpSp>
        <p:nvGrpSpPr>
          <p:cNvPr id="483" name="Google Shape;483;p38"/>
          <p:cNvGrpSpPr/>
          <p:nvPr/>
        </p:nvGrpSpPr>
        <p:grpSpPr>
          <a:xfrm>
            <a:off x="2556257" y="1843800"/>
            <a:ext cx="6542131" cy="3901400"/>
            <a:chOff x="1332449" y="1744708"/>
            <a:chExt cx="6722338" cy="5113292"/>
          </a:xfrm>
        </p:grpSpPr>
        <p:sp>
          <p:nvSpPr>
            <p:cNvPr id="484" name="Google Shape;484;p38"/>
            <p:cNvSpPr/>
            <p:nvPr/>
          </p:nvSpPr>
          <p:spPr>
            <a:xfrm rot="-7872810">
              <a:off x="1611310" y="2536873"/>
              <a:ext cx="2225655" cy="790549"/>
            </a:xfrm>
            <a:prstGeom prst="leftArrow">
              <a:avLst>
                <a:gd name="adj1" fmla="val 50000"/>
                <a:gd name="adj2" fmla="val 80889"/>
              </a:avLst>
            </a:prstGeom>
            <a:solidFill>
              <a:srgbClr val="2C7C9F">
                <a:alpha val="80392"/>
              </a:srgbClr>
            </a:solidFill>
            <a:ln w="9525" cap="flat" cmpd="sng">
              <a:solidFill>
                <a:srgbClr val="3A93FF">
                  <a:alpha val="33725"/>
                </a:srgbClr>
              </a:solidFill>
              <a:prstDash val="solid"/>
              <a:round/>
              <a:headEnd type="none" w="sm" len="sm"/>
              <a:tailEnd type="none" w="sm" len="sm"/>
            </a:ln>
            <a:effectLst>
              <a:outerShdw blurRad="63500" dist="23000" dir="5400000" algn="ctr" rotWithShape="0">
                <a:schemeClr val="lt2">
                  <a:alpha val="34901"/>
                </a:schemeClr>
              </a:outerShdw>
            </a:effectLst>
          </p:spPr>
          <p:txBody>
            <a:bodyPr spcFirstLastPara="1" wrap="square" lIns="0" tIns="0" rIns="0" bIns="0" anchor="t" anchorCtr="0">
              <a:noAutofit/>
            </a:bodyPr>
            <a:lstStyle/>
            <a:p>
              <a:pPr marL="0" marR="0" lvl="0" indent="0" algn="ctr" rtl="0">
                <a:spcBef>
                  <a:spcPts val="0"/>
                </a:spcBef>
                <a:spcAft>
                  <a:spcPts val="0"/>
                </a:spcAft>
                <a:buNone/>
              </a:pPr>
              <a:endParaRPr sz="1800">
                <a:solidFill>
                  <a:srgbClr val="000000"/>
                </a:solidFill>
                <a:latin typeface="Rockwell"/>
                <a:ea typeface="Rockwell"/>
                <a:cs typeface="Rockwell"/>
                <a:sym typeface="Rockwell"/>
              </a:endParaRPr>
            </a:p>
          </p:txBody>
        </p:sp>
        <p:sp>
          <p:nvSpPr>
            <p:cNvPr id="485" name="Google Shape;485;p38"/>
            <p:cNvSpPr/>
            <p:nvPr/>
          </p:nvSpPr>
          <p:spPr>
            <a:xfrm rot="10800000">
              <a:off x="1332449" y="3933851"/>
              <a:ext cx="1858397" cy="792155"/>
            </a:xfrm>
            <a:prstGeom prst="leftArrow">
              <a:avLst>
                <a:gd name="adj1" fmla="val 50000"/>
                <a:gd name="adj2" fmla="val 80889"/>
              </a:avLst>
            </a:prstGeom>
            <a:solidFill>
              <a:srgbClr val="2C7C9F">
                <a:alpha val="80392"/>
              </a:srgbClr>
            </a:solidFill>
            <a:ln w="9525" cap="flat" cmpd="sng">
              <a:solidFill>
                <a:srgbClr val="3A93FF">
                  <a:alpha val="33725"/>
                </a:srgbClr>
              </a:solidFill>
              <a:prstDash val="solid"/>
              <a:round/>
              <a:headEnd type="none" w="sm" len="sm"/>
              <a:tailEnd type="none" w="sm" len="sm"/>
            </a:ln>
            <a:effectLst>
              <a:outerShdw blurRad="63500" dist="23000" dir="5400000" algn="ctr" rotWithShape="0">
                <a:schemeClr val="lt2">
                  <a:alpha val="34901"/>
                </a:schemeClr>
              </a:outerShdw>
            </a:effectLst>
          </p:spPr>
          <p:txBody>
            <a:bodyPr spcFirstLastPara="1" wrap="square" lIns="0" tIns="0" rIns="0" bIns="0" anchor="t" anchorCtr="0">
              <a:noAutofit/>
            </a:bodyPr>
            <a:lstStyle/>
            <a:p>
              <a:pPr marL="0" marR="0" lvl="0" indent="0" algn="ctr" rtl="0">
                <a:spcBef>
                  <a:spcPts val="0"/>
                </a:spcBef>
                <a:spcAft>
                  <a:spcPts val="0"/>
                </a:spcAft>
                <a:buNone/>
              </a:pPr>
              <a:endParaRPr sz="1800">
                <a:solidFill>
                  <a:srgbClr val="000000"/>
                </a:solidFill>
                <a:latin typeface="Rockwell"/>
                <a:ea typeface="Rockwell"/>
                <a:cs typeface="Rockwell"/>
                <a:sym typeface="Rockwell"/>
              </a:endParaRPr>
            </a:p>
          </p:txBody>
        </p:sp>
        <p:sp>
          <p:nvSpPr>
            <p:cNvPr id="486" name="Google Shape;486;p38"/>
            <p:cNvSpPr/>
            <p:nvPr/>
          </p:nvSpPr>
          <p:spPr>
            <a:xfrm>
              <a:off x="6021267" y="3933851"/>
              <a:ext cx="2033520" cy="792155"/>
            </a:xfrm>
            <a:prstGeom prst="leftArrow">
              <a:avLst>
                <a:gd name="adj1" fmla="val 50000"/>
                <a:gd name="adj2" fmla="val 80889"/>
              </a:avLst>
            </a:prstGeom>
            <a:solidFill>
              <a:srgbClr val="2C7C9F">
                <a:alpha val="80392"/>
              </a:srgbClr>
            </a:solidFill>
            <a:ln w="9525" cap="flat" cmpd="sng">
              <a:solidFill>
                <a:srgbClr val="3A93FF">
                  <a:alpha val="33725"/>
                </a:srgbClr>
              </a:solidFill>
              <a:prstDash val="solid"/>
              <a:round/>
              <a:headEnd type="none" w="sm" len="sm"/>
              <a:tailEnd type="none" w="sm" len="sm"/>
            </a:ln>
            <a:effectLst>
              <a:outerShdw blurRad="63500" dist="23000" dir="5400000" algn="ctr" rotWithShape="0">
                <a:schemeClr val="lt2">
                  <a:alpha val="34901"/>
                </a:schemeClr>
              </a:outerShdw>
            </a:effectLst>
          </p:spPr>
          <p:txBody>
            <a:bodyPr spcFirstLastPara="1" wrap="square" lIns="0" tIns="0" rIns="0" bIns="0" anchor="t" anchorCtr="0">
              <a:noAutofit/>
            </a:bodyPr>
            <a:lstStyle/>
            <a:p>
              <a:pPr marL="0" marR="0" lvl="0" indent="0" algn="ctr" rtl="0">
                <a:spcBef>
                  <a:spcPts val="0"/>
                </a:spcBef>
                <a:spcAft>
                  <a:spcPts val="0"/>
                </a:spcAft>
                <a:buNone/>
              </a:pPr>
              <a:endParaRPr sz="1800">
                <a:solidFill>
                  <a:srgbClr val="000000"/>
                </a:solidFill>
                <a:latin typeface="Rockwell"/>
                <a:ea typeface="Rockwell"/>
                <a:cs typeface="Rockwell"/>
                <a:sym typeface="Rockwell"/>
              </a:endParaRPr>
            </a:p>
          </p:txBody>
        </p:sp>
        <p:sp>
          <p:nvSpPr>
            <p:cNvPr id="487" name="Google Shape;487;p38"/>
            <p:cNvSpPr/>
            <p:nvPr/>
          </p:nvSpPr>
          <p:spPr>
            <a:xfrm rot="-5400000">
              <a:off x="3651976" y="2366218"/>
              <a:ext cx="2033570" cy="790549"/>
            </a:xfrm>
            <a:prstGeom prst="leftArrow">
              <a:avLst>
                <a:gd name="adj1" fmla="val 50000"/>
                <a:gd name="adj2" fmla="val 80889"/>
              </a:avLst>
            </a:prstGeom>
            <a:solidFill>
              <a:srgbClr val="2C7C9F">
                <a:alpha val="80392"/>
              </a:srgbClr>
            </a:solidFill>
            <a:ln w="9525" cap="flat" cmpd="sng">
              <a:solidFill>
                <a:srgbClr val="3A93FF">
                  <a:alpha val="33725"/>
                </a:srgbClr>
              </a:solidFill>
              <a:prstDash val="solid"/>
              <a:round/>
              <a:headEnd type="none" w="sm" len="sm"/>
              <a:tailEnd type="none" w="sm" len="sm"/>
            </a:ln>
            <a:effectLst>
              <a:outerShdw blurRad="63500" dist="23000" dir="5400000" algn="ctr" rotWithShape="0">
                <a:schemeClr val="lt2">
                  <a:alpha val="34901"/>
                </a:schemeClr>
              </a:outerShdw>
            </a:effectLst>
          </p:spPr>
          <p:txBody>
            <a:bodyPr spcFirstLastPara="1" wrap="square" lIns="0" tIns="0" rIns="0" bIns="0" anchor="t" anchorCtr="0">
              <a:noAutofit/>
            </a:bodyPr>
            <a:lstStyle/>
            <a:p>
              <a:pPr marL="0" marR="0" lvl="0" indent="0" algn="ctr" rtl="0">
                <a:spcBef>
                  <a:spcPts val="0"/>
                </a:spcBef>
                <a:spcAft>
                  <a:spcPts val="0"/>
                </a:spcAft>
                <a:buNone/>
              </a:pPr>
              <a:endParaRPr sz="1800">
                <a:solidFill>
                  <a:srgbClr val="000000"/>
                </a:solidFill>
                <a:latin typeface="Rockwell"/>
                <a:ea typeface="Rockwell"/>
                <a:cs typeface="Rockwell"/>
                <a:sym typeface="Rockwell"/>
              </a:endParaRPr>
            </a:p>
          </p:txBody>
        </p:sp>
        <p:sp>
          <p:nvSpPr>
            <p:cNvPr id="488" name="Google Shape;488;p38"/>
            <p:cNvSpPr/>
            <p:nvPr/>
          </p:nvSpPr>
          <p:spPr>
            <a:xfrm rot="-2805924">
              <a:off x="5668828" y="2528935"/>
              <a:ext cx="2139931" cy="790549"/>
            </a:xfrm>
            <a:prstGeom prst="leftArrow">
              <a:avLst>
                <a:gd name="adj1" fmla="val 50000"/>
                <a:gd name="adj2" fmla="val 80889"/>
              </a:avLst>
            </a:prstGeom>
            <a:solidFill>
              <a:srgbClr val="2C7C9F">
                <a:alpha val="80392"/>
              </a:srgbClr>
            </a:solidFill>
            <a:ln w="9525" cap="flat" cmpd="sng">
              <a:solidFill>
                <a:srgbClr val="3A93FF">
                  <a:alpha val="33725"/>
                </a:srgbClr>
              </a:solidFill>
              <a:prstDash val="solid"/>
              <a:round/>
              <a:headEnd type="none" w="sm" len="sm"/>
              <a:tailEnd type="none" w="sm" len="sm"/>
            </a:ln>
            <a:effectLst>
              <a:outerShdw blurRad="63500" dist="23000" dir="5400000" algn="ctr" rotWithShape="0">
                <a:schemeClr val="lt2">
                  <a:alpha val="34901"/>
                </a:schemeClr>
              </a:outerShdw>
            </a:effectLst>
          </p:spPr>
          <p:txBody>
            <a:bodyPr spcFirstLastPara="1" wrap="square" lIns="0" tIns="0" rIns="0" bIns="0" anchor="t" anchorCtr="0">
              <a:noAutofit/>
            </a:bodyPr>
            <a:lstStyle/>
            <a:p>
              <a:pPr marL="0" marR="0" lvl="0" indent="0" algn="ctr" rtl="0">
                <a:spcBef>
                  <a:spcPts val="0"/>
                </a:spcBef>
                <a:spcAft>
                  <a:spcPts val="0"/>
                </a:spcAft>
                <a:buNone/>
              </a:pPr>
              <a:endParaRPr sz="1800">
                <a:solidFill>
                  <a:srgbClr val="000000"/>
                </a:solidFill>
                <a:latin typeface="Rockwell"/>
                <a:ea typeface="Rockwell"/>
                <a:cs typeface="Rockwell"/>
                <a:sym typeface="Rockwell"/>
              </a:endParaRPr>
            </a:p>
          </p:txBody>
        </p:sp>
        <p:sp>
          <p:nvSpPr>
            <p:cNvPr id="489" name="Google Shape;489;p38"/>
            <p:cNvSpPr/>
            <p:nvPr/>
          </p:nvSpPr>
          <p:spPr>
            <a:xfrm rot="7922097">
              <a:off x="1839110" y="5179242"/>
              <a:ext cx="2033570" cy="790549"/>
            </a:xfrm>
            <a:prstGeom prst="leftArrow">
              <a:avLst>
                <a:gd name="adj1" fmla="val 50000"/>
                <a:gd name="adj2" fmla="val 80889"/>
              </a:avLst>
            </a:prstGeom>
            <a:solidFill>
              <a:srgbClr val="2C7C9F">
                <a:alpha val="80392"/>
              </a:srgbClr>
            </a:solidFill>
            <a:ln w="9525" cap="flat" cmpd="sng">
              <a:solidFill>
                <a:srgbClr val="3A93FF">
                  <a:alpha val="33725"/>
                </a:srgbClr>
              </a:solidFill>
              <a:prstDash val="solid"/>
              <a:round/>
              <a:headEnd type="none" w="sm" len="sm"/>
              <a:tailEnd type="none" w="sm" len="sm"/>
            </a:ln>
            <a:effectLst>
              <a:outerShdw blurRad="63500" dist="23000" dir="5400000" algn="ctr" rotWithShape="0">
                <a:schemeClr val="lt2">
                  <a:alpha val="34901"/>
                </a:schemeClr>
              </a:outerShdw>
            </a:effectLst>
          </p:spPr>
          <p:txBody>
            <a:bodyPr spcFirstLastPara="1" wrap="square" lIns="0" tIns="0" rIns="0" bIns="0" anchor="t" anchorCtr="0">
              <a:noAutofit/>
            </a:bodyPr>
            <a:lstStyle/>
            <a:p>
              <a:pPr marL="0" marR="0" lvl="0" indent="0" algn="ctr" rtl="0">
                <a:spcBef>
                  <a:spcPts val="0"/>
                </a:spcBef>
                <a:spcAft>
                  <a:spcPts val="0"/>
                </a:spcAft>
                <a:buNone/>
              </a:pPr>
              <a:endParaRPr sz="1800">
                <a:solidFill>
                  <a:srgbClr val="000000"/>
                </a:solidFill>
                <a:latin typeface="Rockwell"/>
                <a:ea typeface="Rockwell"/>
                <a:cs typeface="Rockwell"/>
                <a:sym typeface="Rockwell"/>
              </a:endParaRPr>
            </a:p>
          </p:txBody>
        </p:sp>
        <p:sp>
          <p:nvSpPr>
            <p:cNvPr id="490" name="Google Shape;490;p38"/>
            <p:cNvSpPr/>
            <p:nvPr/>
          </p:nvSpPr>
          <p:spPr>
            <a:xfrm rot="5400000">
              <a:off x="3651976" y="5445940"/>
              <a:ext cx="2033570" cy="790549"/>
            </a:xfrm>
            <a:prstGeom prst="leftArrow">
              <a:avLst>
                <a:gd name="adj1" fmla="val 50000"/>
                <a:gd name="adj2" fmla="val 80889"/>
              </a:avLst>
            </a:prstGeom>
            <a:solidFill>
              <a:srgbClr val="2C7C9F">
                <a:alpha val="80392"/>
              </a:srgbClr>
            </a:solidFill>
            <a:ln w="9525" cap="flat" cmpd="sng">
              <a:solidFill>
                <a:srgbClr val="3A93FF">
                  <a:alpha val="33725"/>
                </a:srgbClr>
              </a:solidFill>
              <a:prstDash val="solid"/>
              <a:round/>
              <a:headEnd type="none" w="sm" len="sm"/>
              <a:tailEnd type="none" w="sm" len="sm"/>
            </a:ln>
            <a:effectLst>
              <a:outerShdw blurRad="63500" dist="23000" dir="5400000" algn="ctr" rotWithShape="0">
                <a:schemeClr val="lt2">
                  <a:alpha val="34901"/>
                </a:schemeClr>
              </a:outerShdw>
            </a:effectLst>
          </p:spPr>
          <p:txBody>
            <a:bodyPr spcFirstLastPara="1" wrap="square" lIns="0" tIns="0" rIns="0" bIns="0" anchor="t" anchorCtr="0">
              <a:noAutofit/>
            </a:bodyPr>
            <a:lstStyle/>
            <a:p>
              <a:pPr marL="0" marR="0" lvl="0" indent="0" algn="ctr" rtl="0">
                <a:spcBef>
                  <a:spcPts val="0"/>
                </a:spcBef>
                <a:spcAft>
                  <a:spcPts val="0"/>
                </a:spcAft>
                <a:buNone/>
              </a:pPr>
              <a:endParaRPr sz="1800">
                <a:solidFill>
                  <a:srgbClr val="000000"/>
                </a:solidFill>
                <a:latin typeface="Rockwell"/>
                <a:ea typeface="Rockwell"/>
                <a:cs typeface="Rockwell"/>
                <a:sym typeface="Rockwell"/>
              </a:endParaRPr>
            </a:p>
          </p:txBody>
        </p:sp>
        <p:sp>
          <p:nvSpPr>
            <p:cNvPr id="491" name="Google Shape;491;p38"/>
            <p:cNvSpPr/>
            <p:nvPr/>
          </p:nvSpPr>
          <p:spPr>
            <a:xfrm rot="2678492">
              <a:off x="5435498" y="5202252"/>
              <a:ext cx="2033521" cy="792156"/>
            </a:xfrm>
            <a:prstGeom prst="leftArrow">
              <a:avLst>
                <a:gd name="adj1" fmla="val 50000"/>
                <a:gd name="adj2" fmla="val 80889"/>
              </a:avLst>
            </a:prstGeom>
            <a:solidFill>
              <a:srgbClr val="2C7C9F">
                <a:alpha val="80392"/>
              </a:srgbClr>
            </a:solidFill>
            <a:ln w="9525" cap="flat" cmpd="sng">
              <a:solidFill>
                <a:srgbClr val="3A93FF">
                  <a:alpha val="33725"/>
                </a:srgbClr>
              </a:solidFill>
              <a:prstDash val="solid"/>
              <a:round/>
              <a:headEnd type="none" w="sm" len="sm"/>
              <a:tailEnd type="none" w="sm" len="sm"/>
            </a:ln>
            <a:effectLst>
              <a:outerShdw blurRad="63500" dist="23000" dir="5400000" algn="ctr" rotWithShape="0">
                <a:schemeClr val="lt2">
                  <a:alpha val="34901"/>
                </a:schemeClr>
              </a:outerShdw>
            </a:effectLst>
          </p:spPr>
          <p:txBody>
            <a:bodyPr spcFirstLastPara="1" wrap="square" lIns="0" tIns="0" rIns="0" bIns="0" anchor="t" anchorCtr="0">
              <a:noAutofit/>
            </a:bodyPr>
            <a:lstStyle/>
            <a:p>
              <a:pPr marL="0" marR="0" lvl="0" indent="0" algn="ctr" rtl="0">
                <a:spcBef>
                  <a:spcPts val="0"/>
                </a:spcBef>
                <a:spcAft>
                  <a:spcPts val="0"/>
                </a:spcAft>
                <a:buNone/>
              </a:pPr>
              <a:endParaRPr sz="1800">
                <a:solidFill>
                  <a:srgbClr val="000000"/>
                </a:solidFill>
                <a:latin typeface="Rockwell"/>
                <a:ea typeface="Rockwell"/>
                <a:cs typeface="Rockwell"/>
                <a:sym typeface="Rockwell"/>
              </a:endParaRPr>
            </a:p>
          </p:txBody>
        </p:sp>
        <p:sp>
          <p:nvSpPr>
            <p:cNvPr id="492" name="Google Shape;492;p38"/>
            <p:cNvSpPr txBox="1"/>
            <p:nvPr/>
          </p:nvSpPr>
          <p:spPr>
            <a:xfrm>
              <a:off x="2724137" y="3799916"/>
              <a:ext cx="3917553" cy="1258876"/>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4000" b="1">
                  <a:solidFill>
                    <a:srgbClr val="000000"/>
                  </a:solidFill>
                  <a:latin typeface="Century Gothic"/>
                  <a:ea typeface="Century Gothic"/>
                  <a:cs typeface="Century Gothic"/>
                  <a:sym typeface="Century Gothic"/>
                </a:rPr>
                <a:t>Convergent</a:t>
              </a:r>
              <a:endParaRPr/>
            </a:p>
            <a:p>
              <a:pPr marL="0" marR="0" lvl="0" indent="0" algn="ctr" rtl="0">
                <a:spcBef>
                  <a:spcPts val="0"/>
                </a:spcBef>
                <a:spcAft>
                  <a:spcPts val="0"/>
                </a:spcAft>
                <a:buNone/>
              </a:pPr>
              <a:r>
                <a:rPr lang="en-US" sz="4000" b="1">
                  <a:solidFill>
                    <a:srgbClr val="000000"/>
                  </a:solidFill>
                  <a:latin typeface="Century Gothic"/>
                  <a:ea typeface="Century Gothic"/>
                  <a:cs typeface="Century Gothic"/>
                  <a:sym typeface="Century Gothic"/>
                </a:rPr>
                <a:t>Thinking</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3"/>
                                        </p:tgtEl>
                                        <p:attrNameLst>
                                          <p:attrName>style.visibility</p:attrName>
                                        </p:attrNameLst>
                                      </p:cBhvr>
                                      <p:to>
                                        <p:strVal val="visible"/>
                                      </p:to>
                                    </p:set>
                                    <p:animEffect transition="in" filter="fade">
                                      <p:cBhvr>
                                        <p:cTn id="7" dur="2000"/>
                                        <p:tgtEl>
                                          <p:spTgt spid="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7" name="Google Shape;497;p39"/>
          <p:cNvPicPr preferRelativeResize="0"/>
          <p:nvPr/>
        </p:nvPicPr>
        <p:blipFill rotWithShape="1">
          <a:blip r:embed="rId3">
            <a:alphaModFix/>
          </a:blip>
          <a:srcRect/>
          <a:stretch/>
        </p:blipFill>
        <p:spPr>
          <a:xfrm>
            <a:off x="2123032" y="1656135"/>
            <a:ext cx="3547353" cy="4879618"/>
          </a:xfrm>
          <a:prstGeom prst="rect">
            <a:avLst/>
          </a:prstGeom>
          <a:noFill/>
          <a:ln>
            <a:noFill/>
          </a:ln>
        </p:spPr>
      </p:pic>
      <p:sp>
        <p:nvSpPr>
          <p:cNvPr id="498" name="Google Shape;498;p39"/>
          <p:cNvSpPr txBox="1"/>
          <p:nvPr/>
        </p:nvSpPr>
        <p:spPr>
          <a:xfrm>
            <a:off x="5670383" y="2678491"/>
            <a:ext cx="5252543"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000000"/>
                </a:solidFill>
                <a:latin typeface="Century Gothic"/>
                <a:ea typeface="Century Gothic"/>
                <a:cs typeface="Century Gothic"/>
                <a:sym typeface="Century Gothic"/>
              </a:rPr>
              <a:t>Metacognition</a:t>
            </a:r>
            <a:endParaRPr/>
          </a:p>
        </p:txBody>
      </p:sp>
      <p:sp>
        <p:nvSpPr>
          <p:cNvPr id="499" name="Google Shape;499;p39"/>
          <p:cNvSpPr txBox="1">
            <a:spLocks noGrp="1"/>
          </p:cNvSpPr>
          <p:nvPr>
            <p:ph type="title"/>
          </p:nvPr>
        </p:nvSpPr>
        <p:spPr>
          <a:xfrm>
            <a:off x="838200" y="9275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Century Gothic"/>
              <a:buNone/>
            </a:pPr>
            <a:r>
              <a:rPr lang="en-US"/>
              <a:t>Thinking about Thinking</a:t>
            </a:r>
            <a:endParaRPr/>
          </a:p>
        </p:txBody>
      </p:sp>
      <p:pic>
        <p:nvPicPr>
          <p:cNvPr id="500" name="Google Shape;500;p39"/>
          <p:cNvPicPr preferRelativeResize="0"/>
          <p:nvPr/>
        </p:nvPicPr>
        <p:blipFill rotWithShape="1">
          <a:blip r:embed="rId4">
            <a:alphaModFix/>
          </a:blip>
          <a:srcRect/>
          <a:stretch/>
        </p:blipFill>
        <p:spPr>
          <a:xfrm>
            <a:off x="3015311" y="2120468"/>
            <a:ext cx="1378512" cy="152752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8"/>
                                        </p:tgtEl>
                                        <p:attrNameLst>
                                          <p:attrName>style.visibility</p:attrName>
                                        </p:attrNameLst>
                                      </p:cBhvr>
                                      <p:to>
                                        <p:strVal val="visible"/>
                                      </p:to>
                                    </p:set>
                                    <p:animEffect transition="in" filter="fade">
                                      <p:cBhvr>
                                        <p:cTn id="7" dur="1000"/>
                                        <p:tgtEl>
                                          <p:spTgt spid="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40"/>
          <p:cNvSpPr txBox="1">
            <a:spLocks noGrp="1"/>
          </p:cNvSpPr>
          <p:nvPr>
            <p:ph type="title"/>
          </p:nvPr>
        </p:nvSpPr>
        <p:spPr>
          <a:xfrm>
            <a:off x="838200" y="92756"/>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4400"/>
              <a:buFont typeface="Century Gothic"/>
              <a:buNone/>
            </a:pPr>
            <a:r>
              <a:rPr lang="en-US"/>
              <a:t>Today’s Agenda</a:t>
            </a:r>
            <a:endParaRPr/>
          </a:p>
        </p:txBody>
      </p:sp>
      <p:sp>
        <p:nvSpPr>
          <p:cNvPr id="507" name="Google Shape;507;p40"/>
          <p:cNvSpPr txBox="1">
            <a:spLocks noGrp="1"/>
          </p:cNvSpPr>
          <p:nvPr>
            <p:ph type="body" idx="1"/>
          </p:nvPr>
        </p:nvSpPr>
        <p:spPr>
          <a:xfrm>
            <a:off x="838203" y="1398343"/>
            <a:ext cx="10755087" cy="4479944"/>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0"/>
              </a:spcBef>
              <a:spcAft>
                <a:spcPts val="0"/>
              </a:spcAft>
              <a:buClr>
                <a:schemeClr val="dk1"/>
              </a:buClr>
              <a:buSzPts val="2800"/>
              <a:buFont typeface="Rockwell"/>
              <a:buAutoNum type="arabicParenR"/>
            </a:pPr>
            <a:r>
              <a:rPr lang="en-US">
                <a:solidFill>
                  <a:schemeClr val="dk1"/>
                </a:solidFill>
              </a:rPr>
              <a:t>Welcome &amp; Community Building</a:t>
            </a:r>
            <a:endParaRPr/>
          </a:p>
          <a:p>
            <a:pPr marL="457200" lvl="0" indent="-406400" algn="l" rtl="0">
              <a:lnSpc>
                <a:spcPct val="100000"/>
              </a:lnSpc>
              <a:spcBef>
                <a:spcPts val="1200"/>
              </a:spcBef>
              <a:spcAft>
                <a:spcPts val="0"/>
              </a:spcAft>
              <a:buClr>
                <a:schemeClr val="dk1"/>
              </a:buClr>
              <a:buSzPts val="2800"/>
              <a:buFont typeface="Rockwell"/>
              <a:buAutoNum type="arabicParenR"/>
            </a:pPr>
            <a:r>
              <a:rPr lang="en-US">
                <a:solidFill>
                  <a:schemeClr val="dk1"/>
                </a:solidFill>
              </a:rPr>
              <a:t>Why Spend Time on Teaching the Skill of Question Formulation? </a:t>
            </a:r>
            <a:endParaRPr/>
          </a:p>
          <a:p>
            <a:pPr marL="457200" lvl="0" indent="-406400" algn="l" rtl="0">
              <a:lnSpc>
                <a:spcPct val="100000"/>
              </a:lnSpc>
              <a:spcBef>
                <a:spcPts val="1200"/>
              </a:spcBef>
              <a:spcAft>
                <a:spcPts val="0"/>
              </a:spcAft>
              <a:buClr>
                <a:schemeClr val="dk1"/>
              </a:buClr>
              <a:buSzPts val="2800"/>
              <a:buFont typeface="Rockwell"/>
              <a:buAutoNum type="arabicParenR"/>
            </a:pPr>
            <a:r>
              <a:rPr lang="en-US">
                <a:solidFill>
                  <a:schemeClr val="dk1"/>
                </a:solidFill>
              </a:rPr>
              <a:t>Collaborative Learning with the Question Formulation Technique (QFT)</a:t>
            </a:r>
            <a:endParaRPr/>
          </a:p>
          <a:p>
            <a:pPr marL="457200" lvl="0" indent="-406400" algn="l" rtl="0">
              <a:lnSpc>
                <a:spcPct val="100000"/>
              </a:lnSpc>
              <a:spcBef>
                <a:spcPts val="1200"/>
              </a:spcBef>
              <a:spcAft>
                <a:spcPts val="0"/>
              </a:spcAft>
              <a:buClr>
                <a:schemeClr val="dk1"/>
              </a:buClr>
              <a:buSzPts val="2800"/>
              <a:buFont typeface="Rockwell"/>
              <a:buAutoNum type="arabicParenR"/>
            </a:pPr>
            <a:r>
              <a:rPr lang="en-US" b="1">
                <a:solidFill>
                  <a:schemeClr val="dk1"/>
                </a:solidFill>
              </a:rPr>
              <a:t>Explore Applications for Media Literacy &amp; Research</a:t>
            </a:r>
            <a:endParaRPr b="1"/>
          </a:p>
          <a:p>
            <a:pPr marL="457200" lvl="0" indent="-406400" algn="l" rtl="0">
              <a:lnSpc>
                <a:spcPct val="100000"/>
              </a:lnSpc>
              <a:spcBef>
                <a:spcPts val="1200"/>
              </a:spcBef>
              <a:spcAft>
                <a:spcPts val="0"/>
              </a:spcAft>
              <a:buClr>
                <a:schemeClr val="dk1"/>
              </a:buClr>
              <a:buSzPts val="2800"/>
              <a:buFont typeface="Rockwell"/>
              <a:buAutoNum type="arabicParenR"/>
            </a:pPr>
            <a:r>
              <a:rPr lang="en-US">
                <a:solidFill>
                  <a:schemeClr val="dk1"/>
                </a:solidFill>
              </a:rPr>
              <a:t>Why is Question Formulation Important Now?</a:t>
            </a:r>
            <a:endParaRPr/>
          </a:p>
          <a:p>
            <a:pPr marL="457200" lvl="0" indent="-406400" algn="l" rtl="0">
              <a:lnSpc>
                <a:spcPct val="100000"/>
              </a:lnSpc>
              <a:spcBef>
                <a:spcPts val="1200"/>
              </a:spcBef>
              <a:spcAft>
                <a:spcPts val="0"/>
              </a:spcAft>
              <a:buClr>
                <a:schemeClr val="dk1"/>
              </a:buClr>
              <a:buSzPts val="2800"/>
              <a:buFont typeface="Rockwell"/>
              <a:buAutoNum type="arabicParenR"/>
            </a:pPr>
            <a:r>
              <a:rPr lang="en-US">
                <a:solidFill>
                  <a:schemeClr val="dk1"/>
                </a:solidFill>
              </a:rPr>
              <a:t>Q&amp;A</a:t>
            </a:r>
            <a:endParaRPr/>
          </a:p>
          <a:p>
            <a:pPr marL="0" lvl="0" indent="0" algn="l" rtl="0">
              <a:lnSpc>
                <a:spcPct val="90000"/>
              </a:lnSpc>
              <a:spcBef>
                <a:spcPts val="2200"/>
              </a:spcBef>
              <a:spcAft>
                <a:spcPts val="0"/>
              </a:spcAft>
              <a:buClr>
                <a:schemeClr val="dk1"/>
              </a:buClr>
              <a:buSzPts val="3200"/>
              <a:buNone/>
            </a:pPr>
            <a:endParaRPr sz="3200">
              <a:latin typeface="Rockwell"/>
              <a:ea typeface="Rockwell"/>
              <a:cs typeface="Rockwell"/>
              <a:sym typeface="Rockwe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4"/>
          <p:cNvSpPr txBox="1">
            <a:spLocks noGrp="1"/>
          </p:cNvSpPr>
          <p:nvPr>
            <p:ph type="title"/>
          </p:nvPr>
        </p:nvSpPr>
        <p:spPr>
          <a:xfrm>
            <a:off x="768631" y="114316"/>
            <a:ext cx="1195182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000"/>
              <a:buFont typeface="Century Gothic"/>
              <a:buNone/>
            </a:pPr>
            <a:r>
              <a:rPr lang="en-US" sz="4000"/>
              <a:t>Access RQI’s Free QFT Resources</a:t>
            </a:r>
            <a:endParaRPr/>
          </a:p>
        </p:txBody>
      </p:sp>
      <p:sp>
        <p:nvSpPr>
          <p:cNvPr id="199" name="Google Shape;199;p4"/>
          <p:cNvSpPr txBox="1"/>
          <p:nvPr/>
        </p:nvSpPr>
        <p:spPr>
          <a:xfrm>
            <a:off x="768631" y="1439879"/>
            <a:ext cx="10161307" cy="148196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Arial"/>
              <a:buNone/>
            </a:pPr>
            <a:endParaRPr sz="3200" b="0" i="0" u="none" strike="noStrike" cap="none">
              <a:solidFill>
                <a:schemeClr val="dk1"/>
              </a:solidFill>
              <a:latin typeface="Rockwell"/>
              <a:ea typeface="Rockwell"/>
              <a:cs typeface="Rockwell"/>
              <a:sym typeface="Rockwell"/>
            </a:endParaRPr>
          </a:p>
          <a:p>
            <a:pPr marL="0" marR="0" lvl="0" indent="0" algn="l" rtl="0">
              <a:lnSpc>
                <a:spcPct val="90000"/>
              </a:lnSpc>
              <a:spcBef>
                <a:spcPts val="0"/>
              </a:spcBef>
              <a:spcAft>
                <a:spcPts val="0"/>
              </a:spcAft>
              <a:buClr>
                <a:schemeClr val="dk1"/>
              </a:buClr>
              <a:buSzPts val="3200"/>
              <a:buFont typeface="Arial"/>
              <a:buNone/>
            </a:pPr>
            <a:r>
              <a:rPr lang="en-US" sz="3200" b="1" i="0" u="none" strike="noStrike" cap="none">
                <a:solidFill>
                  <a:schemeClr val="dk1"/>
                </a:solidFill>
                <a:latin typeface="Century Gothic"/>
                <a:ea typeface="Century Gothic"/>
                <a:cs typeface="Century Gothic"/>
                <a:sym typeface="Century Gothic"/>
              </a:rPr>
              <a:t>https://rightquestion.org/education/resources</a:t>
            </a:r>
            <a:endParaRPr sz="3200" b="1" i="0" u="none" strike="noStrike" cap="none">
              <a:solidFill>
                <a:schemeClr val="dk1"/>
              </a:solidFill>
              <a:latin typeface="Century Gothic"/>
              <a:ea typeface="Century Gothic"/>
              <a:cs typeface="Century Gothic"/>
              <a:sym typeface="Century Gothic"/>
            </a:endParaRPr>
          </a:p>
        </p:txBody>
      </p:sp>
      <p:sp>
        <p:nvSpPr>
          <p:cNvPr id="200" name="Google Shape;200;p4"/>
          <p:cNvSpPr txBox="1"/>
          <p:nvPr/>
        </p:nvSpPr>
        <p:spPr>
          <a:xfrm>
            <a:off x="919544" y="5053452"/>
            <a:ext cx="3154257"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Century Gothic"/>
              <a:buNone/>
            </a:pPr>
            <a:r>
              <a:rPr lang="en-US" sz="1800" b="1" i="0" u="none" strike="noStrike" cap="none">
                <a:solidFill>
                  <a:srgbClr val="000000"/>
                </a:solidFill>
                <a:latin typeface="Century Gothic"/>
                <a:ea typeface="Century Gothic"/>
                <a:cs typeface="Century Gothic"/>
                <a:sym typeface="Century Gothic"/>
              </a:rPr>
              <a:t>Classroom Examples</a:t>
            </a:r>
            <a:endParaRPr sz="1800" b="1" i="0" u="none" strike="noStrike" cap="none">
              <a:solidFill>
                <a:srgbClr val="000000"/>
              </a:solidFill>
              <a:latin typeface="Century Gothic"/>
              <a:ea typeface="Century Gothic"/>
              <a:cs typeface="Century Gothic"/>
              <a:sym typeface="Century Gothic"/>
            </a:endParaRPr>
          </a:p>
        </p:txBody>
      </p:sp>
      <p:sp>
        <p:nvSpPr>
          <p:cNvPr id="201" name="Google Shape;201;p4"/>
          <p:cNvSpPr txBox="1"/>
          <p:nvPr/>
        </p:nvSpPr>
        <p:spPr>
          <a:xfrm>
            <a:off x="4153138" y="5053452"/>
            <a:ext cx="3215335"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Century Gothic"/>
              <a:buNone/>
            </a:pPr>
            <a:r>
              <a:rPr lang="en-US" sz="1800" b="1" i="0" u="none" strike="noStrike" cap="none">
                <a:solidFill>
                  <a:srgbClr val="000000"/>
                </a:solidFill>
                <a:latin typeface="Century Gothic"/>
                <a:ea typeface="Century Gothic"/>
                <a:cs typeface="Century Gothic"/>
                <a:sym typeface="Century Gothic"/>
              </a:rPr>
              <a:t>Instructional Videos</a:t>
            </a:r>
            <a:endParaRPr sz="1800" b="1" i="0" u="none" strike="noStrike" cap="none">
              <a:solidFill>
                <a:srgbClr val="000000"/>
              </a:solidFill>
              <a:latin typeface="Century Gothic"/>
              <a:ea typeface="Century Gothic"/>
              <a:cs typeface="Century Gothic"/>
              <a:sym typeface="Century Gothic"/>
            </a:endParaRPr>
          </a:p>
        </p:txBody>
      </p:sp>
      <p:sp>
        <p:nvSpPr>
          <p:cNvPr id="202" name="Google Shape;202;p4"/>
          <p:cNvSpPr txBox="1"/>
          <p:nvPr/>
        </p:nvSpPr>
        <p:spPr>
          <a:xfrm>
            <a:off x="7873532" y="5053452"/>
            <a:ext cx="3948027"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entury Gothic"/>
              <a:buNone/>
            </a:pPr>
            <a:r>
              <a:rPr lang="en-US" sz="1800" b="1" i="0" u="none" strike="noStrike" cap="none">
                <a:solidFill>
                  <a:srgbClr val="000000"/>
                </a:solidFill>
                <a:latin typeface="Century Gothic"/>
                <a:ea typeface="Century Gothic"/>
                <a:cs typeface="Century Gothic"/>
                <a:sym typeface="Century Gothic"/>
              </a:rPr>
              <a:t>Planning Tools &amp; Templates</a:t>
            </a:r>
            <a:endParaRPr/>
          </a:p>
        </p:txBody>
      </p:sp>
      <p:pic>
        <p:nvPicPr>
          <p:cNvPr id="203" name="Google Shape;203;p4"/>
          <p:cNvPicPr preferRelativeResize="0"/>
          <p:nvPr/>
        </p:nvPicPr>
        <p:blipFill rotWithShape="1">
          <a:blip r:embed="rId3">
            <a:alphaModFix/>
          </a:blip>
          <a:srcRect l="29373" t="8431" r="29104" b="8163"/>
          <a:stretch/>
        </p:blipFill>
        <p:spPr>
          <a:xfrm>
            <a:off x="5055353" y="3127600"/>
            <a:ext cx="1638871" cy="1645920"/>
          </a:xfrm>
          <a:prstGeom prst="rect">
            <a:avLst/>
          </a:prstGeom>
          <a:noFill/>
          <a:ln>
            <a:noFill/>
          </a:ln>
        </p:spPr>
      </p:pic>
      <p:pic>
        <p:nvPicPr>
          <p:cNvPr id="204" name="Google Shape;204;p4"/>
          <p:cNvPicPr preferRelativeResize="0"/>
          <p:nvPr/>
        </p:nvPicPr>
        <p:blipFill rotWithShape="1">
          <a:blip r:embed="rId4">
            <a:alphaModFix/>
          </a:blip>
          <a:srcRect l="35568" t="6647" r="34649" b="9094"/>
          <a:stretch/>
        </p:blipFill>
        <p:spPr>
          <a:xfrm>
            <a:off x="1909485" y="3112304"/>
            <a:ext cx="1174377" cy="1661216"/>
          </a:xfrm>
          <a:prstGeom prst="rect">
            <a:avLst/>
          </a:prstGeom>
          <a:noFill/>
          <a:ln>
            <a:noFill/>
          </a:ln>
        </p:spPr>
      </p:pic>
      <p:pic>
        <p:nvPicPr>
          <p:cNvPr id="205" name="Google Shape;205;p4"/>
          <p:cNvPicPr preferRelativeResize="0"/>
          <p:nvPr/>
        </p:nvPicPr>
        <p:blipFill rotWithShape="1">
          <a:blip r:embed="rId5">
            <a:alphaModFix/>
          </a:blip>
          <a:srcRect l="20860" t="8726" r="20585" b="8909"/>
          <a:stretch/>
        </p:blipFill>
        <p:spPr>
          <a:xfrm>
            <a:off x="8326649" y="3301289"/>
            <a:ext cx="2093328" cy="147223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41"/>
          <p:cNvSpPr txBox="1">
            <a:spLocks noGrp="1"/>
          </p:cNvSpPr>
          <p:nvPr>
            <p:ph type="body" idx="4294967295"/>
          </p:nvPr>
        </p:nvSpPr>
        <p:spPr>
          <a:xfrm>
            <a:off x="728525" y="4697447"/>
            <a:ext cx="10933735" cy="8858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4400"/>
              <a:buNone/>
            </a:pPr>
            <a:r>
              <a:rPr lang="en-US" sz="4400">
                <a:solidFill>
                  <a:schemeClr val="dk2"/>
                </a:solidFill>
              </a:rPr>
              <a:t>Exploring Applications for Media Literacy &amp; Research</a:t>
            </a:r>
            <a:endParaRPr sz="4400">
              <a:solidFill>
                <a:schemeClr val="dk2"/>
              </a:solidFill>
              <a:latin typeface="Rockwell"/>
              <a:ea typeface="Rockwell"/>
              <a:cs typeface="Rockwell"/>
              <a:sym typeface="Rockwell"/>
            </a:endParaRPr>
          </a:p>
        </p:txBody>
      </p:sp>
      <p:pic>
        <p:nvPicPr>
          <p:cNvPr id="514" name="Google Shape;514;p41" descr="Screenshot 2015-09-16 15.08.22.png"/>
          <p:cNvPicPr preferRelativeResize="0"/>
          <p:nvPr/>
        </p:nvPicPr>
        <p:blipFill rotWithShape="1">
          <a:blip r:embed="rId3">
            <a:alphaModFix/>
          </a:blip>
          <a:srcRect/>
          <a:stretch/>
        </p:blipFill>
        <p:spPr>
          <a:xfrm>
            <a:off x="1242431" y="507019"/>
            <a:ext cx="7175260" cy="4036084"/>
          </a:xfrm>
          <a:prstGeom prst="rect">
            <a:avLst/>
          </a:prstGeom>
          <a:noFill/>
          <a:ln>
            <a:noFill/>
          </a:ln>
        </p:spPr>
      </p:pic>
      <p:cxnSp>
        <p:nvCxnSpPr>
          <p:cNvPr id="515" name="Google Shape;515;p41"/>
          <p:cNvCxnSpPr/>
          <p:nvPr/>
        </p:nvCxnSpPr>
        <p:spPr>
          <a:xfrm>
            <a:off x="728523" y="5977988"/>
            <a:ext cx="10625279" cy="0"/>
          </a:xfrm>
          <a:prstGeom prst="straightConnector1">
            <a:avLst/>
          </a:prstGeom>
          <a:noFill/>
          <a:ln w="9525" cap="flat" cmpd="sng">
            <a:solidFill>
              <a:schemeClr val="dk2"/>
            </a:solidFill>
            <a:prstDash val="solid"/>
            <a:miter lim="800000"/>
            <a:headEnd type="none" w="sm" len="sm"/>
            <a:tailEnd type="none" w="sm" len="sm"/>
          </a:ln>
        </p:spPr>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42"/>
          <p:cNvSpPr txBox="1">
            <a:spLocks noGrp="1"/>
          </p:cNvSpPr>
          <p:nvPr>
            <p:ph type="title"/>
          </p:nvPr>
        </p:nvSpPr>
        <p:spPr>
          <a:xfrm>
            <a:off x="838200" y="92756"/>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2"/>
              </a:buClr>
              <a:buSzPts val="3800"/>
              <a:buFont typeface="Century Gothic"/>
              <a:buNone/>
            </a:pPr>
            <a:r>
              <a:rPr lang="en-US" sz="3800"/>
              <a:t>Example: Media Literacy</a:t>
            </a:r>
            <a:endParaRPr sz="3800"/>
          </a:p>
        </p:txBody>
      </p:sp>
      <p:sp>
        <p:nvSpPr>
          <p:cNvPr id="522" name="Google Shape;522;p42"/>
          <p:cNvSpPr txBox="1"/>
          <p:nvPr/>
        </p:nvSpPr>
        <p:spPr>
          <a:xfrm>
            <a:off x="1729799" y="2119801"/>
            <a:ext cx="9831579" cy="2989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u="sng">
                <a:solidFill>
                  <a:schemeClr val="dk1"/>
                </a:solidFill>
                <a:latin typeface="Century Gothic"/>
                <a:ea typeface="Century Gothic"/>
                <a:cs typeface="Century Gothic"/>
                <a:sym typeface="Century Gothic"/>
              </a:rPr>
              <a:t>Teacher:</a:t>
            </a:r>
            <a:r>
              <a:rPr lang="en-US" sz="2800">
                <a:solidFill>
                  <a:schemeClr val="dk1"/>
                </a:solidFill>
                <a:latin typeface="Century Gothic"/>
                <a:ea typeface="Century Gothic"/>
                <a:cs typeface="Century Gothic"/>
                <a:sym typeface="Century Gothic"/>
              </a:rPr>
              <a:t> Nancy Florio, Kent, CT</a:t>
            </a:r>
            <a:endParaRPr/>
          </a:p>
          <a:p>
            <a:pPr marL="0" marR="0" lvl="0" indent="0" algn="l" rtl="0">
              <a:lnSpc>
                <a:spcPct val="90000"/>
              </a:lnSpc>
              <a:spcBef>
                <a:spcPts val="1000"/>
              </a:spcBef>
              <a:spcAft>
                <a:spcPts val="0"/>
              </a:spcAft>
              <a:buClr>
                <a:schemeClr val="dk1"/>
              </a:buClr>
              <a:buSzPts val="2800"/>
              <a:buFont typeface="Arial"/>
              <a:buNone/>
            </a:pPr>
            <a:r>
              <a:rPr lang="en-US" sz="2800" u="sng">
                <a:solidFill>
                  <a:schemeClr val="dk1"/>
                </a:solidFill>
                <a:latin typeface="Century Gothic"/>
                <a:ea typeface="Century Gothic"/>
                <a:cs typeface="Century Gothic"/>
                <a:sym typeface="Century Gothic"/>
              </a:rPr>
              <a:t>Topic</a:t>
            </a:r>
            <a:r>
              <a:rPr lang="en-US" sz="2800">
                <a:solidFill>
                  <a:schemeClr val="dk1"/>
                </a:solidFill>
                <a:latin typeface="Century Gothic"/>
                <a:ea typeface="Century Gothic"/>
                <a:cs typeface="Century Gothic"/>
                <a:sym typeface="Century Gothic"/>
              </a:rPr>
              <a:t>: Creator Bias &amp; Primary Sources</a:t>
            </a:r>
            <a:endParaRPr/>
          </a:p>
          <a:p>
            <a:pPr marL="0" marR="0" lvl="0" indent="0" algn="l" rtl="0">
              <a:lnSpc>
                <a:spcPct val="90000"/>
              </a:lnSpc>
              <a:spcBef>
                <a:spcPts val="1000"/>
              </a:spcBef>
              <a:spcAft>
                <a:spcPts val="0"/>
              </a:spcAft>
              <a:buClr>
                <a:schemeClr val="dk1"/>
              </a:buClr>
              <a:buSzPts val="2800"/>
              <a:buFont typeface="Arial"/>
              <a:buNone/>
            </a:pPr>
            <a:r>
              <a:rPr lang="en-US" sz="2800" u="sng">
                <a:solidFill>
                  <a:schemeClr val="dk1"/>
                </a:solidFill>
                <a:latin typeface="Century Gothic"/>
                <a:ea typeface="Century Gothic"/>
                <a:cs typeface="Century Gothic"/>
                <a:sym typeface="Century Gothic"/>
              </a:rPr>
              <a:t>Purpose</a:t>
            </a:r>
            <a:r>
              <a:rPr lang="en-US" sz="2800">
                <a:solidFill>
                  <a:schemeClr val="dk1"/>
                </a:solidFill>
                <a:latin typeface="Century Gothic"/>
                <a:ea typeface="Century Gothic"/>
                <a:cs typeface="Century Gothic"/>
                <a:sym typeface="Century Gothic"/>
              </a:rPr>
              <a:t>: To explore iconic primary source photographs by examining the lens of the photographer</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43"/>
          <p:cNvSpPr txBox="1">
            <a:spLocks noGrp="1"/>
          </p:cNvSpPr>
          <p:nvPr>
            <p:ph type="title"/>
          </p:nvPr>
        </p:nvSpPr>
        <p:spPr>
          <a:xfrm>
            <a:off x="893039" y="4087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6ECACD"/>
              </a:buClr>
              <a:buSzPts val="4400"/>
              <a:buFont typeface="Century Gothic"/>
              <a:buNone/>
            </a:pPr>
            <a:r>
              <a:rPr lang="en-US" b="0">
                <a:solidFill>
                  <a:srgbClr val="6ECACD"/>
                </a:solidFill>
              </a:rPr>
              <a:t>Question Focus</a:t>
            </a:r>
            <a:endParaRPr b="0">
              <a:solidFill>
                <a:srgbClr val="6ECACD"/>
              </a:solidFill>
            </a:endParaRPr>
          </a:p>
        </p:txBody>
      </p:sp>
      <p:sp>
        <p:nvSpPr>
          <p:cNvPr id="529" name="Google Shape;529;p43"/>
          <p:cNvSpPr txBox="1"/>
          <p:nvPr/>
        </p:nvSpPr>
        <p:spPr>
          <a:xfrm>
            <a:off x="770965" y="2779059"/>
            <a:ext cx="10904173" cy="14773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a:solidFill>
                  <a:schemeClr val="dk1"/>
                </a:solidFill>
                <a:latin typeface="Century Gothic"/>
                <a:ea typeface="Century Gothic"/>
                <a:cs typeface="Century Gothic"/>
                <a:sym typeface="Century Gothic"/>
              </a:rPr>
              <a:t>"A photograph is shaped more by the person behind the camera than by what's in front of it.” </a:t>
            </a:r>
            <a:endParaRPr sz="36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44"/>
          <p:cNvSpPr txBox="1">
            <a:spLocks noGrp="1"/>
          </p:cNvSpPr>
          <p:nvPr>
            <p:ph type="title"/>
          </p:nvPr>
        </p:nvSpPr>
        <p:spPr>
          <a:xfrm>
            <a:off x="838200" y="9275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Century Gothic"/>
              <a:buNone/>
            </a:pPr>
            <a:r>
              <a:rPr lang="en-US"/>
              <a:t>Student Questions</a:t>
            </a:r>
            <a:endParaRPr/>
          </a:p>
        </p:txBody>
      </p:sp>
      <p:sp>
        <p:nvSpPr>
          <p:cNvPr id="536" name="Google Shape;536;p44"/>
          <p:cNvSpPr txBox="1">
            <a:spLocks noGrp="1"/>
          </p:cNvSpPr>
          <p:nvPr>
            <p:ph type="body" idx="1"/>
          </p:nvPr>
        </p:nvSpPr>
        <p:spPr>
          <a:xfrm>
            <a:off x="590040" y="1793195"/>
            <a:ext cx="5551632" cy="4320733"/>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rgbClr val="000000"/>
              </a:buClr>
              <a:buSzPts val="2400"/>
              <a:buFont typeface="Century Gothic"/>
              <a:buAutoNum type="arabicPeriod"/>
            </a:pPr>
            <a:r>
              <a:rPr lang="en-US" sz="2400" b="0" i="0" u="none" strike="noStrike">
                <a:solidFill>
                  <a:srgbClr val="000000"/>
                </a:solidFill>
              </a:rPr>
              <a:t>How does the subject affect the photo?</a:t>
            </a:r>
            <a:endParaRPr sz="2400" b="0"/>
          </a:p>
          <a:p>
            <a:pPr marL="342900" lvl="0" indent="-342900" algn="l" rtl="0">
              <a:lnSpc>
                <a:spcPct val="90000"/>
              </a:lnSpc>
              <a:spcBef>
                <a:spcPts val="0"/>
              </a:spcBef>
              <a:spcAft>
                <a:spcPts val="0"/>
              </a:spcAft>
              <a:buClr>
                <a:srgbClr val="000000"/>
              </a:buClr>
              <a:buSzPts val="2400"/>
              <a:buFont typeface="Century Gothic"/>
              <a:buAutoNum type="arabicPeriod"/>
            </a:pPr>
            <a:r>
              <a:rPr lang="en-US" sz="2400" b="0" i="0" u="none" strike="noStrike">
                <a:solidFill>
                  <a:srgbClr val="000000"/>
                </a:solidFill>
              </a:rPr>
              <a:t>Did the old cameras have a part in this?</a:t>
            </a:r>
            <a:endParaRPr sz="2400" b="0"/>
          </a:p>
          <a:p>
            <a:pPr marL="342900" lvl="0" indent="-342900" algn="l" rtl="0">
              <a:lnSpc>
                <a:spcPct val="90000"/>
              </a:lnSpc>
              <a:spcBef>
                <a:spcPts val="0"/>
              </a:spcBef>
              <a:spcAft>
                <a:spcPts val="0"/>
              </a:spcAft>
              <a:buClr>
                <a:srgbClr val="000000"/>
              </a:buClr>
              <a:buSzPts val="2400"/>
              <a:buFont typeface="Century Gothic"/>
              <a:buAutoNum type="arabicPeriod"/>
            </a:pPr>
            <a:r>
              <a:rPr lang="en-US" sz="2400" b="0" i="0" u="none" strike="noStrike">
                <a:solidFill>
                  <a:srgbClr val="000000"/>
                </a:solidFill>
              </a:rPr>
              <a:t>Do men shape their photos more than women?</a:t>
            </a:r>
            <a:endParaRPr sz="2400" b="0"/>
          </a:p>
          <a:p>
            <a:pPr marL="342900" lvl="0" indent="-342900" algn="l" rtl="0">
              <a:lnSpc>
                <a:spcPct val="90000"/>
              </a:lnSpc>
              <a:spcBef>
                <a:spcPts val="0"/>
              </a:spcBef>
              <a:spcAft>
                <a:spcPts val="0"/>
              </a:spcAft>
              <a:buClr>
                <a:srgbClr val="000000"/>
              </a:buClr>
              <a:buSzPts val="2400"/>
              <a:buFont typeface="Century Gothic"/>
              <a:buAutoNum type="arabicPeriod"/>
            </a:pPr>
            <a:r>
              <a:rPr lang="en-US" sz="2400" b="0" i="0" u="none" strike="noStrike">
                <a:solidFill>
                  <a:srgbClr val="000000"/>
                </a:solidFill>
              </a:rPr>
              <a:t>How does light play a role in this?</a:t>
            </a:r>
            <a:endParaRPr sz="2400" b="0"/>
          </a:p>
          <a:p>
            <a:pPr marL="342900" lvl="0" indent="-342900" algn="l" rtl="0">
              <a:lnSpc>
                <a:spcPct val="90000"/>
              </a:lnSpc>
              <a:spcBef>
                <a:spcPts val="0"/>
              </a:spcBef>
              <a:spcAft>
                <a:spcPts val="0"/>
              </a:spcAft>
              <a:buClr>
                <a:srgbClr val="000000"/>
              </a:buClr>
              <a:buSzPts val="2400"/>
              <a:buFont typeface="Century Gothic"/>
              <a:buAutoNum type="arabicPeriod"/>
            </a:pPr>
            <a:r>
              <a:rPr lang="en-US" sz="2400" b="1" i="0" u="none" strike="noStrike">
                <a:solidFill>
                  <a:srgbClr val="000000"/>
                </a:solidFill>
              </a:rPr>
              <a:t>Can you show me some examples? </a:t>
            </a:r>
            <a:endParaRPr sz="2400" b="1"/>
          </a:p>
        </p:txBody>
      </p:sp>
      <p:sp>
        <p:nvSpPr>
          <p:cNvPr id="537" name="Google Shape;537;p44"/>
          <p:cNvSpPr txBox="1"/>
          <p:nvPr/>
        </p:nvSpPr>
        <p:spPr>
          <a:xfrm>
            <a:off x="6463552" y="1532307"/>
            <a:ext cx="5271247" cy="4154984"/>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0000"/>
              </a:buClr>
              <a:buSzPts val="2400"/>
              <a:buFont typeface="Century Gothic"/>
              <a:buAutoNum type="arabicPeriod" startAt="6"/>
            </a:pPr>
            <a:r>
              <a:rPr lang="en-US" sz="2400" b="0" i="0" u="none" strike="noStrike">
                <a:solidFill>
                  <a:srgbClr val="000000"/>
                </a:solidFill>
                <a:latin typeface="Century Gothic"/>
                <a:ea typeface="Century Gothic"/>
                <a:cs typeface="Century Gothic"/>
                <a:sym typeface="Century Gothic"/>
              </a:rPr>
              <a:t>How do you measure the “shaping”?</a:t>
            </a:r>
            <a:endParaRPr sz="2400" b="0">
              <a:solidFill>
                <a:schemeClr val="dk1"/>
              </a:solidFill>
              <a:latin typeface="Century Gothic"/>
              <a:ea typeface="Century Gothic"/>
              <a:cs typeface="Century Gothic"/>
              <a:sym typeface="Century Gothic"/>
            </a:endParaRPr>
          </a:p>
          <a:p>
            <a:pPr marL="342900" marR="0" lvl="0" indent="-342900" algn="l" rtl="0">
              <a:spcBef>
                <a:spcPts val="0"/>
              </a:spcBef>
              <a:spcAft>
                <a:spcPts val="0"/>
              </a:spcAft>
              <a:buClr>
                <a:srgbClr val="000000"/>
              </a:buClr>
              <a:buSzPts val="2400"/>
              <a:buFont typeface="Century Gothic"/>
              <a:buAutoNum type="arabicPeriod" startAt="6"/>
            </a:pPr>
            <a:r>
              <a:rPr lang="en-US" sz="2400" b="0" i="0" u="none" strike="noStrike">
                <a:solidFill>
                  <a:srgbClr val="000000"/>
                </a:solidFill>
                <a:latin typeface="Century Gothic"/>
                <a:ea typeface="Century Gothic"/>
                <a:cs typeface="Century Gothic"/>
                <a:sym typeface="Century Gothic"/>
              </a:rPr>
              <a:t>Does the age of the photographer or subject play a role?</a:t>
            </a:r>
            <a:endParaRPr sz="2400" b="0">
              <a:solidFill>
                <a:schemeClr val="dk1"/>
              </a:solidFill>
              <a:latin typeface="Century Gothic"/>
              <a:ea typeface="Century Gothic"/>
              <a:cs typeface="Century Gothic"/>
              <a:sym typeface="Century Gothic"/>
            </a:endParaRPr>
          </a:p>
          <a:p>
            <a:pPr marL="342900" marR="0" lvl="0" indent="-342900" algn="l" rtl="0">
              <a:spcBef>
                <a:spcPts val="0"/>
              </a:spcBef>
              <a:spcAft>
                <a:spcPts val="0"/>
              </a:spcAft>
              <a:buClr>
                <a:srgbClr val="000000"/>
              </a:buClr>
              <a:buSzPts val="2400"/>
              <a:buFont typeface="Century Gothic"/>
              <a:buAutoNum type="arabicPeriod" startAt="6"/>
            </a:pPr>
            <a:r>
              <a:rPr lang="en-US" sz="2400" b="0" i="0" u="none" strike="noStrike">
                <a:solidFill>
                  <a:srgbClr val="000000"/>
                </a:solidFill>
                <a:latin typeface="Century Gothic"/>
                <a:ea typeface="Century Gothic"/>
                <a:cs typeface="Century Gothic"/>
                <a:sym typeface="Century Gothic"/>
              </a:rPr>
              <a:t>How did the time period the photo was taken play a role in the shoot?</a:t>
            </a:r>
            <a:endParaRPr sz="2400" b="0">
              <a:solidFill>
                <a:schemeClr val="dk1"/>
              </a:solidFill>
              <a:latin typeface="Century Gothic"/>
              <a:ea typeface="Century Gothic"/>
              <a:cs typeface="Century Gothic"/>
              <a:sym typeface="Century Gothic"/>
            </a:endParaRPr>
          </a:p>
          <a:p>
            <a:pPr marL="342900" marR="0" lvl="0" indent="-342900" algn="l" rtl="0">
              <a:spcBef>
                <a:spcPts val="0"/>
              </a:spcBef>
              <a:spcAft>
                <a:spcPts val="0"/>
              </a:spcAft>
              <a:buClr>
                <a:srgbClr val="000000"/>
              </a:buClr>
              <a:buSzPts val="2400"/>
              <a:buFont typeface="Century Gothic"/>
              <a:buAutoNum type="arabicPeriod" startAt="6"/>
            </a:pPr>
            <a:r>
              <a:rPr lang="en-US" sz="2400" b="1" i="0" u="none" strike="noStrike">
                <a:solidFill>
                  <a:srgbClr val="000000"/>
                </a:solidFill>
                <a:latin typeface="Century Gothic"/>
                <a:ea typeface="Century Gothic"/>
                <a:cs typeface="Century Gothic"/>
                <a:sym typeface="Century Gothic"/>
              </a:rPr>
              <a:t>Did the development of the film and the printing play a role?</a:t>
            </a:r>
            <a:endParaRPr sz="2400" b="1">
              <a:solidFill>
                <a:schemeClr val="dk1"/>
              </a:solidFill>
              <a:latin typeface="Century Gothic"/>
              <a:ea typeface="Century Gothic"/>
              <a:cs typeface="Century Gothic"/>
              <a:sym typeface="Century Gothic"/>
            </a:endParaRPr>
          </a:p>
          <a:p>
            <a:pPr marL="342900" marR="0" lvl="0" indent="-342900" algn="l" rtl="0">
              <a:spcBef>
                <a:spcPts val="0"/>
              </a:spcBef>
              <a:spcAft>
                <a:spcPts val="0"/>
              </a:spcAft>
              <a:buClr>
                <a:srgbClr val="000000"/>
              </a:buClr>
              <a:buSzPts val="2400"/>
              <a:buFont typeface="Century Gothic"/>
              <a:buAutoNum type="arabicPeriod" startAt="6"/>
            </a:pPr>
            <a:r>
              <a:rPr lang="en-US" sz="2400" b="1" i="0" u="none" strike="noStrike">
                <a:solidFill>
                  <a:srgbClr val="000000"/>
                </a:solidFill>
                <a:latin typeface="Century Gothic"/>
                <a:ea typeface="Century Gothic"/>
                <a:cs typeface="Century Gothic"/>
                <a:sym typeface="Century Gothic"/>
              </a:rPr>
              <a:t>Do politics/religion play a role?</a:t>
            </a:r>
            <a:endParaRPr sz="2400" b="1">
              <a:solidFill>
                <a:schemeClr val="dk1"/>
              </a:solidFill>
              <a:latin typeface="Century Gothic"/>
              <a:ea typeface="Century Gothic"/>
              <a:cs typeface="Century Gothic"/>
              <a:sym typeface="Century Gothic"/>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45"/>
          <p:cNvSpPr txBox="1">
            <a:spLocks noGrp="1"/>
          </p:cNvSpPr>
          <p:nvPr>
            <p:ph type="title"/>
          </p:nvPr>
        </p:nvSpPr>
        <p:spPr>
          <a:xfrm>
            <a:off x="838200" y="9275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Century Gothic"/>
              <a:buNone/>
            </a:pPr>
            <a:r>
              <a:rPr lang="en-US"/>
              <a:t>Next Steps with Student Questions</a:t>
            </a:r>
            <a:endParaRPr/>
          </a:p>
        </p:txBody>
      </p:sp>
      <p:sp>
        <p:nvSpPr>
          <p:cNvPr id="544" name="Google Shape;544;p4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000000"/>
              </a:buClr>
              <a:buSzPts val="2400"/>
              <a:buChar char="•"/>
            </a:pPr>
            <a:r>
              <a:rPr lang="en-US" sz="2400" b="0" i="0" u="none" strike="noStrike">
                <a:solidFill>
                  <a:srgbClr val="000000"/>
                </a:solidFill>
              </a:rPr>
              <a:t>Following the QFT, students explored a set of iconic primary source photographs</a:t>
            </a:r>
            <a:endParaRPr/>
          </a:p>
          <a:p>
            <a:pPr marL="228600" lvl="0" indent="-228600" algn="l" rtl="0">
              <a:lnSpc>
                <a:spcPct val="90000"/>
              </a:lnSpc>
              <a:spcBef>
                <a:spcPts val="800"/>
              </a:spcBef>
              <a:spcAft>
                <a:spcPts val="0"/>
              </a:spcAft>
              <a:buClr>
                <a:srgbClr val="000000"/>
              </a:buClr>
              <a:buSzPts val="2400"/>
              <a:buChar char="•"/>
            </a:pPr>
            <a:r>
              <a:rPr lang="en-US" sz="2400">
                <a:solidFill>
                  <a:srgbClr val="000000"/>
                </a:solidFill>
              </a:rPr>
              <a:t>Students </a:t>
            </a:r>
            <a:r>
              <a:rPr lang="en-US" sz="2400" b="0" i="0" u="none" strike="noStrike">
                <a:solidFill>
                  <a:srgbClr val="000000"/>
                </a:solidFill>
              </a:rPr>
              <a:t>chose three primary source images that appealed to them and added an </a:t>
            </a:r>
            <a:r>
              <a:rPr lang="en-US" sz="2400">
                <a:solidFill>
                  <a:srgbClr val="000000"/>
                </a:solidFill>
              </a:rPr>
              <a:t>o</a:t>
            </a:r>
            <a:r>
              <a:rPr lang="en-US" sz="2400" b="0" i="0" u="none" strike="noStrike">
                <a:solidFill>
                  <a:srgbClr val="000000"/>
                </a:solidFill>
              </a:rPr>
              <a:t>bservation, reflection, and additional questions to each of their three chosen pictures. </a:t>
            </a:r>
            <a:endParaRPr/>
          </a:p>
          <a:p>
            <a:pPr marL="228600" lvl="0" indent="-228600" algn="l" rtl="0">
              <a:lnSpc>
                <a:spcPct val="90000"/>
              </a:lnSpc>
              <a:spcBef>
                <a:spcPts val="1800"/>
              </a:spcBef>
              <a:spcAft>
                <a:spcPts val="0"/>
              </a:spcAft>
              <a:buClr>
                <a:srgbClr val="000000"/>
              </a:buClr>
              <a:buSzPts val="2400"/>
              <a:buChar char="•"/>
            </a:pPr>
            <a:r>
              <a:rPr lang="en-US" sz="2400" b="0" i="0" u="none" strike="noStrike">
                <a:solidFill>
                  <a:srgbClr val="000000"/>
                </a:solidFill>
              </a:rPr>
              <a:t>Using their priority questions as a lens, as well as additional collections and databases, students created an Adobe Spark webpage on a topic of choice.</a:t>
            </a:r>
            <a:endParaRPr sz="24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g116b11ac119_0_0"/>
          <p:cNvSpPr txBox="1">
            <a:spLocks noGrp="1"/>
          </p:cNvSpPr>
          <p:nvPr>
            <p:ph type="title"/>
          </p:nvPr>
        </p:nvSpPr>
        <p:spPr>
          <a:xfrm>
            <a:off x="232075" y="92750"/>
            <a:ext cx="11732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Century Gothic"/>
              <a:buNone/>
            </a:pPr>
            <a:r>
              <a:rPr lang="en-US" sz="4200"/>
              <a:t>Exploring Iconic Primary Source Photographs</a:t>
            </a:r>
            <a:endParaRPr sz="4200"/>
          </a:p>
        </p:txBody>
      </p:sp>
      <p:pic>
        <p:nvPicPr>
          <p:cNvPr id="551" name="Google Shape;551;g116b11ac119_0_0"/>
          <p:cNvPicPr preferRelativeResize="0"/>
          <p:nvPr/>
        </p:nvPicPr>
        <p:blipFill>
          <a:blip r:embed="rId3">
            <a:alphaModFix/>
          </a:blip>
          <a:stretch>
            <a:fillRect/>
          </a:stretch>
        </p:blipFill>
        <p:spPr>
          <a:xfrm>
            <a:off x="3750825" y="1360226"/>
            <a:ext cx="5250674" cy="5368648"/>
          </a:xfrm>
          <a:prstGeom prst="rect">
            <a:avLst/>
          </a:prstGeom>
          <a:noFill/>
          <a:ln>
            <a:noFill/>
          </a:ln>
        </p:spPr>
      </p:pic>
      <p:pic>
        <p:nvPicPr>
          <p:cNvPr id="552" name="Google Shape;552;g116b11ac119_0_0"/>
          <p:cNvPicPr preferRelativeResize="0"/>
          <p:nvPr/>
        </p:nvPicPr>
        <p:blipFill>
          <a:blip r:embed="rId4">
            <a:alphaModFix/>
          </a:blip>
          <a:stretch>
            <a:fillRect/>
          </a:stretch>
        </p:blipFill>
        <p:spPr>
          <a:xfrm>
            <a:off x="232075" y="1418456"/>
            <a:ext cx="3851059" cy="5134746"/>
          </a:xfrm>
          <a:prstGeom prst="rect">
            <a:avLst/>
          </a:prstGeom>
          <a:noFill/>
          <a:ln>
            <a:noFill/>
          </a:ln>
        </p:spPr>
      </p:pic>
      <p:pic>
        <p:nvPicPr>
          <p:cNvPr id="553" name="Google Shape;553;g116b11ac119_0_0"/>
          <p:cNvPicPr preferRelativeResize="0"/>
          <p:nvPr/>
        </p:nvPicPr>
        <p:blipFill>
          <a:blip r:embed="rId5">
            <a:alphaModFix/>
          </a:blip>
          <a:stretch>
            <a:fillRect/>
          </a:stretch>
        </p:blipFill>
        <p:spPr>
          <a:xfrm>
            <a:off x="8113609" y="1418456"/>
            <a:ext cx="3851059" cy="513474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46"/>
          <p:cNvSpPr txBox="1">
            <a:spLocks noGrp="1"/>
          </p:cNvSpPr>
          <p:nvPr>
            <p:ph type="title"/>
          </p:nvPr>
        </p:nvSpPr>
        <p:spPr>
          <a:xfrm>
            <a:off x="838200" y="316875"/>
            <a:ext cx="10515600" cy="875432"/>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accent1"/>
              </a:buClr>
              <a:buSzPts val="1000"/>
              <a:buFont typeface="Century Gothic"/>
              <a:buNone/>
            </a:pPr>
            <a:r>
              <a:rPr lang="en-US" sz="4000"/>
              <a:t>Example: Research  </a:t>
            </a:r>
            <a:endParaRPr sz="4000"/>
          </a:p>
        </p:txBody>
      </p:sp>
      <p:sp>
        <p:nvSpPr>
          <p:cNvPr id="559" name="Google Shape;559;p4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3200"/>
              <a:buNone/>
            </a:pPr>
            <a:r>
              <a:rPr lang="en-US" sz="3200" u="sng">
                <a:latin typeface="Century Gothic"/>
                <a:ea typeface="Century Gothic"/>
                <a:cs typeface="Century Gothic"/>
                <a:sym typeface="Century Gothic"/>
              </a:rPr>
              <a:t>Teacher:</a:t>
            </a:r>
            <a:r>
              <a:rPr lang="en-US" sz="3200">
                <a:latin typeface="Century Gothic"/>
                <a:ea typeface="Century Gothic"/>
                <a:cs typeface="Century Gothic"/>
                <a:sym typeface="Century Gothic"/>
              </a:rPr>
              <a:t> Nancy Florio, Kent, CT</a:t>
            </a:r>
            <a:endParaRPr/>
          </a:p>
          <a:p>
            <a:pPr marL="0" lvl="0" indent="0" algn="l" rtl="0">
              <a:lnSpc>
                <a:spcPct val="150000"/>
              </a:lnSpc>
              <a:spcBef>
                <a:spcPts val="1000"/>
              </a:spcBef>
              <a:spcAft>
                <a:spcPts val="0"/>
              </a:spcAft>
              <a:buClr>
                <a:schemeClr val="dk1"/>
              </a:buClr>
              <a:buSzPts val="3200"/>
              <a:buNone/>
            </a:pPr>
            <a:r>
              <a:rPr lang="en-US" sz="3200" u="sng">
                <a:latin typeface="Century Gothic"/>
                <a:ea typeface="Century Gothic"/>
                <a:cs typeface="Century Gothic"/>
                <a:sym typeface="Century Gothic"/>
              </a:rPr>
              <a:t>Topic:</a:t>
            </a:r>
            <a:r>
              <a:rPr lang="en-US" sz="3200">
                <a:latin typeface="Century Gothic"/>
                <a:ea typeface="Century Gothic"/>
                <a:cs typeface="Century Gothic"/>
                <a:sym typeface="Century Gothic"/>
              </a:rPr>
              <a:t> Civil War &amp; Reconstruction</a:t>
            </a:r>
            <a:endParaRPr/>
          </a:p>
          <a:p>
            <a:pPr marL="0" lvl="0" indent="0" algn="l" rtl="0">
              <a:lnSpc>
                <a:spcPct val="100000"/>
              </a:lnSpc>
              <a:spcBef>
                <a:spcPts val="1000"/>
              </a:spcBef>
              <a:spcAft>
                <a:spcPts val="0"/>
              </a:spcAft>
              <a:buClr>
                <a:schemeClr val="dk1"/>
              </a:buClr>
              <a:buSzPts val="3200"/>
              <a:buNone/>
            </a:pPr>
            <a:r>
              <a:rPr lang="en-US" sz="3200" u="sng">
                <a:latin typeface="Century Gothic"/>
                <a:ea typeface="Century Gothic"/>
                <a:cs typeface="Century Gothic"/>
                <a:sym typeface="Century Gothic"/>
              </a:rPr>
              <a:t>Purpose:</a:t>
            </a:r>
            <a:r>
              <a:rPr lang="en-US" sz="3200">
                <a:latin typeface="Century Gothic"/>
                <a:ea typeface="Century Gothic"/>
                <a:cs typeface="Century Gothic"/>
                <a:sym typeface="Century Gothic"/>
              </a:rPr>
              <a:t> In preparation for a primary source set project </a:t>
            </a:r>
            <a:r>
              <a:rPr lang="en-US" sz="3200"/>
              <a:t>creating an Adobe Spark Video</a:t>
            </a:r>
            <a:endParaRPr sz="3200">
              <a:solidFill>
                <a:schemeClr val="dk1"/>
              </a:solidFill>
              <a:latin typeface="Rockwell"/>
              <a:ea typeface="Rockwell"/>
              <a:cs typeface="Rockwell"/>
              <a:sym typeface="Rockwe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47"/>
          <p:cNvSpPr txBox="1">
            <a:spLocks noGrp="1"/>
          </p:cNvSpPr>
          <p:nvPr>
            <p:ph type="title"/>
          </p:nvPr>
        </p:nvSpPr>
        <p:spPr>
          <a:xfrm>
            <a:off x="786319" y="259406"/>
            <a:ext cx="10515600" cy="75875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1100"/>
              <a:buFont typeface="Century Gothic"/>
              <a:buNone/>
            </a:pPr>
            <a:r>
              <a:rPr lang="en-US"/>
              <a:t>Question Focus</a:t>
            </a:r>
            <a:endParaRPr/>
          </a:p>
        </p:txBody>
      </p:sp>
      <p:sp>
        <p:nvSpPr>
          <p:cNvPr id="565" name="Google Shape;565;p47"/>
          <p:cNvSpPr txBox="1"/>
          <p:nvPr/>
        </p:nvSpPr>
        <p:spPr>
          <a:xfrm>
            <a:off x="1795690" y="2752912"/>
            <a:ext cx="8496857" cy="1016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0" i="0" u="none" strike="noStrike">
                <a:solidFill>
                  <a:srgbClr val="000000"/>
                </a:solidFill>
                <a:latin typeface="Century Gothic"/>
                <a:ea typeface="Century Gothic"/>
                <a:cs typeface="Century Gothic"/>
                <a:sym typeface="Century Gothic"/>
              </a:rPr>
              <a:t>Questions we should ask of the Civil War and Reconstruction </a:t>
            </a:r>
            <a:endParaRPr sz="4000">
              <a:solidFill>
                <a:srgbClr val="000000"/>
              </a:solidFill>
              <a:latin typeface="Century Gothic"/>
              <a:ea typeface="Century Gothic"/>
              <a:cs typeface="Century Gothic"/>
              <a:sym typeface="Century Gothic"/>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g117d6d337e4_0_0"/>
          <p:cNvSpPr txBox="1">
            <a:spLocks noGrp="1"/>
          </p:cNvSpPr>
          <p:nvPr>
            <p:ph type="title"/>
          </p:nvPr>
        </p:nvSpPr>
        <p:spPr>
          <a:xfrm>
            <a:off x="838200" y="92756"/>
            <a:ext cx="105156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The QFT in Action</a:t>
            </a:r>
            <a:endParaRPr/>
          </a:p>
        </p:txBody>
      </p:sp>
      <p:pic>
        <p:nvPicPr>
          <p:cNvPr id="572" name="Google Shape;572;g117d6d337e4_0_0"/>
          <p:cNvPicPr preferRelativeResize="0"/>
          <p:nvPr/>
        </p:nvPicPr>
        <p:blipFill rotWithShape="1">
          <a:blip r:embed="rId3">
            <a:alphaModFix/>
          </a:blip>
          <a:srcRect l="5604" t="26030" r="13515"/>
          <a:stretch/>
        </p:blipFill>
        <p:spPr>
          <a:xfrm>
            <a:off x="8379575" y="1895125"/>
            <a:ext cx="3114801" cy="3798175"/>
          </a:xfrm>
          <a:prstGeom prst="rect">
            <a:avLst/>
          </a:prstGeom>
          <a:noFill/>
          <a:ln>
            <a:noFill/>
          </a:ln>
          <a:effectLst>
            <a:outerShdw blurRad="142875" dist="133350" dir="2580000" algn="bl" rotWithShape="0">
              <a:srgbClr val="59C4C7">
                <a:alpha val="32000"/>
              </a:srgbClr>
            </a:outerShdw>
          </a:effectLst>
        </p:spPr>
      </p:pic>
      <p:pic>
        <p:nvPicPr>
          <p:cNvPr id="573" name="Google Shape;573;g117d6d337e4_0_0"/>
          <p:cNvPicPr preferRelativeResize="0"/>
          <p:nvPr/>
        </p:nvPicPr>
        <p:blipFill rotWithShape="1">
          <a:blip r:embed="rId4">
            <a:alphaModFix/>
          </a:blip>
          <a:srcRect l="23629" t="32714"/>
          <a:stretch/>
        </p:blipFill>
        <p:spPr>
          <a:xfrm>
            <a:off x="430168" y="1838036"/>
            <a:ext cx="3330509" cy="3912351"/>
          </a:xfrm>
          <a:prstGeom prst="rect">
            <a:avLst/>
          </a:prstGeom>
          <a:noFill/>
          <a:ln>
            <a:noFill/>
          </a:ln>
          <a:effectLst>
            <a:outerShdw blurRad="142875" dist="133350" dir="2580000" algn="bl" rotWithShape="0">
              <a:srgbClr val="59C4C7">
                <a:alpha val="32000"/>
              </a:srgbClr>
            </a:outerShdw>
          </a:effectLst>
        </p:spPr>
      </p:pic>
      <p:cxnSp>
        <p:nvCxnSpPr>
          <p:cNvPr id="574" name="Google Shape;574;g117d6d337e4_0_0"/>
          <p:cNvCxnSpPr/>
          <p:nvPr/>
        </p:nvCxnSpPr>
        <p:spPr>
          <a:xfrm>
            <a:off x="244125" y="6169975"/>
            <a:ext cx="11652000" cy="0"/>
          </a:xfrm>
          <a:prstGeom prst="straightConnector1">
            <a:avLst/>
          </a:prstGeom>
          <a:noFill/>
          <a:ln w="19050" cap="flat" cmpd="sng">
            <a:solidFill>
              <a:srgbClr val="59C4C7"/>
            </a:solidFill>
            <a:prstDash val="solid"/>
            <a:round/>
            <a:headEnd type="none" w="med" len="med"/>
            <a:tailEnd type="none" w="med" len="med"/>
          </a:ln>
        </p:spPr>
      </p:cxnSp>
      <p:pic>
        <p:nvPicPr>
          <p:cNvPr id="575" name="Google Shape;575;g117d6d337e4_0_0"/>
          <p:cNvPicPr preferRelativeResize="0"/>
          <p:nvPr/>
        </p:nvPicPr>
        <p:blipFill>
          <a:blip r:embed="rId5">
            <a:alphaModFix/>
          </a:blip>
          <a:stretch>
            <a:fillRect/>
          </a:stretch>
        </p:blipFill>
        <p:spPr>
          <a:xfrm>
            <a:off x="4189175" y="1531400"/>
            <a:ext cx="3761898" cy="50158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48"/>
          <p:cNvSpPr txBox="1">
            <a:spLocks noGrp="1"/>
          </p:cNvSpPr>
          <p:nvPr>
            <p:ph type="title"/>
          </p:nvPr>
        </p:nvSpPr>
        <p:spPr>
          <a:xfrm>
            <a:off x="838200" y="9275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Century Gothic"/>
              <a:buNone/>
            </a:pPr>
            <a:r>
              <a:rPr lang="en-US"/>
              <a:t>Student Questions (parking lot)</a:t>
            </a:r>
            <a:endParaRPr/>
          </a:p>
        </p:txBody>
      </p:sp>
      <p:sp>
        <p:nvSpPr>
          <p:cNvPr id="581" name="Google Shape;581;p48"/>
          <p:cNvSpPr txBox="1">
            <a:spLocks noGrp="1"/>
          </p:cNvSpPr>
          <p:nvPr>
            <p:ph type="body" idx="1"/>
          </p:nvPr>
        </p:nvSpPr>
        <p:spPr>
          <a:xfrm>
            <a:off x="461683" y="1418319"/>
            <a:ext cx="5383305" cy="5099022"/>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rgbClr val="000000"/>
              </a:buClr>
              <a:buSzPts val="2400"/>
              <a:buFont typeface="Century Gothic"/>
              <a:buAutoNum type="arabicPeriod"/>
            </a:pPr>
            <a:r>
              <a:rPr lang="en-US" sz="2400" b="0" i="0" u="none" strike="noStrike">
                <a:solidFill>
                  <a:srgbClr val="000000"/>
                </a:solidFill>
              </a:rPr>
              <a:t>What is the Civil War? </a:t>
            </a:r>
            <a:endParaRPr sz="2400" b="0"/>
          </a:p>
          <a:p>
            <a:pPr marL="342900" lvl="0" indent="-342900" algn="l" rtl="0">
              <a:lnSpc>
                <a:spcPct val="90000"/>
              </a:lnSpc>
              <a:spcBef>
                <a:spcPts val="0"/>
              </a:spcBef>
              <a:spcAft>
                <a:spcPts val="0"/>
              </a:spcAft>
              <a:buClr>
                <a:srgbClr val="000000"/>
              </a:buClr>
              <a:buSzPts val="2400"/>
              <a:buFont typeface="Century Gothic"/>
              <a:buAutoNum type="arabicPeriod"/>
            </a:pPr>
            <a:r>
              <a:rPr lang="en-US" sz="2400" b="0" i="0" u="none" strike="noStrike">
                <a:solidFill>
                  <a:srgbClr val="000000"/>
                </a:solidFill>
              </a:rPr>
              <a:t>What is the reconstruction era? </a:t>
            </a:r>
            <a:endParaRPr sz="2400" b="0"/>
          </a:p>
          <a:p>
            <a:pPr marL="342900" lvl="0" indent="-342900" algn="l" rtl="0">
              <a:lnSpc>
                <a:spcPct val="90000"/>
              </a:lnSpc>
              <a:spcBef>
                <a:spcPts val="0"/>
              </a:spcBef>
              <a:spcAft>
                <a:spcPts val="0"/>
              </a:spcAft>
              <a:buClr>
                <a:srgbClr val="000000"/>
              </a:buClr>
              <a:buSzPts val="2400"/>
              <a:buFont typeface="Century Gothic"/>
              <a:buAutoNum type="arabicPeriod"/>
            </a:pPr>
            <a:r>
              <a:rPr lang="en-US" sz="2400" b="0" i="0" u="none" strike="noStrike">
                <a:solidFill>
                  <a:srgbClr val="000000"/>
                </a:solidFill>
              </a:rPr>
              <a:t>Who was involved? </a:t>
            </a:r>
            <a:endParaRPr sz="2400" b="0"/>
          </a:p>
          <a:p>
            <a:pPr marL="342900" lvl="0" indent="-342900" algn="l" rtl="0">
              <a:lnSpc>
                <a:spcPct val="90000"/>
              </a:lnSpc>
              <a:spcBef>
                <a:spcPts val="0"/>
              </a:spcBef>
              <a:spcAft>
                <a:spcPts val="0"/>
              </a:spcAft>
              <a:buClr>
                <a:srgbClr val="000000"/>
              </a:buClr>
              <a:buSzPts val="2400"/>
              <a:buFont typeface="Century Gothic"/>
              <a:buAutoNum type="arabicPeriod"/>
            </a:pPr>
            <a:r>
              <a:rPr lang="en-US" sz="2400" b="0" i="0" u="none" strike="noStrike">
                <a:solidFill>
                  <a:srgbClr val="000000"/>
                </a:solidFill>
              </a:rPr>
              <a:t>What technology was used? </a:t>
            </a:r>
            <a:endParaRPr sz="2400" b="0"/>
          </a:p>
          <a:p>
            <a:pPr marL="342900" lvl="0" indent="-342900" algn="l" rtl="0">
              <a:lnSpc>
                <a:spcPct val="90000"/>
              </a:lnSpc>
              <a:spcBef>
                <a:spcPts val="0"/>
              </a:spcBef>
              <a:spcAft>
                <a:spcPts val="0"/>
              </a:spcAft>
              <a:buClr>
                <a:srgbClr val="000000"/>
              </a:buClr>
              <a:buSzPts val="2400"/>
              <a:buFont typeface="Century Gothic"/>
              <a:buAutoNum type="arabicPeriod"/>
            </a:pPr>
            <a:r>
              <a:rPr lang="en-US" sz="2400" b="0" i="0" u="none" strike="noStrike">
                <a:solidFill>
                  <a:srgbClr val="000000"/>
                </a:solidFill>
              </a:rPr>
              <a:t>Why did it stop? </a:t>
            </a:r>
            <a:endParaRPr sz="2400" b="0"/>
          </a:p>
          <a:p>
            <a:pPr marL="342900" lvl="0" indent="-342900" algn="l" rtl="0">
              <a:lnSpc>
                <a:spcPct val="90000"/>
              </a:lnSpc>
              <a:spcBef>
                <a:spcPts val="0"/>
              </a:spcBef>
              <a:spcAft>
                <a:spcPts val="0"/>
              </a:spcAft>
              <a:buClr>
                <a:srgbClr val="000000"/>
              </a:buClr>
              <a:buSzPts val="2400"/>
              <a:buFont typeface="Century Gothic"/>
              <a:buAutoNum type="arabicPeriod"/>
            </a:pPr>
            <a:r>
              <a:rPr lang="en-US" sz="2400" b="0" i="0" u="none" strike="noStrike">
                <a:solidFill>
                  <a:srgbClr val="000000"/>
                </a:solidFill>
              </a:rPr>
              <a:t>How did it end? </a:t>
            </a:r>
            <a:endParaRPr sz="2400" b="0"/>
          </a:p>
          <a:p>
            <a:pPr marL="342900" lvl="0" indent="-342900" algn="l" rtl="0">
              <a:lnSpc>
                <a:spcPct val="90000"/>
              </a:lnSpc>
              <a:spcBef>
                <a:spcPts val="0"/>
              </a:spcBef>
              <a:spcAft>
                <a:spcPts val="0"/>
              </a:spcAft>
              <a:buClr>
                <a:srgbClr val="000000"/>
              </a:buClr>
              <a:buSzPts val="2400"/>
              <a:buFont typeface="Century Gothic"/>
              <a:buAutoNum type="arabicPeriod"/>
            </a:pPr>
            <a:r>
              <a:rPr lang="en-US" sz="2400" b="0" i="0" u="none" strike="noStrike">
                <a:solidFill>
                  <a:srgbClr val="000000"/>
                </a:solidFill>
              </a:rPr>
              <a:t>What haven’t historians learned yet? </a:t>
            </a:r>
            <a:endParaRPr sz="2400" b="0"/>
          </a:p>
          <a:p>
            <a:pPr marL="342900" lvl="0" indent="-342900" algn="l" rtl="0">
              <a:lnSpc>
                <a:spcPct val="90000"/>
              </a:lnSpc>
              <a:spcBef>
                <a:spcPts val="0"/>
              </a:spcBef>
              <a:spcAft>
                <a:spcPts val="0"/>
              </a:spcAft>
              <a:buClr>
                <a:srgbClr val="000000"/>
              </a:buClr>
              <a:buSzPts val="2400"/>
              <a:buFont typeface="Century Gothic"/>
              <a:buAutoNum type="arabicPeriod"/>
            </a:pPr>
            <a:r>
              <a:rPr lang="en-US" sz="2400" b="0" i="0" u="none" strike="noStrike">
                <a:solidFill>
                  <a:srgbClr val="000000"/>
                </a:solidFill>
              </a:rPr>
              <a:t>What took so long? </a:t>
            </a:r>
            <a:endParaRPr sz="2400" b="0"/>
          </a:p>
          <a:p>
            <a:pPr marL="342900" lvl="0" indent="-342900" algn="l" rtl="0">
              <a:lnSpc>
                <a:spcPct val="90000"/>
              </a:lnSpc>
              <a:spcBef>
                <a:spcPts val="0"/>
              </a:spcBef>
              <a:spcAft>
                <a:spcPts val="0"/>
              </a:spcAft>
              <a:buClr>
                <a:srgbClr val="000000"/>
              </a:buClr>
              <a:buSzPts val="2400"/>
              <a:buFont typeface="Century Gothic"/>
              <a:buAutoNum type="arabicPeriod"/>
            </a:pPr>
            <a:r>
              <a:rPr lang="en-US" sz="2400" b="0" i="0" u="none" strike="noStrike">
                <a:solidFill>
                  <a:srgbClr val="000000"/>
                </a:solidFill>
              </a:rPr>
              <a:t>Why hasn’t it happened again? </a:t>
            </a:r>
            <a:endParaRPr sz="2400" b="0"/>
          </a:p>
          <a:p>
            <a:pPr marL="342900" lvl="0" indent="-342900" algn="l" rtl="0">
              <a:lnSpc>
                <a:spcPct val="90000"/>
              </a:lnSpc>
              <a:spcBef>
                <a:spcPts val="0"/>
              </a:spcBef>
              <a:spcAft>
                <a:spcPts val="0"/>
              </a:spcAft>
              <a:buClr>
                <a:srgbClr val="000000"/>
              </a:buClr>
              <a:buSzPts val="2400"/>
              <a:buFont typeface="Century Gothic"/>
              <a:buAutoNum type="arabicPeriod"/>
            </a:pPr>
            <a:r>
              <a:rPr lang="en-US" sz="2400" b="0" i="0" u="none" strike="noStrike">
                <a:solidFill>
                  <a:srgbClr val="000000"/>
                </a:solidFill>
              </a:rPr>
              <a:t>When did succession first become a possibility? </a:t>
            </a:r>
            <a:endParaRPr sz="2400" b="0"/>
          </a:p>
          <a:p>
            <a:pPr marL="342900" lvl="0" indent="-342900" algn="l" rtl="0">
              <a:lnSpc>
                <a:spcPct val="90000"/>
              </a:lnSpc>
              <a:spcBef>
                <a:spcPts val="0"/>
              </a:spcBef>
              <a:spcAft>
                <a:spcPts val="0"/>
              </a:spcAft>
              <a:buClr>
                <a:srgbClr val="000000"/>
              </a:buClr>
              <a:buSzPts val="2400"/>
              <a:buFont typeface="Century Gothic"/>
              <a:buAutoNum type="arabicPeriod"/>
            </a:pPr>
            <a:r>
              <a:rPr lang="en-US" sz="2400" b="0" i="0" u="none" strike="noStrike">
                <a:solidFill>
                  <a:srgbClr val="000000"/>
                </a:solidFill>
              </a:rPr>
              <a:t>Where was it most impactful?</a:t>
            </a:r>
            <a:endParaRPr/>
          </a:p>
          <a:p>
            <a:pPr marL="342900" lvl="0" indent="-342900" algn="l" rtl="0">
              <a:lnSpc>
                <a:spcPct val="90000"/>
              </a:lnSpc>
              <a:spcBef>
                <a:spcPts val="0"/>
              </a:spcBef>
              <a:spcAft>
                <a:spcPts val="0"/>
              </a:spcAft>
              <a:buClr>
                <a:srgbClr val="000000"/>
              </a:buClr>
              <a:buSzPts val="2400"/>
              <a:buFont typeface="Century Gothic"/>
              <a:buAutoNum type="arabicPeriod"/>
            </a:pPr>
            <a:r>
              <a:rPr lang="en-US" sz="2400" b="0" i="0" u="none" strike="noStrike">
                <a:solidFill>
                  <a:srgbClr val="000000"/>
                </a:solidFill>
              </a:rPr>
              <a:t>Who has it been most impactful to? </a:t>
            </a:r>
            <a:endParaRPr sz="2400" b="0"/>
          </a:p>
          <a:p>
            <a:pPr marL="0" lvl="0" indent="0" algn="l" rtl="0">
              <a:lnSpc>
                <a:spcPct val="90000"/>
              </a:lnSpc>
              <a:spcBef>
                <a:spcPts val="0"/>
              </a:spcBef>
              <a:spcAft>
                <a:spcPts val="0"/>
              </a:spcAft>
              <a:buClr>
                <a:srgbClr val="000000"/>
              </a:buClr>
              <a:buSzPts val="2400"/>
              <a:buNone/>
            </a:pPr>
            <a:r>
              <a:rPr lang="en-US" sz="2400" b="0" i="0" u="none" strike="noStrike">
                <a:solidFill>
                  <a:srgbClr val="000000"/>
                </a:solidFill>
              </a:rPr>
              <a:t> </a:t>
            </a:r>
            <a:endParaRPr sz="2400" b="0"/>
          </a:p>
        </p:txBody>
      </p:sp>
      <p:sp>
        <p:nvSpPr>
          <p:cNvPr id="582" name="Google Shape;582;p48"/>
          <p:cNvSpPr txBox="1"/>
          <p:nvPr/>
        </p:nvSpPr>
        <p:spPr>
          <a:xfrm>
            <a:off x="6006353" y="1313901"/>
            <a:ext cx="6096000" cy="5632311"/>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000000"/>
              </a:buClr>
              <a:buSzPts val="2400"/>
              <a:buFont typeface="Century Gothic"/>
              <a:buAutoNum type="arabicPeriod" startAt="12"/>
            </a:pPr>
            <a:r>
              <a:rPr lang="en-US" sz="2400" b="0" i="0" u="none" strike="noStrike">
                <a:solidFill>
                  <a:srgbClr val="000000"/>
                </a:solidFill>
                <a:latin typeface="Century Gothic"/>
                <a:ea typeface="Century Gothic"/>
                <a:cs typeface="Century Gothic"/>
                <a:sym typeface="Century Gothic"/>
              </a:rPr>
              <a:t>Whose story was saved? </a:t>
            </a:r>
            <a:endParaRPr sz="2400" b="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rgbClr val="000000"/>
              </a:buClr>
              <a:buSzPts val="2400"/>
              <a:buFont typeface="Century Gothic"/>
              <a:buAutoNum type="arabicPeriod" startAt="12"/>
            </a:pPr>
            <a:r>
              <a:rPr lang="en-US" sz="2400" b="0" i="0" u="none" strike="noStrike">
                <a:solidFill>
                  <a:srgbClr val="000000"/>
                </a:solidFill>
                <a:latin typeface="Century Gothic"/>
                <a:ea typeface="Century Gothic"/>
                <a:cs typeface="Century Gothic"/>
                <a:sym typeface="Century Gothic"/>
              </a:rPr>
              <a:t>Were there foreign powers included? </a:t>
            </a:r>
            <a:endParaRPr sz="2400" b="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rgbClr val="000000"/>
              </a:buClr>
              <a:buSzPts val="2400"/>
              <a:buFont typeface="Century Gothic"/>
              <a:buAutoNum type="arabicPeriod" startAt="12"/>
            </a:pPr>
            <a:r>
              <a:rPr lang="en-US" sz="2400" b="0" i="0" u="none" strike="noStrike">
                <a:solidFill>
                  <a:srgbClr val="000000"/>
                </a:solidFill>
                <a:latin typeface="Century Gothic"/>
                <a:ea typeface="Century Gothic"/>
                <a:cs typeface="Century Gothic"/>
                <a:sym typeface="Century Gothic"/>
              </a:rPr>
              <a:t>How much was the public involved?</a:t>
            </a:r>
            <a:endParaRPr sz="2400" b="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rgbClr val="000000"/>
              </a:buClr>
              <a:buSzPts val="2400"/>
              <a:buFont typeface="Century Gothic"/>
              <a:buAutoNum type="arabicPeriod" startAt="12"/>
            </a:pPr>
            <a:r>
              <a:rPr lang="en-US" sz="2400" b="0" i="0" u="none" strike="noStrike">
                <a:solidFill>
                  <a:srgbClr val="000000"/>
                </a:solidFill>
                <a:latin typeface="Century Gothic"/>
                <a:ea typeface="Century Gothic"/>
                <a:cs typeface="Century Gothic"/>
                <a:sym typeface="Century Gothic"/>
              </a:rPr>
              <a:t>What info was shared with the public?</a:t>
            </a:r>
            <a:endParaRPr sz="2400" b="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rgbClr val="000000"/>
              </a:buClr>
              <a:buSzPts val="2400"/>
              <a:buFont typeface="Century Gothic"/>
              <a:buAutoNum type="arabicPeriod" startAt="12"/>
            </a:pPr>
            <a:r>
              <a:rPr lang="en-US" sz="2400" b="1" i="0" u="none" strike="noStrike">
                <a:solidFill>
                  <a:srgbClr val="000000"/>
                </a:solidFill>
                <a:latin typeface="Century Gothic"/>
                <a:ea typeface="Century Gothic"/>
                <a:cs typeface="Century Gothic"/>
                <a:sym typeface="Century Gothic"/>
              </a:rPr>
              <a:t>Did the public want a war?</a:t>
            </a:r>
            <a:endParaRPr sz="2400" b="1">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rgbClr val="000000"/>
              </a:buClr>
              <a:buSzPts val="2400"/>
              <a:buFont typeface="Century Gothic"/>
              <a:buAutoNum type="arabicPeriod" startAt="12"/>
            </a:pPr>
            <a:r>
              <a:rPr lang="en-US" sz="2400" b="1" i="0" u="none" strike="noStrike">
                <a:solidFill>
                  <a:srgbClr val="000000"/>
                </a:solidFill>
                <a:latin typeface="Century Gothic"/>
                <a:ea typeface="Century Gothic"/>
                <a:cs typeface="Century Gothic"/>
                <a:sym typeface="Century Gothic"/>
              </a:rPr>
              <a:t>How closely were Black people involved? </a:t>
            </a:r>
            <a:endParaRPr sz="2400" b="1">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rgbClr val="000000"/>
              </a:buClr>
              <a:buSzPts val="2400"/>
              <a:buFont typeface="Century Gothic"/>
              <a:buAutoNum type="arabicPeriod" startAt="12"/>
            </a:pPr>
            <a:r>
              <a:rPr lang="en-US" sz="2400" b="0" i="0" u="none" strike="noStrike">
                <a:solidFill>
                  <a:srgbClr val="000000"/>
                </a:solidFill>
                <a:latin typeface="Century Gothic"/>
                <a:ea typeface="Century Gothic"/>
                <a:cs typeface="Century Gothic"/>
                <a:sym typeface="Century Gothic"/>
              </a:rPr>
              <a:t>What percentage of people were opposed to it?</a:t>
            </a:r>
            <a:endParaRPr sz="2400" b="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rgbClr val="000000"/>
              </a:buClr>
              <a:buSzPts val="2400"/>
              <a:buFont typeface="Century Gothic"/>
              <a:buAutoNum type="arabicPeriod" startAt="12"/>
            </a:pPr>
            <a:r>
              <a:rPr lang="en-US" sz="2400" b="1" i="0" u="none" strike="noStrike">
                <a:solidFill>
                  <a:srgbClr val="000000"/>
                </a:solidFill>
                <a:latin typeface="Century Gothic"/>
                <a:ea typeface="Century Gothic"/>
                <a:cs typeface="Century Gothic"/>
                <a:sym typeface="Century Gothic"/>
              </a:rPr>
              <a:t>What kind of atmosphere was in Congress after southern states came back?</a:t>
            </a:r>
            <a:br>
              <a:rPr lang="en-US" sz="2400">
                <a:solidFill>
                  <a:schemeClr val="dk1"/>
                </a:solidFill>
                <a:latin typeface="Century Gothic"/>
                <a:ea typeface="Century Gothic"/>
                <a:cs typeface="Century Gothic"/>
                <a:sym typeface="Century Gothic"/>
              </a:rPr>
            </a:br>
            <a:endParaRPr sz="2400">
              <a:solidFill>
                <a:schemeClr val="dk1"/>
              </a:solidFill>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5"/>
          <p:cNvSpPr txBox="1"/>
          <p:nvPr/>
        </p:nvSpPr>
        <p:spPr>
          <a:xfrm>
            <a:off x="886978" y="409923"/>
            <a:ext cx="9671497"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2"/>
              </a:buClr>
              <a:buSzPts val="4000"/>
              <a:buFont typeface="Century Gothic"/>
              <a:buNone/>
            </a:pPr>
            <a:r>
              <a:rPr lang="en-US" sz="4000" b="0" i="0" u="none" strike="noStrike" cap="none">
                <a:solidFill>
                  <a:schemeClr val="dk2"/>
                </a:solidFill>
                <a:latin typeface="Century Gothic"/>
                <a:ea typeface="Century Gothic"/>
                <a:cs typeface="Century Gothic"/>
                <a:sym typeface="Century Gothic"/>
              </a:rPr>
              <a:t>Use and Share These Resources </a:t>
            </a:r>
            <a:endParaRPr sz="4000" b="0" i="0" u="none" strike="noStrike" cap="none">
              <a:solidFill>
                <a:schemeClr val="dk2"/>
              </a:solidFill>
              <a:latin typeface="Century Gothic"/>
              <a:ea typeface="Century Gothic"/>
              <a:cs typeface="Century Gothic"/>
              <a:sym typeface="Century Gothic"/>
            </a:endParaRPr>
          </a:p>
        </p:txBody>
      </p:sp>
      <p:sp>
        <p:nvSpPr>
          <p:cNvPr id="211" name="Google Shape;211;p5"/>
          <p:cNvSpPr txBox="1"/>
          <p:nvPr/>
        </p:nvSpPr>
        <p:spPr>
          <a:xfrm>
            <a:off x="2024891" y="2855944"/>
            <a:ext cx="8212975" cy="255425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629DD1"/>
              </a:buClr>
              <a:buSzPts val="1500"/>
              <a:buFont typeface="Noto Sans Symbols"/>
              <a:buNone/>
            </a:pPr>
            <a:r>
              <a:rPr lang="en-US" sz="2000" b="0" i="0" u="none" strike="noStrike" cap="none">
                <a:solidFill>
                  <a:schemeClr val="dk1"/>
                </a:solidFill>
                <a:latin typeface="Century Gothic"/>
                <a:ea typeface="Century Gothic"/>
                <a:cs typeface="Century Gothic"/>
                <a:sym typeface="Century Gothic"/>
              </a:rPr>
              <a:t>The Right Question Institute offers materials through a Creative Commons License. You are welcome to use, adapt, and share our materials for noncommercial use, as long as you include the following reference: </a:t>
            </a:r>
            <a:endParaRPr/>
          </a:p>
          <a:p>
            <a:pPr marL="0" marR="0" lvl="0" indent="0" algn="l" rtl="0">
              <a:spcBef>
                <a:spcPts val="2000"/>
              </a:spcBef>
              <a:spcAft>
                <a:spcPts val="0"/>
              </a:spcAft>
              <a:buClr>
                <a:srgbClr val="629DD1"/>
              </a:buClr>
              <a:buSzPts val="1500"/>
              <a:buFont typeface="Noto Sans Symbols"/>
              <a:buNone/>
            </a:pPr>
            <a:r>
              <a:rPr lang="en-US" sz="2000" b="0" i="0" u="none" strike="noStrike" cap="none">
                <a:solidFill>
                  <a:schemeClr val="dk1"/>
                </a:solidFill>
                <a:latin typeface="Century Gothic"/>
                <a:ea typeface="Century Gothic"/>
                <a:cs typeface="Century Gothic"/>
                <a:sym typeface="Century Gothic"/>
              </a:rPr>
              <a:t>“Source: The Right Question Institute (RQI). The Question Formulation Technique (QFT) was created by RQI. Visit </a:t>
            </a:r>
            <a:r>
              <a:rPr lang="en-US" sz="2000" b="0" i="0" u="sng" strike="noStrike" cap="none">
                <a:solidFill>
                  <a:schemeClr val="dk1"/>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rightquestion.org</a:t>
            </a:r>
            <a:r>
              <a:rPr lang="en-US" sz="2000" b="0" i="0" u="none" strike="noStrike" cap="none">
                <a:solidFill>
                  <a:schemeClr val="dk1"/>
                </a:solidFill>
                <a:latin typeface="Century Gothic"/>
                <a:ea typeface="Century Gothic"/>
                <a:cs typeface="Century Gothic"/>
                <a:sym typeface="Century Gothic"/>
              </a:rPr>
              <a:t> for more information and free resources.”</a:t>
            </a:r>
            <a:endParaRPr/>
          </a:p>
          <a:p>
            <a:pPr marL="0" marR="0" lvl="0" indent="0" algn="l" rtl="0">
              <a:spcBef>
                <a:spcPts val="2000"/>
              </a:spcBef>
              <a:spcAft>
                <a:spcPts val="0"/>
              </a:spcAft>
              <a:buClr>
                <a:srgbClr val="629DD1"/>
              </a:buClr>
              <a:buSzPts val="788"/>
              <a:buFont typeface="Noto Sans Symbols"/>
              <a:buNone/>
            </a:pPr>
            <a:endParaRPr sz="1050" b="0" i="0" u="none" strike="noStrike" cap="none">
              <a:solidFill>
                <a:srgbClr val="000000"/>
              </a:solidFill>
              <a:latin typeface="Rockwell"/>
              <a:ea typeface="Rockwell"/>
              <a:cs typeface="Rockwell"/>
              <a:sym typeface="Rockwell"/>
            </a:endParaRPr>
          </a:p>
        </p:txBody>
      </p:sp>
      <p:pic>
        <p:nvPicPr>
          <p:cNvPr id="212" name="Google Shape;212;p5"/>
          <p:cNvPicPr preferRelativeResize="0"/>
          <p:nvPr/>
        </p:nvPicPr>
        <p:blipFill rotWithShape="1">
          <a:blip r:embed="rId4">
            <a:alphaModFix/>
          </a:blip>
          <a:srcRect/>
          <a:stretch/>
        </p:blipFill>
        <p:spPr>
          <a:xfrm>
            <a:off x="4700375" y="1967396"/>
            <a:ext cx="2044700" cy="484188"/>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g117d6d337e4_0_11"/>
          <p:cNvSpPr txBox="1">
            <a:spLocks noGrp="1"/>
          </p:cNvSpPr>
          <p:nvPr>
            <p:ph type="title"/>
          </p:nvPr>
        </p:nvSpPr>
        <p:spPr>
          <a:xfrm>
            <a:off x="838200" y="92756"/>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The End Product - Spark Videos</a:t>
            </a:r>
            <a:endParaRPr/>
          </a:p>
        </p:txBody>
      </p:sp>
      <p:pic>
        <p:nvPicPr>
          <p:cNvPr id="589" name="Google Shape;589;g117d6d337e4_0_11">
            <a:hlinkClick r:id="rId3"/>
          </p:cNvPr>
          <p:cNvPicPr preferRelativeResize="0"/>
          <p:nvPr/>
        </p:nvPicPr>
        <p:blipFill>
          <a:blip r:embed="rId4">
            <a:alphaModFix/>
          </a:blip>
          <a:stretch>
            <a:fillRect/>
          </a:stretch>
        </p:blipFill>
        <p:spPr>
          <a:xfrm>
            <a:off x="1918650" y="1418456"/>
            <a:ext cx="8354689" cy="5134742"/>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49"/>
          <p:cNvSpPr txBox="1">
            <a:spLocks noGrp="1"/>
          </p:cNvSpPr>
          <p:nvPr>
            <p:ph type="title"/>
          </p:nvPr>
        </p:nvSpPr>
        <p:spPr>
          <a:xfrm>
            <a:off x="838200" y="9275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Century Gothic"/>
              <a:buNone/>
            </a:pPr>
            <a:r>
              <a:rPr lang="en-US"/>
              <a:t>A Few Thoughts</a:t>
            </a:r>
            <a:endParaRPr/>
          </a:p>
        </p:txBody>
      </p:sp>
      <p:sp>
        <p:nvSpPr>
          <p:cNvPr id="595" name="Google Shape;595;p4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endParaRPr/>
          </a:p>
          <a:p>
            <a:pPr marL="457200" lvl="0" indent="-406400" algn="l" rtl="0">
              <a:spcBef>
                <a:spcPts val="0"/>
              </a:spcBef>
              <a:spcAft>
                <a:spcPts val="0"/>
              </a:spcAft>
              <a:buSzPts val="2800"/>
              <a:buFont typeface="Rockwell"/>
              <a:buChar char="•"/>
            </a:pPr>
            <a:r>
              <a:rPr lang="en-US"/>
              <a:t>Coming up with a Q Focus is challenging - provocative statement vs. focused image </a:t>
            </a:r>
            <a:endParaRPr/>
          </a:p>
          <a:p>
            <a:pPr marL="457200" lvl="0" indent="-406400" algn="l" rtl="0">
              <a:lnSpc>
                <a:spcPct val="100000"/>
              </a:lnSpc>
              <a:spcBef>
                <a:spcPts val="1200"/>
              </a:spcBef>
              <a:spcAft>
                <a:spcPts val="0"/>
              </a:spcAft>
              <a:buSzPts val="2800"/>
              <a:buFont typeface="Rockwell"/>
              <a:buChar char="•"/>
            </a:pPr>
            <a:r>
              <a:rPr lang="en-US"/>
              <a:t>Collaborating and preparing faculty is critical </a:t>
            </a:r>
            <a:endParaRPr/>
          </a:p>
          <a:p>
            <a:pPr marL="457200" lvl="0" indent="-406400" algn="l" rtl="0">
              <a:lnSpc>
                <a:spcPct val="100000"/>
              </a:lnSpc>
              <a:spcBef>
                <a:spcPts val="1200"/>
              </a:spcBef>
              <a:spcAft>
                <a:spcPts val="0"/>
              </a:spcAft>
              <a:buSzPts val="2800"/>
              <a:buFont typeface="Rockwell"/>
              <a:buChar char="•"/>
            </a:pPr>
            <a:r>
              <a:rPr lang="en-US"/>
              <a:t>Their Questions are Helpful in Research Conferences</a:t>
            </a:r>
            <a:endParaRPr/>
          </a:p>
          <a:p>
            <a:pPr marL="457200" lvl="0" indent="-406400" algn="l" rtl="0">
              <a:lnSpc>
                <a:spcPct val="100000"/>
              </a:lnSpc>
              <a:spcBef>
                <a:spcPts val="1200"/>
              </a:spcBef>
              <a:spcAft>
                <a:spcPts val="0"/>
              </a:spcAft>
              <a:buSzPts val="2800"/>
              <a:buFont typeface="Rockwell"/>
              <a:buChar char="•"/>
            </a:pPr>
            <a:r>
              <a:rPr lang="en-US"/>
              <a:t>It’s Hard to Watch Students Struggle</a:t>
            </a:r>
            <a:endParaRPr/>
          </a:p>
          <a:p>
            <a:pPr marL="457200" lvl="0" indent="-406400" algn="l" rtl="0">
              <a:lnSpc>
                <a:spcPct val="100000"/>
              </a:lnSpc>
              <a:spcBef>
                <a:spcPts val="1200"/>
              </a:spcBef>
              <a:spcAft>
                <a:spcPts val="0"/>
              </a:spcAft>
              <a:buSzPts val="2800"/>
              <a:buFont typeface="Rockwell"/>
              <a:buChar char="•"/>
            </a:pPr>
            <a:r>
              <a:rPr lang="en-US"/>
              <a:t>It’s Hard for Teachers to Watch Their Students Struggle</a:t>
            </a:r>
            <a:endParaRPr/>
          </a:p>
          <a:p>
            <a:pPr marL="457200" lvl="0" indent="-406400" algn="l" rtl="0">
              <a:lnSpc>
                <a:spcPct val="100000"/>
              </a:lnSpc>
              <a:spcBef>
                <a:spcPts val="1200"/>
              </a:spcBef>
              <a:spcAft>
                <a:spcPts val="0"/>
              </a:spcAft>
              <a:buSzPts val="2800"/>
              <a:buFont typeface="Rockwell"/>
              <a:buChar char="•"/>
            </a:pPr>
            <a:r>
              <a:rPr lang="en-US"/>
              <a:t>Save Those Posters!</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50"/>
          <p:cNvSpPr txBox="1">
            <a:spLocks noGrp="1"/>
          </p:cNvSpPr>
          <p:nvPr>
            <p:ph type="title"/>
          </p:nvPr>
        </p:nvSpPr>
        <p:spPr>
          <a:xfrm>
            <a:off x="838200" y="92756"/>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4400"/>
              <a:buFont typeface="Century Gothic"/>
              <a:buNone/>
            </a:pPr>
            <a:r>
              <a:rPr lang="en-US"/>
              <a:t>Today’s Agenda</a:t>
            </a:r>
            <a:endParaRPr/>
          </a:p>
        </p:txBody>
      </p:sp>
      <p:sp>
        <p:nvSpPr>
          <p:cNvPr id="602" name="Google Shape;602;p50"/>
          <p:cNvSpPr txBox="1">
            <a:spLocks noGrp="1"/>
          </p:cNvSpPr>
          <p:nvPr>
            <p:ph type="body" idx="1"/>
          </p:nvPr>
        </p:nvSpPr>
        <p:spPr>
          <a:xfrm>
            <a:off x="838203" y="1398343"/>
            <a:ext cx="10755087" cy="4479944"/>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0"/>
              </a:spcBef>
              <a:spcAft>
                <a:spcPts val="0"/>
              </a:spcAft>
              <a:buClr>
                <a:schemeClr val="dk1"/>
              </a:buClr>
              <a:buSzPts val="2800"/>
              <a:buFont typeface="Rockwell"/>
              <a:buAutoNum type="arabicParenR"/>
            </a:pPr>
            <a:r>
              <a:rPr lang="en-US">
                <a:solidFill>
                  <a:schemeClr val="dk1"/>
                </a:solidFill>
              </a:rPr>
              <a:t>Welcome &amp; Community Building</a:t>
            </a:r>
            <a:endParaRPr/>
          </a:p>
          <a:p>
            <a:pPr marL="457200" lvl="0" indent="-406400" algn="l" rtl="0">
              <a:lnSpc>
                <a:spcPct val="100000"/>
              </a:lnSpc>
              <a:spcBef>
                <a:spcPts val="1200"/>
              </a:spcBef>
              <a:spcAft>
                <a:spcPts val="0"/>
              </a:spcAft>
              <a:buClr>
                <a:schemeClr val="dk1"/>
              </a:buClr>
              <a:buSzPts val="2800"/>
              <a:buFont typeface="Rockwell"/>
              <a:buAutoNum type="arabicParenR"/>
            </a:pPr>
            <a:r>
              <a:rPr lang="en-US">
                <a:solidFill>
                  <a:schemeClr val="dk1"/>
                </a:solidFill>
              </a:rPr>
              <a:t>Why Spend Time on Teaching the Skill of Question Formulation? </a:t>
            </a:r>
            <a:endParaRPr/>
          </a:p>
          <a:p>
            <a:pPr marL="457200" lvl="0" indent="-406400" algn="l" rtl="0">
              <a:lnSpc>
                <a:spcPct val="100000"/>
              </a:lnSpc>
              <a:spcBef>
                <a:spcPts val="1200"/>
              </a:spcBef>
              <a:spcAft>
                <a:spcPts val="0"/>
              </a:spcAft>
              <a:buClr>
                <a:schemeClr val="dk1"/>
              </a:buClr>
              <a:buSzPts val="2800"/>
              <a:buFont typeface="Rockwell"/>
              <a:buAutoNum type="arabicParenR"/>
            </a:pPr>
            <a:r>
              <a:rPr lang="en-US">
                <a:solidFill>
                  <a:schemeClr val="dk1"/>
                </a:solidFill>
              </a:rPr>
              <a:t>Collaborative Learning with the Question Formulation Technique (QFT)</a:t>
            </a:r>
            <a:endParaRPr/>
          </a:p>
          <a:p>
            <a:pPr marL="457200" lvl="0" indent="-406400" algn="l" rtl="0">
              <a:lnSpc>
                <a:spcPct val="100000"/>
              </a:lnSpc>
              <a:spcBef>
                <a:spcPts val="1200"/>
              </a:spcBef>
              <a:spcAft>
                <a:spcPts val="0"/>
              </a:spcAft>
              <a:buClr>
                <a:schemeClr val="dk1"/>
              </a:buClr>
              <a:buSzPts val="2800"/>
              <a:buFont typeface="Rockwell"/>
              <a:buAutoNum type="arabicParenR"/>
            </a:pPr>
            <a:r>
              <a:rPr lang="en-US">
                <a:solidFill>
                  <a:schemeClr val="dk1"/>
                </a:solidFill>
              </a:rPr>
              <a:t>Explore Applications for Media Literacy &amp; Research</a:t>
            </a:r>
            <a:endParaRPr/>
          </a:p>
          <a:p>
            <a:pPr marL="457200" lvl="0" indent="-406400" algn="l" rtl="0">
              <a:lnSpc>
                <a:spcPct val="100000"/>
              </a:lnSpc>
              <a:spcBef>
                <a:spcPts val="1200"/>
              </a:spcBef>
              <a:spcAft>
                <a:spcPts val="0"/>
              </a:spcAft>
              <a:buClr>
                <a:schemeClr val="dk1"/>
              </a:buClr>
              <a:buSzPts val="2800"/>
              <a:buFont typeface="Rockwell"/>
              <a:buAutoNum type="arabicParenR"/>
            </a:pPr>
            <a:r>
              <a:rPr lang="en-US" b="1">
                <a:solidFill>
                  <a:schemeClr val="dk1"/>
                </a:solidFill>
              </a:rPr>
              <a:t>Why is Question Formulation Important Now?</a:t>
            </a:r>
            <a:endParaRPr/>
          </a:p>
          <a:p>
            <a:pPr marL="457200" lvl="0" indent="-406400" algn="l" rtl="0">
              <a:lnSpc>
                <a:spcPct val="100000"/>
              </a:lnSpc>
              <a:spcBef>
                <a:spcPts val="1200"/>
              </a:spcBef>
              <a:spcAft>
                <a:spcPts val="0"/>
              </a:spcAft>
              <a:buClr>
                <a:schemeClr val="dk1"/>
              </a:buClr>
              <a:buSzPts val="2800"/>
              <a:buFont typeface="Rockwell"/>
              <a:buAutoNum type="arabicParenR"/>
            </a:pPr>
            <a:r>
              <a:rPr lang="en-US">
                <a:solidFill>
                  <a:schemeClr val="dk1"/>
                </a:solidFill>
              </a:rPr>
              <a:t>Q&amp;A</a:t>
            </a:r>
            <a:endParaRPr/>
          </a:p>
          <a:p>
            <a:pPr marL="0" lvl="0" indent="0" algn="l" rtl="0">
              <a:lnSpc>
                <a:spcPct val="90000"/>
              </a:lnSpc>
              <a:spcBef>
                <a:spcPts val="2200"/>
              </a:spcBef>
              <a:spcAft>
                <a:spcPts val="0"/>
              </a:spcAft>
              <a:buClr>
                <a:schemeClr val="dk1"/>
              </a:buClr>
              <a:buSzPts val="3200"/>
              <a:buNone/>
            </a:pPr>
            <a:endParaRPr sz="3200">
              <a:latin typeface="Rockwell"/>
              <a:ea typeface="Rockwell"/>
              <a:cs typeface="Rockwell"/>
              <a:sym typeface="Rockwe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51"/>
          <p:cNvSpPr txBox="1">
            <a:spLocks noGrp="1"/>
          </p:cNvSpPr>
          <p:nvPr>
            <p:ph type="title"/>
          </p:nvPr>
        </p:nvSpPr>
        <p:spPr>
          <a:xfrm>
            <a:off x="893039" y="40876"/>
            <a:ext cx="10515600" cy="13255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2"/>
              </a:buClr>
              <a:buSzPts val="4400"/>
              <a:buFont typeface="Century Gothic"/>
              <a:buNone/>
            </a:pPr>
            <a:r>
              <a:rPr lang="en-US"/>
              <a:t> </a:t>
            </a:r>
            <a:endParaRPr/>
          </a:p>
        </p:txBody>
      </p:sp>
      <p:cxnSp>
        <p:nvCxnSpPr>
          <p:cNvPr id="609" name="Google Shape;609;p51"/>
          <p:cNvCxnSpPr/>
          <p:nvPr/>
        </p:nvCxnSpPr>
        <p:spPr>
          <a:xfrm>
            <a:off x="841235" y="5880761"/>
            <a:ext cx="10625279" cy="0"/>
          </a:xfrm>
          <a:prstGeom prst="straightConnector1">
            <a:avLst/>
          </a:prstGeom>
          <a:noFill/>
          <a:ln w="9525" cap="flat" cmpd="sng">
            <a:solidFill>
              <a:schemeClr val="dk2"/>
            </a:solidFill>
            <a:prstDash val="solid"/>
            <a:miter lim="800000"/>
            <a:headEnd type="none" w="sm" len="sm"/>
            <a:tailEnd type="none" w="sm" len="sm"/>
          </a:ln>
        </p:spPr>
      </p:cxnSp>
      <p:sp>
        <p:nvSpPr>
          <p:cNvPr id="610" name="Google Shape;610;p51"/>
          <p:cNvSpPr/>
          <p:nvPr/>
        </p:nvSpPr>
        <p:spPr>
          <a:xfrm>
            <a:off x="893040" y="2623306"/>
            <a:ext cx="10404227"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a:solidFill>
                  <a:schemeClr val="accent1"/>
                </a:solidFill>
                <a:latin typeface="Century Gothic"/>
                <a:ea typeface="Century Gothic"/>
                <a:cs typeface="Century Gothic"/>
                <a:sym typeface="Century Gothic"/>
              </a:rPr>
              <a:t>Why is the skill of question formulation so important now? </a:t>
            </a:r>
            <a:endParaRPr sz="4400">
              <a:solidFill>
                <a:schemeClr val="dk1"/>
              </a:solidFill>
              <a:latin typeface="Century Gothic"/>
              <a:ea typeface="Century Gothic"/>
              <a:cs typeface="Century Gothic"/>
              <a:sym typeface="Century Gothic"/>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pic>
        <p:nvPicPr>
          <p:cNvPr id="615" name="Google Shape;615;p52"/>
          <p:cNvPicPr preferRelativeResize="0">
            <a:picLocks noGrp="1"/>
          </p:cNvPicPr>
          <p:nvPr>
            <p:ph type="body" idx="1"/>
          </p:nvPr>
        </p:nvPicPr>
        <p:blipFill rotWithShape="1">
          <a:blip r:embed="rId3">
            <a:alphaModFix/>
          </a:blip>
          <a:srcRect/>
          <a:stretch/>
        </p:blipFill>
        <p:spPr>
          <a:xfrm>
            <a:off x="2011683" y="1711327"/>
            <a:ext cx="2921980" cy="4440351"/>
          </a:xfrm>
          <a:prstGeom prst="rect">
            <a:avLst/>
          </a:prstGeom>
          <a:noFill/>
          <a:ln>
            <a:noFill/>
          </a:ln>
        </p:spPr>
      </p:pic>
      <p:sp>
        <p:nvSpPr>
          <p:cNvPr id="616" name="Google Shape;616;p52"/>
          <p:cNvSpPr txBox="1">
            <a:spLocks noGrp="1"/>
          </p:cNvSpPr>
          <p:nvPr>
            <p:ph type="body" idx="4294967295"/>
          </p:nvPr>
        </p:nvSpPr>
        <p:spPr>
          <a:xfrm>
            <a:off x="6863013" y="4476837"/>
            <a:ext cx="5212611" cy="10462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t>– Clive Thompson</a:t>
            </a:r>
            <a:endParaRPr/>
          </a:p>
          <a:p>
            <a:pPr marL="0" lvl="0" indent="0" algn="l" rtl="0">
              <a:lnSpc>
                <a:spcPct val="90000"/>
              </a:lnSpc>
              <a:spcBef>
                <a:spcPts val="1000"/>
              </a:spcBef>
              <a:spcAft>
                <a:spcPts val="0"/>
              </a:spcAft>
              <a:buClr>
                <a:schemeClr val="dk1"/>
              </a:buClr>
              <a:buSzPts val="2400"/>
              <a:buNone/>
            </a:pPr>
            <a:r>
              <a:rPr lang="en-US" sz="2400"/>
              <a:t>Journalist and Technology Blogger</a:t>
            </a:r>
            <a:endParaRPr/>
          </a:p>
        </p:txBody>
      </p:sp>
      <p:sp>
        <p:nvSpPr>
          <p:cNvPr id="617" name="Google Shape;617;p52"/>
          <p:cNvSpPr txBox="1">
            <a:spLocks noGrp="1"/>
          </p:cNvSpPr>
          <p:nvPr>
            <p:ph type="body" idx="4294967295"/>
          </p:nvPr>
        </p:nvSpPr>
        <p:spPr>
          <a:xfrm>
            <a:off x="6028160" y="1801813"/>
            <a:ext cx="5899963" cy="2578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en-US" sz="3200">
                <a:solidFill>
                  <a:schemeClr val="dk1"/>
                </a:solidFill>
              </a:rPr>
              <a:t>“How should you respond when you get powerful new tools for finding answers?</a:t>
            </a:r>
            <a:endParaRPr/>
          </a:p>
          <a:p>
            <a:pPr marL="0" lvl="0" indent="0" algn="l" rtl="0">
              <a:lnSpc>
                <a:spcPct val="90000"/>
              </a:lnSpc>
              <a:spcBef>
                <a:spcPts val="1000"/>
              </a:spcBef>
              <a:spcAft>
                <a:spcPts val="0"/>
              </a:spcAft>
              <a:buClr>
                <a:schemeClr val="dk1"/>
              </a:buClr>
              <a:buSzPts val="2000"/>
              <a:buNone/>
            </a:pPr>
            <a:endParaRPr sz="2000">
              <a:solidFill>
                <a:schemeClr val="dk1"/>
              </a:solidFill>
            </a:endParaRPr>
          </a:p>
          <a:p>
            <a:pPr marL="0" lvl="0" indent="0" algn="l" rtl="0">
              <a:lnSpc>
                <a:spcPct val="90000"/>
              </a:lnSpc>
              <a:spcBef>
                <a:spcPts val="1000"/>
              </a:spcBef>
              <a:spcAft>
                <a:spcPts val="0"/>
              </a:spcAft>
              <a:buClr>
                <a:schemeClr val="dk1"/>
              </a:buClr>
              <a:buSzPts val="3200"/>
              <a:buNone/>
            </a:pPr>
            <a:r>
              <a:rPr lang="en-US" sz="3200">
                <a:solidFill>
                  <a:schemeClr val="dk1"/>
                </a:solidFill>
              </a:rPr>
              <a:t>Think of harder questions.”</a:t>
            </a:r>
            <a:endParaRPr/>
          </a:p>
        </p:txBody>
      </p:sp>
      <p:sp>
        <p:nvSpPr>
          <p:cNvPr id="618" name="Google Shape;618;p52"/>
          <p:cNvSpPr txBox="1"/>
          <p:nvPr/>
        </p:nvSpPr>
        <p:spPr>
          <a:xfrm>
            <a:off x="664516" y="547560"/>
            <a:ext cx="10515600" cy="74353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000"/>
              <a:buFont typeface="Century Gothic"/>
              <a:buNone/>
            </a:pPr>
            <a:r>
              <a:rPr lang="en-US" sz="4000">
                <a:solidFill>
                  <a:schemeClr val="dk2"/>
                </a:solidFill>
                <a:latin typeface="Century Gothic"/>
                <a:ea typeface="Century Gothic"/>
                <a:cs typeface="Century Gothic"/>
                <a:sym typeface="Century Gothic"/>
              </a:rPr>
              <a:t>In the Age of Google</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53"/>
          <p:cNvSpPr txBox="1">
            <a:spLocks noGrp="1"/>
          </p:cNvSpPr>
          <p:nvPr>
            <p:ph type="title"/>
          </p:nvPr>
        </p:nvSpPr>
        <p:spPr>
          <a:xfrm>
            <a:off x="554355" y="172762"/>
            <a:ext cx="1108329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000"/>
              <a:buFont typeface="Century Gothic"/>
              <a:buNone/>
            </a:pPr>
            <a:r>
              <a:rPr lang="en-US" sz="4000"/>
              <a:t>The Role of Libraries in the Age of Google</a:t>
            </a:r>
            <a:endParaRPr/>
          </a:p>
        </p:txBody>
      </p:sp>
      <p:sp>
        <p:nvSpPr>
          <p:cNvPr id="624" name="Google Shape;624;p53"/>
          <p:cNvSpPr/>
          <p:nvPr/>
        </p:nvSpPr>
        <p:spPr>
          <a:xfrm>
            <a:off x="4506595" y="1724226"/>
            <a:ext cx="7131050" cy="34470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000000"/>
                </a:solidFill>
                <a:latin typeface="Century Gothic"/>
                <a:ea typeface="Century Gothic"/>
                <a:cs typeface="Century Gothic"/>
                <a:sym typeface="Century Gothic"/>
              </a:rPr>
              <a:t>“In the nonstop tsunami of global information, librarians provide us with floaties and teach us to swim.”</a:t>
            </a:r>
            <a:br>
              <a:rPr lang="en-US" sz="1800">
                <a:solidFill>
                  <a:schemeClr val="dk1"/>
                </a:solidFill>
                <a:latin typeface="Century Gothic"/>
                <a:ea typeface="Century Gothic"/>
                <a:cs typeface="Century Gothic"/>
                <a:sym typeface="Century Gothic"/>
              </a:rPr>
            </a:br>
            <a:endParaRPr sz="1800">
              <a:solidFill>
                <a:schemeClr val="dk1"/>
              </a:solidFill>
              <a:latin typeface="Century Gothic"/>
              <a:ea typeface="Century Gothic"/>
              <a:cs typeface="Century Gothic"/>
              <a:sym typeface="Century Gothic"/>
            </a:endParaRPr>
          </a:p>
        </p:txBody>
      </p:sp>
      <p:sp>
        <p:nvSpPr>
          <p:cNvPr id="625" name="Google Shape;625;p53"/>
          <p:cNvSpPr/>
          <p:nvPr/>
        </p:nvSpPr>
        <p:spPr>
          <a:xfrm>
            <a:off x="5467985" y="4734342"/>
            <a:ext cx="6271260" cy="21236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4000">
              <a:solidFill>
                <a:srgbClr val="000000"/>
              </a:solidFill>
              <a:latin typeface="Century Gothic"/>
              <a:ea typeface="Century Gothic"/>
              <a:cs typeface="Century Gothic"/>
              <a:sym typeface="Century Gothic"/>
            </a:endParaRPr>
          </a:p>
          <a:p>
            <a:pPr marL="0" marR="0" lvl="0" indent="0" algn="r" rtl="0">
              <a:spcBef>
                <a:spcPts val="0"/>
              </a:spcBef>
              <a:spcAft>
                <a:spcPts val="0"/>
              </a:spcAft>
              <a:buNone/>
            </a:pPr>
            <a:r>
              <a:rPr lang="en-US" sz="2800">
                <a:solidFill>
                  <a:srgbClr val="000000"/>
                </a:solidFill>
                <a:latin typeface="Century Gothic"/>
                <a:ea typeface="Century Gothic"/>
                <a:cs typeface="Century Gothic"/>
                <a:sym typeface="Century Gothic"/>
              </a:rPr>
              <a:t>–Linton Weeks, Washington Post reporter &amp; NPR contributor</a:t>
            </a:r>
            <a:endParaRPr sz="2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br>
              <a:rPr lang="en-US" sz="1800">
                <a:solidFill>
                  <a:schemeClr val="dk1"/>
                </a:solidFill>
                <a:latin typeface="Century Gothic"/>
                <a:ea typeface="Century Gothic"/>
                <a:cs typeface="Century Gothic"/>
                <a:sym typeface="Century Gothic"/>
              </a:rPr>
            </a:br>
            <a:endParaRPr sz="1800">
              <a:solidFill>
                <a:schemeClr val="dk1"/>
              </a:solidFill>
              <a:latin typeface="Century Gothic"/>
              <a:ea typeface="Century Gothic"/>
              <a:cs typeface="Century Gothic"/>
              <a:sym typeface="Century Gothic"/>
            </a:endParaRPr>
          </a:p>
        </p:txBody>
      </p:sp>
      <p:pic>
        <p:nvPicPr>
          <p:cNvPr id="626" name="Google Shape;626;p53"/>
          <p:cNvPicPr preferRelativeResize="0"/>
          <p:nvPr/>
        </p:nvPicPr>
        <p:blipFill rotWithShape="1">
          <a:blip r:embed="rId3">
            <a:alphaModFix/>
          </a:blip>
          <a:srcRect l="4526" t="11886" r="5250" b="11888"/>
          <a:stretch/>
        </p:blipFill>
        <p:spPr>
          <a:xfrm>
            <a:off x="554355" y="1937522"/>
            <a:ext cx="3432094" cy="3701278"/>
          </a:xfrm>
          <a:prstGeom prst="rect">
            <a:avLst/>
          </a:prstGeom>
          <a:noFill/>
          <a:ln>
            <a:noFill/>
          </a:ln>
        </p:spPr>
      </p:pic>
      <p:sp>
        <p:nvSpPr>
          <p:cNvPr id="627" name="Google Shape;627;p53"/>
          <p:cNvSpPr/>
          <p:nvPr/>
        </p:nvSpPr>
        <p:spPr>
          <a:xfrm>
            <a:off x="554355" y="5724962"/>
            <a:ext cx="404505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entury Gothic"/>
                <a:ea typeface="Century Gothic"/>
                <a:cs typeface="Century Gothic"/>
                <a:sym typeface="Century Gothic"/>
              </a:rPr>
              <a:t>https://www.loc.gov/resource/cph.3c31518/</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54"/>
          <p:cNvSpPr txBox="1">
            <a:spLocks noGrp="1"/>
          </p:cNvSpPr>
          <p:nvPr>
            <p:ph type="title"/>
          </p:nvPr>
        </p:nvSpPr>
        <p:spPr>
          <a:xfrm>
            <a:off x="990600" y="31987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entury Gothic"/>
              <a:buNone/>
            </a:pPr>
            <a:r>
              <a:rPr lang="en-US"/>
              <a:t>Thank you! </a:t>
            </a:r>
            <a:endParaRPr/>
          </a:p>
        </p:txBody>
      </p:sp>
      <p:sp>
        <p:nvSpPr>
          <p:cNvPr id="634" name="Google Shape;634;p54"/>
          <p:cNvSpPr txBox="1"/>
          <p:nvPr/>
        </p:nvSpPr>
        <p:spPr>
          <a:xfrm>
            <a:off x="1260764" y="3255819"/>
            <a:ext cx="521969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entury Gothic"/>
                <a:ea typeface="Century Gothic"/>
                <a:cs typeface="Century Gothic"/>
                <a:sym typeface="Century Gothic"/>
              </a:rPr>
              <a:t>What are your questions?</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55"/>
          <p:cNvSpPr txBox="1"/>
          <p:nvPr/>
        </p:nvSpPr>
        <p:spPr>
          <a:xfrm>
            <a:off x="2024891" y="2855944"/>
            <a:ext cx="8212975" cy="255425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629DD1"/>
              </a:buClr>
              <a:buSzPts val="1500"/>
              <a:buFont typeface="Noto Sans Symbols"/>
              <a:buNone/>
            </a:pPr>
            <a:r>
              <a:rPr lang="en-US" sz="2000" b="0" i="0" u="none" strike="noStrike" cap="none">
                <a:solidFill>
                  <a:schemeClr val="dk1"/>
                </a:solidFill>
                <a:latin typeface="Century Gothic"/>
                <a:ea typeface="Century Gothic"/>
                <a:cs typeface="Century Gothic"/>
                <a:sym typeface="Century Gothic"/>
              </a:rPr>
              <a:t>The Right Question Institute offers materials through a Creative Commons License. </a:t>
            </a:r>
            <a:r>
              <a:rPr lang="en-US" sz="2000">
                <a:solidFill>
                  <a:schemeClr val="dk1"/>
                </a:solidFill>
                <a:latin typeface="Century Gothic"/>
                <a:ea typeface="Century Gothic"/>
                <a:cs typeface="Century Gothic"/>
                <a:sym typeface="Century Gothic"/>
              </a:rPr>
              <a:t>You are welcome to use, adapt, and share our materials for noncommercial use, as long as you include the following reference: </a:t>
            </a:r>
            <a:endParaRPr/>
          </a:p>
          <a:p>
            <a:pPr marL="0" marR="0" lvl="0" indent="0" algn="l" rtl="0">
              <a:spcBef>
                <a:spcPts val="2000"/>
              </a:spcBef>
              <a:spcAft>
                <a:spcPts val="0"/>
              </a:spcAft>
              <a:buClr>
                <a:srgbClr val="629DD1"/>
              </a:buClr>
              <a:buSzPts val="1500"/>
              <a:buFont typeface="Noto Sans Symbols"/>
              <a:buNone/>
            </a:pPr>
            <a:r>
              <a:rPr lang="en-US" sz="2000">
                <a:solidFill>
                  <a:schemeClr val="dk1"/>
                </a:solidFill>
                <a:latin typeface="Century Gothic"/>
                <a:ea typeface="Century Gothic"/>
                <a:cs typeface="Century Gothic"/>
                <a:sym typeface="Century Gothic"/>
              </a:rPr>
              <a:t>“Source: The Right Question Institute (RQI). The Question Formulation Technique (QFT) was created by RQI. Visit </a:t>
            </a:r>
            <a:r>
              <a:rPr lang="en-US" sz="2000" u="sng">
                <a:solidFill>
                  <a:schemeClr val="dk1"/>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rightquestion.org</a:t>
            </a:r>
            <a:r>
              <a:rPr lang="en-US" sz="2000">
                <a:solidFill>
                  <a:schemeClr val="dk1"/>
                </a:solidFill>
                <a:latin typeface="Century Gothic"/>
                <a:ea typeface="Century Gothic"/>
                <a:cs typeface="Century Gothic"/>
                <a:sym typeface="Century Gothic"/>
              </a:rPr>
              <a:t> for more information and free resources.”</a:t>
            </a:r>
            <a:endParaRPr/>
          </a:p>
          <a:p>
            <a:pPr marL="0" marR="0" lvl="0" indent="0" algn="l" rtl="0">
              <a:spcBef>
                <a:spcPts val="2000"/>
              </a:spcBef>
              <a:spcAft>
                <a:spcPts val="0"/>
              </a:spcAft>
              <a:buClr>
                <a:srgbClr val="629DD1"/>
              </a:buClr>
              <a:buSzPts val="788"/>
              <a:buFont typeface="Noto Sans Symbols"/>
              <a:buNone/>
            </a:pPr>
            <a:endParaRPr sz="1050" b="0" i="0" u="none" strike="noStrike" cap="none">
              <a:solidFill>
                <a:srgbClr val="000000"/>
              </a:solidFill>
              <a:latin typeface="Rockwell"/>
              <a:ea typeface="Rockwell"/>
              <a:cs typeface="Rockwell"/>
              <a:sym typeface="Rockwell"/>
            </a:endParaRPr>
          </a:p>
        </p:txBody>
      </p:sp>
      <p:pic>
        <p:nvPicPr>
          <p:cNvPr id="640" name="Google Shape;640;p55"/>
          <p:cNvPicPr preferRelativeResize="0"/>
          <p:nvPr/>
        </p:nvPicPr>
        <p:blipFill rotWithShape="1">
          <a:blip r:embed="rId4">
            <a:alphaModFix/>
          </a:blip>
          <a:srcRect/>
          <a:stretch/>
        </p:blipFill>
        <p:spPr>
          <a:xfrm>
            <a:off x="4700375" y="1967396"/>
            <a:ext cx="2044700" cy="484188"/>
          </a:xfrm>
          <a:prstGeom prst="rect">
            <a:avLst/>
          </a:prstGeom>
          <a:noFill/>
          <a:ln>
            <a:noFill/>
          </a:ln>
        </p:spPr>
      </p:pic>
      <p:sp>
        <p:nvSpPr>
          <p:cNvPr id="641" name="Google Shape;641;p55"/>
          <p:cNvSpPr txBox="1"/>
          <p:nvPr/>
        </p:nvSpPr>
        <p:spPr>
          <a:xfrm>
            <a:off x="1228725" y="318836"/>
            <a:ext cx="1066291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entury Gothic"/>
                <a:ea typeface="Century Gothic"/>
                <a:cs typeface="Century Gothic"/>
                <a:sym typeface="Century Gothic"/>
              </a:rPr>
              <a:t>Using &amp; Sharing RQI’s Resources</a:t>
            </a:r>
            <a:endParaRPr/>
          </a:p>
        </p:txBody>
      </p:sp>
      <p:sp>
        <p:nvSpPr>
          <p:cNvPr id="642" name="Google Shape;642;p55"/>
          <p:cNvSpPr/>
          <p:nvPr/>
        </p:nvSpPr>
        <p:spPr>
          <a:xfrm>
            <a:off x="1484599" y="6289320"/>
            <a:ext cx="912140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entury Gothic"/>
                <a:ea typeface="Century Gothic"/>
                <a:cs typeface="Century Gothic"/>
                <a:sym typeface="Century Gothic"/>
              </a:rPr>
              <a:t>Access the full library of resources: http://rightquestion.org/education/resources</a:t>
            </a:r>
            <a:endParaRPr sz="1800" b="1">
              <a:solidFill>
                <a:schemeClr val="dk1"/>
              </a:solidFill>
              <a:latin typeface="Century Gothic"/>
              <a:ea typeface="Century Gothic"/>
              <a:cs typeface="Century Gothic"/>
              <a:sym typeface="Century Gothic"/>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56"/>
          <p:cNvSpPr txBox="1">
            <a:spLocks noGrp="1"/>
          </p:cNvSpPr>
          <p:nvPr>
            <p:ph type="title"/>
          </p:nvPr>
        </p:nvSpPr>
        <p:spPr>
          <a:xfrm>
            <a:off x="681037" y="207052"/>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4400"/>
              <a:buFont typeface="Century Gothic"/>
              <a:buNone/>
            </a:pPr>
            <a:r>
              <a:rPr lang="en-US">
                <a:solidFill>
                  <a:schemeClr val="accent1"/>
                </a:solidFill>
              </a:rPr>
              <a:t>Media Literacy Example: </a:t>
            </a:r>
            <a:br>
              <a:rPr lang="en-US">
                <a:solidFill>
                  <a:schemeClr val="accent1"/>
                </a:solidFill>
              </a:rPr>
            </a:br>
            <a:r>
              <a:rPr lang="en-US">
                <a:solidFill>
                  <a:schemeClr val="accent1"/>
                </a:solidFill>
              </a:rPr>
              <a:t>4</a:t>
            </a:r>
            <a:r>
              <a:rPr lang="en-US" baseline="30000">
                <a:solidFill>
                  <a:schemeClr val="accent1"/>
                </a:solidFill>
              </a:rPr>
              <a:t>th</a:t>
            </a:r>
            <a:r>
              <a:rPr lang="en-US">
                <a:solidFill>
                  <a:schemeClr val="accent1"/>
                </a:solidFill>
              </a:rPr>
              <a:t>&amp; 5</a:t>
            </a:r>
            <a:r>
              <a:rPr lang="en-US" baseline="30000">
                <a:solidFill>
                  <a:schemeClr val="accent1"/>
                </a:solidFill>
              </a:rPr>
              <a:t>th</a:t>
            </a:r>
            <a:r>
              <a:rPr lang="en-US">
                <a:solidFill>
                  <a:schemeClr val="accent1"/>
                </a:solidFill>
              </a:rPr>
              <a:t> Grade Gifted Education</a:t>
            </a:r>
            <a:endParaRPr/>
          </a:p>
        </p:txBody>
      </p:sp>
      <p:sp>
        <p:nvSpPr>
          <p:cNvPr id="648" name="Google Shape;648;p56"/>
          <p:cNvSpPr txBox="1">
            <a:spLocks noGrp="1"/>
          </p:cNvSpPr>
          <p:nvPr>
            <p:ph type="body" idx="1"/>
          </p:nvPr>
        </p:nvSpPr>
        <p:spPr>
          <a:xfrm>
            <a:off x="811011" y="2248397"/>
            <a:ext cx="10255652" cy="329469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u="sng"/>
              <a:t>Teacher</a:t>
            </a:r>
            <a:r>
              <a:rPr lang="en-US"/>
              <a:t>: Ashley Barefoot, Hattiesburg, MS</a:t>
            </a:r>
            <a:endParaRPr/>
          </a:p>
          <a:p>
            <a:pPr marL="0" lvl="0" indent="0" algn="l" rtl="0">
              <a:lnSpc>
                <a:spcPct val="90000"/>
              </a:lnSpc>
              <a:spcBef>
                <a:spcPts val="2400"/>
              </a:spcBef>
              <a:spcAft>
                <a:spcPts val="0"/>
              </a:spcAft>
              <a:buClr>
                <a:schemeClr val="dk1"/>
              </a:buClr>
              <a:buSzPts val="2800"/>
              <a:buNone/>
            </a:pPr>
            <a:r>
              <a:rPr lang="en-US" u="sng"/>
              <a:t>Topic</a:t>
            </a:r>
            <a:r>
              <a:rPr lang="en-US"/>
              <a:t>: Typhoid Mary </a:t>
            </a:r>
            <a:endParaRPr/>
          </a:p>
          <a:p>
            <a:pPr marL="0" lvl="0" indent="0" algn="l" rtl="0">
              <a:lnSpc>
                <a:spcPct val="90000"/>
              </a:lnSpc>
              <a:spcBef>
                <a:spcPts val="2400"/>
              </a:spcBef>
              <a:spcAft>
                <a:spcPts val="0"/>
              </a:spcAft>
              <a:buClr>
                <a:schemeClr val="dk1"/>
              </a:buClr>
              <a:buSzPts val="2800"/>
              <a:buNone/>
            </a:pPr>
            <a:r>
              <a:rPr lang="en-US" i="1"/>
              <a:t> </a:t>
            </a:r>
            <a:r>
              <a:rPr lang="en-US" u="sng"/>
              <a:t>Purpose</a:t>
            </a:r>
            <a:r>
              <a:rPr lang="en-US"/>
              <a:t>: To engage students at the start of a new unit on the history of past pandemics</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57"/>
          <p:cNvSpPr txBox="1">
            <a:spLocks noGrp="1"/>
          </p:cNvSpPr>
          <p:nvPr>
            <p:ph type="title"/>
          </p:nvPr>
        </p:nvSpPr>
        <p:spPr>
          <a:xfrm>
            <a:off x="838725" y="18329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Century Gothic"/>
              <a:buNone/>
            </a:pPr>
            <a:r>
              <a:rPr lang="en-US"/>
              <a:t>Original Source for the QFocus</a:t>
            </a:r>
            <a:endParaRPr sz="3200"/>
          </a:p>
        </p:txBody>
      </p:sp>
      <p:pic>
        <p:nvPicPr>
          <p:cNvPr id="654" name="Google Shape;654;p57"/>
          <p:cNvPicPr preferRelativeResize="0"/>
          <p:nvPr/>
        </p:nvPicPr>
        <p:blipFill rotWithShape="1">
          <a:blip r:embed="rId3">
            <a:alphaModFix/>
          </a:blip>
          <a:srcRect t="2445" b="2582"/>
          <a:stretch/>
        </p:blipFill>
        <p:spPr>
          <a:xfrm>
            <a:off x="518474" y="1282045"/>
            <a:ext cx="10058400" cy="5373279"/>
          </a:xfrm>
          <a:prstGeom prst="rect">
            <a:avLst/>
          </a:prstGeom>
          <a:noFill/>
          <a:ln>
            <a:noFill/>
          </a:ln>
        </p:spPr>
      </p:pic>
      <p:sp>
        <p:nvSpPr>
          <p:cNvPr id="655" name="Google Shape;655;p57"/>
          <p:cNvSpPr/>
          <p:nvPr/>
        </p:nvSpPr>
        <p:spPr>
          <a:xfrm>
            <a:off x="1453175" y="1282050"/>
            <a:ext cx="8294100" cy="5373300"/>
          </a:xfrm>
          <a:prstGeom prst="rect">
            <a:avLst/>
          </a:prstGeom>
          <a:noFill/>
          <a:ln w="5715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56" name="Google Shape;656;p57"/>
          <p:cNvSpPr/>
          <p:nvPr/>
        </p:nvSpPr>
        <p:spPr>
          <a:xfrm>
            <a:off x="6807445" y="6581001"/>
            <a:ext cx="538455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entury Gothic"/>
                <a:ea typeface="Century Gothic"/>
                <a:cs typeface="Century Gothic"/>
                <a:sym typeface="Century Gothic"/>
              </a:rPr>
              <a:t>https://chroniclingamerica.loc.gov/lccn/sn83045389/1915-07-11/ed-1/seq-43/</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6"/>
          <p:cNvSpPr txBox="1">
            <a:spLocks noGrp="1"/>
          </p:cNvSpPr>
          <p:nvPr>
            <p:ph type="title"/>
          </p:nvPr>
        </p:nvSpPr>
        <p:spPr>
          <a:xfrm>
            <a:off x="838200" y="92756"/>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4400"/>
              <a:buFont typeface="Century Gothic"/>
              <a:buNone/>
            </a:pPr>
            <a:r>
              <a:rPr lang="en-US"/>
              <a:t>Today’s Agenda</a:t>
            </a:r>
            <a:endParaRPr/>
          </a:p>
        </p:txBody>
      </p:sp>
      <p:sp>
        <p:nvSpPr>
          <p:cNvPr id="219" name="Google Shape;219;p6"/>
          <p:cNvSpPr txBox="1">
            <a:spLocks noGrp="1"/>
          </p:cNvSpPr>
          <p:nvPr>
            <p:ph type="body" idx="1"/>
          </p:nvPr>
        </p:nvSpPr>
        <p:spPr>
          <a:xfrm>
            <a:off x="838203" y="1398343"/>
            <a:ext cx="10755087" cy="4479944"/>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0"/>
              </a:spcBef>
              <a:spcAft>
                <a:spcPts val="0"/>
              </a:spcAft>
              <a:buClr>
                <a:schemeClr val="dk1"/>
              </a:buClr>
              <a:buSzPts val="2800"/>
              <a:buFont typeface="Century Gothic"/>
              <a:buAutoNum type="arabicParenR"/>
            </a:pPr>
            <a:r>
              <a:rPr lang="en-US">
                <a:solidFill>
                  <a:schemeClr val="dk1"/>
                </a:solidFill>
              </a:rPr>
              <a:t>Welcome </a:t>
            </a:r>
            <a:endParaRPr/>
          </a:p>
          <a:p>
            <a:pPr marL="457200" lvl="0" indent="-406400" algn="l" rtl="0">
              <a:lnSpc>
                <a:spcPct val="100000"/>
              </a:lnSpc>
              <a:spcBef>
                <a:spcPts val="1200"/>
              </a:spcBef>
              <a:spcAft>
                <a:spcPts val="0"/>
              </a:spcAft>
              <a:buClr>
                <a:schemeClr val="dk1"/>
              </a:buClr>
              <a:buSzPts val="2800"/>
              <a:buFont typeface="Century Gothic"/>
              <a:buAutoNum type="arabicParenR"/>
            </a:pPr>
            <a:r>
              <a:rPr lang="en-US" b="1">
                <a:solidFill>
                  <a:schemeClr val="dk1"/>
                </a:solidFill>
              </a:rPr>
              <a:t>Why Spend Time on Teaching the Skill of Question Formulation? </a:t>
            </a:r>
            <a:endParaRPr b="1"/>
          </a:p>
          <a:p>
            <a:pPr marL="457200" lvl="0" indent="-406400" algn="l" rtl="0">
              <a:lnSpc>
                <a:spcPct val="100000"/>
              </a:lnSpc>
              <a:spcBef>
                <a:spcPts val="1200"/>
              </a:spcBef>
              <a:spcAft>
                <a:spcPts val="0"/>
              </a:spcAft>
              <a:buClr>
                <a:schemeClr val="dk1"/>
              </a:buClr>
              <a:buSzPts val="2800"/>
              <a:buFont typeface="Century Gothic"/>
              <a:buAutoNum type="arabicParenR"/>
            </a:pPr>
            <a:r>
              <a:rPr lang="en-US">
                <a:solidFill>
                  <a:schemeClr val="dk1"/>
                </a:solidFill>
              </a:rPr>
              <a:t>Collaborative Learning with the Question Formulation Technique (QFT)</a:t>
            </a:r>
            <a:endParaRPr/>
          </a:p>
          <a:p>
            <a:pPr marL="457200" lvl="0" indent="-406400" algn="l" rtl="0">
              <a:lnSpc>
                <a:spcPct val="100000"/>
              </a:lnSpc>
              <a:spcBef>
                <a:spcPts val="1200"/>
              </a:spcBef>
              <a:spcAft>
                <a:spcPts val="0"/>
              </a:spcAft>
              <a:buClr>
                <a:schemeClr val="dk1"/>
              </a:buClr>
              <a:buSzPts val="2800"/>
              <a:buFont typeface="Century Gothic"/>
              <a:buAutoNum type="arabicParenR"/>
            </a:pPr>
            <a:r>
              <a:rPr lang="en-US">
                <a:solidFill>
                  <a:schemeClr val="dk1"/>
                </a:solidFill>
              </a:rPr>
              <a:t>Explore Applications for Media Literacy &amp; Research</a:t>
            </a:r>
            <a:endParaRPr/>
          </a:p>
          <a:p>
            <a:pPr marL="457200" lvl="0" indent="-406400" algn="l" rtl="0">
              <a:lnSpc>
                <a:spcPct val="100000"/>
              </a:lnSpc>
              <a:spcBef>
                <a:spcPts val="1200"/>
              </a:spcBef>
              <a:spcAft>
                <a:spcPts val="0"/>
              </a:spcAft>
              <a:buClr>
                <a:schemeClr val="dk1"/>
              </a:buClr>
              <a:buSzPts val="2800"/>
              <a:buFont typeface="Century Gothic"/>
              <a:buAutoNum type="arabicParenR"/>
            </a:pPr>
            <a:r>
              <a:rPr lang="en-US">
                <a:solidFill>
                  <a:schemeClr val="dk1"/>
                </a:solidFill>
              </a:rPr>
              <a:t>Why is Question Formulation Important Now?</a:t>
            </a:r>
            <a:endParaRPr/>
          </a:p>
          <a:p>
            <a:pPr marL="457200" lvl="0" indent="-406400" algn="l" rtl="0">
              <a:lnSpc>
                <a:spcPct val="100000"/>
              </a:lnSpc>
              <a:spcBef>
                <a:spcPts val="1200"/>
              </a:spcBef>
              <a:spcAft>
                <a:spcPts val="0"/>
              </a:spcAft>
              <a:buClr>
                <a:schemeClr val="dk1"/>
              </a:buClr>
              <a:buSzPts val="2800"/>
              <a:buFont typeface="Century Gothic"/>
              <a:buAutoNum type="arabicParenR"/>
            </a:pPr>
            <a:r>
              <a:rPr lang="en-US">
                <a:solidFill>
                  <a:schemeClr val="dk1"/>
                </a:solidFill>
              </a:rPr>
              <a:t>Q&amp;A</a:t>
            </a:r>
            <a:endParaRPr/>
          </a:p>
          <a:p>
            <a:pPr marL="0" lvl="0" indent="0" algn="l" rtl="0">
              <a:lnSpc>
                <a:spcPct val="90000"/>
              </a:lnSpc>
              <a:spcBef>
                <a:spcPts val="2200"/>
              </a:spcBef>
              <a:spcAft>
                <a:spcPts val="0"/>
              </a:spcAft>
              <a:buClr>
                <a:schemeClr val="dk1"/>
              </a:buClr>
              <a:buSzPts val="3200"/>
              <a:buNone/>
            </a:pPr>
            <a:endParaRPr sz="3200">
              <a:latin typeface="Rockwell"/>
              <a:ea typeface="Rockwell"/>
              <a:cs typeface="Rockwell"/>
              <a:sym typeface="Rockwe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58"/>
          <p:cNvSpPr txBox="1">
            <a:spLocks noGrp="1"/>
          </p:cNvSpPr>
          <p:nvPr>
            <p:ph type="title"/>
          </p:nvPr>
        </p:nvSpPr>
        <p:spPr>
          <a:xfrm>
            <a:off x="838200" y="367902"/>
            <a:ext cx="4756662" cy="88812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2"/>
              </a:buClr>
              <a:buSzPct val="99773"/>
              <a:buFont typeface="Century Gothic"/>
              <a:buNone/>
            </a:pPr>
            <a:r>
              <a:rPr lang="en-US" sz="4900"/>
              <a:t>Question Focus </a:t>
            </a:r>
            <a:endParaRPr/>
          </a:p>
        </p:txBody>
      </p:sp>
      <p:sp>
        <p:nvSpPr>
          <p:cNvPr id="662" name="Google Shape;662;p58"/>
          <p:cNvSpPr txBox="1"/>
          <p:nvPr/>
        </p:nvSpPr>
        <p:spPr>
          <a:xfrm>
            <a:off x="838200" y="92752"/>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2"/>
              </a:buClr>
              <a:buSzPts val="4400"/>
              <a:buFont typeface="Century Gothic"/>
              <a:buNone/>
            </a:pPr>
            <a:endParaRPr sz="4400" b="0" i="0" u="none" strike="noStrike" cap="none">
              <a:solidFill>
                <a:srgbClr val="59C4C7"/>
              </a:solidFill>
              <a:latin typeface="Rockwell"/>
              <a:ea typeface="Rockwell"/>
              <a:cs typeface="Rockwell"/>
              <a:sym typeface="Rockwell"/>
            </a:endParaRPr>
          </a:p>
        </p:txBody>
      </p:sp>
      <p:sp>
        <p:nvSpPr>
          <p:cNvPr id="663" name="Google Shape;663;p58"/>
          <p:cNvSpPr/>
          <p:nvPr/>
        </p:nvSpPr>
        <p:spPr>
          <a:xfrm>
            <a:off x="6807445" y="6581001"/>
            <a:ext cx="538455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entury Gothic"/>
                <a:ea typeface="Century Gothic"/>
                <a:cs typeface="Century Gothic"/>
                <a:sym typeface="Century Gothic"/>
              </a:rPr>
              <a:t>https://chroniclingamerica.loc.gov/lccn/sn83045389/1915-07-11/ed-1/seq-43/</a:t>
            </a:r>
            <a:endParaRPr/>
          </a:p>
        </p:txBody>
      </p:sp>
      <p:pic>
        <p:nvPicPr>
          <p:cNvPr id="664" name="Google Shape;664;p58"/>
          <p:cNvPicPr preferRelativeResize="0"/>
          <p:nvPr/>
        </p:nvPicPr>
        <p:blipFill rotWithShape="1">
          <a:blip r:embed="rId3">
            <a:alphaModFix/>
          </a:blip>
          <a:srcRect/>
          <a:stretch/>
        </p:blipFill>
        <p:spPr>
          <a:xfrm>
            <a:off x="1291936" y="1256022"/>
            <a:ext cx="9608127" cy="52630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59"/>
          <p:cNvSpPr txBox="1">
            <a:spLocks noGrp="1"/>
          </p:cNvSpPr>
          <p:nvPr>
            <p:ph type="title"/>
          </p:nvPr>
        </p:nvSpPr>
        <p:spPr>
          <a:xfrm>
            <a:off x="838725" y="18329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Century Gothic"/>
              <a:buNone/>
            </a:pPr>
            <a:r>
              <a:rPr lang="en-US"/>
              <a:t>Student Questions</a:t>
            </a:r>
            <a:endParaRPr/>
          </a:p>
        </p:txBody>
      </p:sp>
      <p:sp>
        <p:nvSpPr>
          <p:cNvPr id="670" name="Google Shape;670;p59"/>
          <p:cNvSpPr txBox="1"/>
          <p:nvPr/>
        </p:nvSpPr>
        <p:spPr>
          <a:xfrm>
            <a:off x="573741" y="1508860"/>
            <a:ext cx="5414683" cy="5293757"/>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0000"/>
              </a:buClr>
              <a:buSzPts val="2000"/>
              <a:buFont typeface="Century Gothic"/>
              <a:buAutoNum type="arabicPeriod"/>
            </a:pPr>
            <a:r>
              <a:rPr lang="en-US" sz="2000" b="0" i="0" u="none" strike="noStrike">
                <a:solidFill>
                  <a:srgbClr val="000000"/>
                </a:solidFill>
                <a:latin typeface="Century Gothic"/>
                <a:ea typeface="Century Gothic"/>
                <a:cs typeface="Century Gothic"/>
                <a:sym typeface="Century Gothic"/>
              </a:rPr>
              <a:t>Is that for Halloween?  C</a:t>
            </a:r>
            <a:endParaRPr/>
          </a:p>
          <a:p>
            <a:pPr marL="342900" marR="0" lvl="0" indent="-342900" algn="l" rtl="0">
              <a:spcBef>
                <a:spcPts val="0"/>
              </a:spcBef>
              <a:spcAft>
                <a:spcPts val="0"/>
              </a:spcAft>
              <a:buClr>
                <a:srgbClr val="000000"/>
              </a:buClr>
              <a:buSzPts val="2000"/>
              <a:buFont typeface="Century Gothic"/>
              <a:buAutoNum type="arabicPeriod"/>
            </a:pPr>
            <a:r>
              <a:rPr lang="en-US" sz="2000" b="0" i="0" u="none" strike="noStrike">
                <a:solidFill>
                  <a:srgbClr val="000000"/>
                </a:solidFill>
                <a:latin typeface="Century Gothic"/>
                <a:ea typeface="Century Gothic"/>
                <a:cs typeface="Century Gothic"/>
                <a:sym typeface="Century Gothic"/>
              </a:rPr>
              <a:t>Was this in the 1800s?  C</a:t>
            </a:r>
            <a:endParaRPr/>
          </a:p>
          <a:p>
            <a:pPr marL="342900" marR="0" lvl="0" indent="-342900" algn="l" rtl="0">
              <a:spcBef>
                <a:spcPts val="0"/>
              </a:spcBef>
              <a:spcAft>
                <a:spcPts val="0"/>
              </a:spcAft>
              <a:buClr>
                <a:srgbClr val="000000"/>
              </a:buClr>
              <a:buSzPts val="2000"/>
              <a:buFont typeface="Century Gothic"/>
              <a:buAutoNum type="arabicPeriod"/>
            </a:pPr>
            <a:r>
              <a:rPr lang="en-US" sz="2000" b="0" i="0" u="none" strike="noStrike">
                <a:solidFill>
                  <a:srgbClr val="000000"/>
                </a:solidFill>
                <a:latin typeface="Century Gothic"/>
                <a:ea typeface="Century Gothic"/>
                <a:cs typeface="Century Gothic"/>
                <a:sym typeface="Century Gothic"/>
              </a:rPr>
              <a:t>Are they making something?  C</a:t>
            </a:r>
            <a:endParaRPr/>
          </a:p>
          <a:p>
            <a:pPr marL="342900" marR="0" lvl="0" indent="-342900" algn="l" rtl="0">
              <a:spcBef>
                <a:spcPts val="0"/>
              </a:spcBef>
              <a:spcAft>
                <a:spcPts val="0"/>
              </a:spcAft>
              <a:buClr>
                <a:srgbClr val="000000"/>
              </a:buClr>
              <a:buSzPts val="2000"/>
              <a:buFont typeface="Century Gothic"/>
              <a:buAutoNum type="arabicPeriod"/>
            </a:pPr>
            <a:r>
              <a:rPr lang="en-US" sz="2000" b="0" i="0" u="none" strike="noStrike">
                <a:solidFill>
                  <a:srgbClr val="000000"/>
                </a:solidFill>
                <a:latin typeface="Century Gothic"/>
                <a:ea typeface="Century Gothic"/>
                <a:cs typeface="Century Gothic"/>
                <a:sym typeface="Century Gothic"/>
              </a:rPr>
              <a:t>Is that a pie that the skeleton is holding?  C</a:t>
            </a:r>
            <a:endParaRPr/>
          </a:p>
          <a:p>
            <a:pPr marL="342900" marR="0" lvl="0" indent="-342900" algn="l" rtl="0">
              <a:spcBef>
                <a:spcPts val="0"/>
              </a:spcBef>
              <a:spcAft>
                <a:spcPts val="0"/>
              </a:spcAft>
              <a:buClr>
                <a:schemeClr val="dk1"/>
              </a:buClr>
              <a:buSzPts val="2000"/>
              <a:buFont typeface="Century Gothic"/>
              <a:buAutoNum type="arabicPeriod"/>
            </a:pPr>
            <a:r>
              <a:rPr lang="en-US" sz="2000" b="1" i="0" u="none" strike="noStrike">
                <a:solidFill>
                  <a:schemeClr val="dk1"/>
                </a:solidFill>
                <a:latin typeface="Century Gothic"/>
                <a:ea typeface="Century Gothic"/>
                <a:cs typeface="Century Gothic"/>
                <a:sym typeface="Century Gothic"/>
              </a:rPr>
              <a:t>Why is the lady making pizza in a pan?  O</a:t>
            </a:r>
            <a:endParaRPr/>
          </a:p>
          <a:p>
            <a:pPr marL="342900" marR="0" lvl="0" indent="-342900" algn="l" rtl="0">
              <a:spcBef>
                <a:spcPts val="0"/>
              </a:spcBef>
              <a:spcAft>
                <a:spcPts val="0"/>
              </a:spcAft>
              <a:buClr>
                <a:srgbClr val="000000"/>
              </a:buClr>
              <a:buSzPts val="2000"/>
              <a:buFont typeface="Century Gothic"/>
              <a:buAutoNum type="arabicPeriod"/>
            </a:pPr>
            <a:r>
              <a:rPr lang="en-US" sz="2000" b="0" i="0" u="none" strike="noStrike">
                <a:solidFill>
                  <a:srgbClr val="000000"/>
                </a:solidFill>
                <a:latin typeface="Century Gothic"/>
                <a:ea typeface="Century Gothic"/>
                <a:cs typeface="Century Gothic"/>
                <a:sym typeface="Century Gothic"/>
              </a:rPr>
              <a:t>Why does the skeleton have a feather on his head?  O</a:t>
            </a:r>
            <a:endParaRPr/>
          </a:p>
          <a:p>
            <a:pPr marL="342900" marR="0" lvl="0" indent="-342900" algn="l" rtl="0">
              <a:spcBef>
                <a:spcPts val="0"/>
              </a:spcBef>
              <a:spcAft>
                <a:spcPts val="0"/>
              </a:spcAft>
              <a:buClr>
                <a:schemeClr val="dk1"/>
              </a:buClr>
              <a:buSzPts val="2000"/>
              <a:buFont typeface="Century Gothic"/>
              <a:buAutoNum type="arabicPeriod"/>
            </a:pPr>
            <a:r>
              <a:rPr lang="en-US" sz="2000" b="1" i="0" u="none" strike="noStrike">
                <a:solidFill>
                  <a:schemeClr val="dk1"/>
                </a:solidFill>
                <a:latin typeface="Century Gothic"/>
                <a:ea typeface="Century Gothic"/>
                <a:cs typeface="Century Gothic"/>
                <a:sym typeface="Century Gothic"/>
              </a:rPr>
              <a:t>Why does it say “‘Microbe Carriers’ - The Newly Discovered Danger to Everybody’s Health - and No Remedy for It?”  O</a:t>
            </a:r>
            <a:endParaRPr/>
          </a:p>
          <a:p>
            <a:pPr marL="342900" marR="0" lvl="0" indent="-342900" algn="l" rtl="0">
              <a:spcBef>
                <a:spcPts val="0"/>
              </a:spcBef>
              <a:spcAft>
                <a:spcPts val="0"/>
              </a:spcAft>
              <a:buClr>
                <a:srgbClr val="000000"/>
              </a:buClr>
              <a:buSzPts val="2000"/>
              <a:buFont typeface="Century Gothic"/>
              <a:buAutoNum type="arabicPeriod"/>
            </a:pPr>
            <a:r>
              <a:rPr lang="en-US" sz="2000" b="0" i="0" u="none" strike="noStrike">
                <a:solidFill>
                  <a:srgbClr val="000000"/>
                </a:solidFill>
                <a:latin typeface="Century Gothic"/>
                <a:ea typeface="Century Gothic"/>
                <a:cs typeface="Century Gothic"/>
                <a:sym typeface="Century Gothic"/>
              </a:rPr>
              <a:t>Is this a magazine?  C</a:t>
            </a:r>
            <a:endParaRPr/>
          </a:p>
          <a:p>
            <a:pPr marL="342900" marR="0" lvl="0" indent="-342900" algn="l" rtl="0">
              <a:spcBef>
                <a:spcPts val="0"/>
              </a:spcBef>
              <a:spcAft>
                <a:spcPts val="0"/>
              </a:spcAft>
              <a:buClr>
                <a:srgbClr val="000000"/>
              </a:buClr>
              <a:buSzPts val="2000"/>
              <a:buFont typeface="Century Gothic"/>
              <a:buAutoNum type="arabicPeriod"/>
            </a:pPr>
            <a:r>
              <a:rPr lang="en-US" sz="2000" b="0" i="0" u="none" strike="noStrike">
                <a:solidFill>
                  <a:srgbClr val="000000"/>
                </a:solidFill>
                <a:latin typeface="Century Gothic"/>
                <a:ea typeface="Century Gothic"/>
                <a:cs typeface="Century Gothic"/>
                <a:sym typeface="Century Gothic"/>
              </a:rPr>
              <a:t>Was this newspaper a hoax?  C</a:t>
            </a:r>
            <a:endParaRPr/>
          </a:p>
          <a:p>
            <a:pPr marL="342900" marR="0" lvl="0" indent="-342900" algn="l" rtl="0">
              <a:spcBef>
                <a:spcPts val="0"/>
              </a:spcBef>
              <a:spcAft>
                <a:spcPts val="0"/>
              </a:spcAft>
              <a:buClr>
                <a:srgbClr val="000000"/>
              </a:buClr>
              <a:buSzPts val="2000"/>
              <a:buFont typeface="Century Gothic"/>
              <a:buAutoNum type="arabicPeriod"/>
            </a:pPr>
            <a:r>
              <a:rPr lang="en-US" sz="2000" b="0" i="0" u="none" strike="noStrike">
                <a:solidFill>
                  <a:srgbClr val="000000"/>
                </a:solidFill>
                <a:latin typeface="Century Gothic"/>
                <a:ea typeface="Century Gothic"/>
                <a:cs typeface="Century Gothic"/>
                <a:sym typeface="Century Gothic"/>
              </a:rPr>
              <a:t>What do the skulls represent?  O</a:t>
            </a:r>
            <a:endParaRPr/>
          </a:p>
          <a:p>
            <a:pPr marL="342900" marR="0" lvl="0" indent="-228600" algn="l" rtl="0">
              <a:spcBef>
                <a:spcPts val="0"/>
              </a:spcBef>
              <a:spcAft>
                <a:spcPts val="0"/>
              </a:spcAft>
              <a:buClr>
                <a:schemeClr val="dk1"/>
              </a:buClr>
              <a:buSzPts val="1800"/>
              <a:buFont typeface="Century Gothic"/>
              <a:buNone/>
            </a:pPr>
            <a:endParaRPr sz="1800" b="0" i="0" u="none" strike="noStrike">
              <a:solidFill>
                <a:srgbClr val="000000"/>
              </a:solidFill>
              <a:latin typeface="Century Gothic"/>
              <a:ea typeface="Century Gothic"/>
              <a:cs typeface="Century Gothic"/>
              <a:sym typeface="Century Gothic"/>
            </a:endParaRPr>
          </a:p>
        </p:txBody>
      </p:sp>
      <p:sp>
        <p:nvSpPr>
          <p:cNvPr id="671" name="Google Shape;671;p59"/>
          <p:cNvSpPr txBox="1"/>
          <p:nvPr/>
        </p:nvSpPr>
        <p:spPr>
          <a:xfrm>
            <a:off x="6436658" y="1225689"/>
            <a:ext cx="5181601" cy="5632311"/>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000"/>
              <a:buFont typeface="Century Gothic"/>
              <a:buAutoNum type="arabicPeriod" startAt="11"/>
            </a:pPr>
            <a:r>
              <a:rPr lang="en-US" sz="2000" b="1" i="0" u="none" strike="noStrike">
                <a:solidFill>
                  <a:schemeClr val="dk1"/>
                </a:solidFill>
                <a:latin typeface="Century Gothic"/>
                <a:ea typeface="Century Gothic"/>
                <a:cs typeface="Century Gothic"/>
                <a:sym typeface="Century Gothic"/>
              </a:rPr>
              <a:t>Why is she cooking skull heads?  O</a:t>
            </a:r>
            <a:endParaRPr/>
          </a:p>
          <a:p>
            <a:pPr marL="342900" marR="0" lvl="0" indent="-342900" algn="l" rtl="0">
              <a:spcBef>
                <a:spcPts val="0"/>
              </a:spcBef>
              <a:spcAft>
                <a:spcPts val="0"/>
              </a:spcAft>
              <a:buClr>
                <a:srgbClr val="000000"/>
              </a:buClr>
              <a:buSzPts val="2000"/>
              <a:buFont typeface="Century Gothic"/>
              <a:buAutoNum type="arabicPeriod" startAt="11"/>
            </a:pPr>
            <a:r>
              <a:rPr lang="en-US" sz="2000" b="0" i="0" u="none" strike="noStrike">
                <a:solidFill>
                  <a:srgbClr val="000000"/>
                </a:solidFill>
                <a:latin typeface="Century Gothic"/>
                <a:ea typeface="Century Gothic"/>
                <a:cs typeface="Century Gothic"/>
                <a:sym typeface="Century Gothic"/>
              </a:rPr>
              <a:t>Why does it say “How a Dish of Baked Spaghetti Gave 93 Eaters Typhoid Fever?”  O</a:t>
            </a:r>
            <a:endParaRPr/>
          </a:p>
          <a:p>
            <a:pPr marL="342900" marR="0" lvl="0" indent="-342900" algn="l" rtl="0">
              <a:spcBef>
                <a:spcPts val="0"/>
              </a:spcBef>
              <a:spcAft>
                <a:spcPts val="0"/>
              </a:spcAft>
              <a:buClr>
                <a:srgbClr val="000000"/>
              </a:buClr>
              <a:buSzPts val="2000"/>
              <a:buFont typeface="Century Gothic"/>
              <a:buAutoNum type="arabicPeriod" startAt="11"/>
            </a:pPr>
            <a:r>
              <a:rPr lang="en-US" sz="2000" b="0" i="0" u="none" strike="noStrike">
                <a:solidFill>
                  <a:srgbClr val="000000"/>
                </a:solidFill>
                <a:latin typeface="Century Gothic"/>
                <a:ea typeface="Century Gothic"/>
                <a:cs typeface="Century Gothic"/>
                <a:sym typeface="Century Gothic"/>
              </a:rPr>
              <a:t>Is that baked spaghetti in the pan that the skeleton is holding?  C</a:t>
            </a:r>
            <a:endParaRPr/>
          </a:p>
          <a:p>
            <a:pPr marL="342900" marR="0" lvl="0" indent="-342900" algn="l" rtl="0">
              <a:spcBef>
                <a:spcPts val="0"/>
              </a:spcBef>
              <a:spcAft>
                <a:spcPts val="0"/>
              </a:spcAft>
              <a:buClr>
                <a:schemeClr val="dk1"/>
              </a:buClr>
              <a:buSzPts val="2000"/>
              <a:buFont typeface="Century Gothic"/>
              <a:buAutoNum type="arabicPeriod" startAt="11"/>
            </a:pPr>
            <a:r>
              <a:rPr lang="en-US" sz="2000" b="0" i="0" u="none" strike="noStrike">
                <a:solidFill>
                  <a:schemeClr val="dk1"/>
                </a:solidFill>
                <a:latin typeface="Century Gothic"/>
                <a:ea typeface="Century Gothic"/>
                <a:cs typeface="Century Gothic"/>
                <a:sym typeface="Century Gothic"/>
              </a:rPr>
              <a:t>Do the skulls represent the fever?  </a:t>
            </a:r>
            <a:r>
              <a:rPr lang="en-US" sz="2000">
                <a:solidFill>
                  <a:schemeClr val="dk1"/>
                </a:solidFill>
                <a:latin typeface="Century Gothic"/>
                <a:ea typeface="Century Gothic"/>
                <a:cs typeface="Century Gothic"/>
                <a:sym typeface="Century Gothic"/>
              </a:rPr>
              <a:t>C 🡪 </a:t>
            </a:r>
            <a:r>
              <a:rPr lang="en-US" sz="2000" b="0" i="0" u="none" strike="noStrike">
                <a:solidFill>
                  <a:schemeClr val="dk1"/>
                </a:solidFill>
                <a:latin typeface="Century Gothic"/>
                <a:ea typeface="Century Gothic"/>
                <a:cs typeface="Century Gothic"/>
                <a:sym typeface="Century Gothic"/>
              </a:rPr>
              <a:t>How do the skulls represent the fever?  O</a:t>
            </a:r>
            <a:endParaRPr sz="2000" b="0">
              <a:solidFill>
                <a:schemeClr val="dk1"/>
              </a:solidFill>
              <a:latin typeface="Century Gothic"/>
              <a:ea typeface="Century Gothic"/>
              <a:cs typeface="Century Gothic"/>
              <a:sym typeface="Century Gothic"/>
            </a:endParaRPr>
          </a:p>
          <a:p>
            <a:pPr marL="342900" marR="0" lvl="0" indent="-342900" algn="l" rtl="0">
              <a:spcBef>
                <a:spcPts val="0"/>
              </a:spcBef>
              <a:spcAft>
                <a:spcPts val="0"/>
              </a:spcAft>
              <a:buClr>
                <a:srgbClr val="000000"/>
              </a:buClr>
              <a:buSzPts val="2000"/>
              <a:buFont typeface="Century Gothic"/>
              <a:buAutoNum type="arabicPeriod" startAt="11"/>
            </a:pPr>
            <a:r>
              <a:rPr lang="en-US" sz="2000" b="0" i="0" u="none" strike="noStrike">
                <a:solidFill>
                  <a:srgbClr val="000000"/>
                </a:solidFill>
                <a:latin typeface="Century Gothic"/>
                <a:ea typeface="Century Gothic"/>
                <a:cs typeface="Century Gothic"/>
                <a:sym typeface="Century Gothic"/>
              </a:rPr>
              <a:t>Is it from BC or AD?  C</a:t>
            </a:r>
            <a:endParaRPr/>
          </a:p>
          <a:p>
            <a:pPr marL="342900" marR="0" lvl="0" indent="-342900" algn="l" rtl="0">
              <a:spcBef>
                <a:spcPts val="0"/>
              </a:spcBef>
              <a:spcAft>
                <a:spcPts val="0"/>
              </a:spcAft>
              <a:buClr>
                <a:srgbClr val="000000"/>
              </a:buClr>
              <a:buSzPts val="2000"/>
              <a:buFont typeface="Century Gothic"/>
              <a:buAutoNum type="arabicPeriod" startAt="11"/>
            </a:pPr>
            <a:r>
              <a:rPr lang="en-US" sz="2000" b="0" i="0" u="none" strike="noStrike">
                <a:solidFill>
                  <a:srgbClr val="000000"/>
                </a:solidFill>
                <a:latin typeface="Century Gothic"/>
                <a:ea typeface="Century Gothic"/>
                <a:cs typeface="Century Gothic"/>
                <a:sym typeface="Century Gothic"/>
              </a:rPr>
              <a:t>Why does it say on the top “People Who Are Fountains of Germs, Scattering Disease and Death All Their Lives -- And the Problem of What to Do With Them?”  O</a:t>
            </a:r>
            <a:endParaRPr/>
          </a:p>
          <a:p>
            <a:pPr marL="342900" marR="0" lvl="0" indent="-342900" algn="l" rtl="0">
              <a:spcBef>
                <a:spcPts val="0"/>
              </a:spcBef>
              <a:spcAft>
                <a:spcPts val="0"/>
              </a:spcAft>
              <a:buClr>
                <a:srgbClr val="000000"/>
              </a:buClr>
              <a:buSzPts val="2000"/>
              <a:buFont typeface="Century Gothic"/>
              <a:buAutoNum type="arabicPeriod" startAt="11"/>
            </a:pPr>
            <a:r>
              <a:rPr lang="en-US" sz="2000" b="0" i="0" u="none" strike="noStrike">
                <a:solidFill>
                  <a:srgbClr val="000000"/>
                </a:solidFill>
                <a:latin typeface="Century Gothic"/>
                <a:ea typeface="Century Gothic"/>
                <a:cs typeface="Century Gothic"/>
                <a:sym typeface="Century Gothic"/>
              </a:rPr>
              <a:t>Is there poison in the pasta that’s giving people death and diseases?  C</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60"/>
          <p:cNvSpPr txBox="1">
            <a:spLocks noGrp="1"/>
          </p:cNvSpPr>
          <p:nvPr>
            <p:ph type="title"/>
          </p:nvPr>
        </p:nvSpPr>
        <p:spPr>
          <a:xfrm>
            <a:off x="838725" y="18329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Century Gothic"/>
              <a:buNone/>
            </a:pPr>
            <a:r>
              <a:rPr lang="en-US"/>
              <a:t>Next Steps</a:t>
            </a:r>
            <a:endParaRPr/>
          </a:p>
        </p:txBody>
      </p:sp>
      <p:sp>
        <p:nvSpPr>
          <p:cNvPr id="677" name="Google Shape;677;p60"/>
          <p:cNvSpPr txBox="1"/>
          <p:nvPr/>
        </p:nvSpPr>
        <p:spPr>
          <a:xfrm>
            <a:off x="681317" y="1301079"/>
            <a:ext cx="10332349" cy="1477328"/>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400"/>
              <a:buFont typeface="Arial"/>
              <a:buChar char="•"/>
            </a:pPr>
            <a:r>
              <a:rPr lang="en-US" sz="2400">
                <a:solidFill>
                  <a:schemeClr val="dk1"/>
                </a:solidFill>
                <a:latin typeface="Century Gothic"/>
                <a:ea typeface="Century Gothic"/>
                <a:cs typeface="Century Gothic"/>
                <a:sym typeface="Century Gothic"/>
              </a:rPr>
              <a:t>Students grouped and re-wrote priority questions</a:t>
            </a:r>
            <a:endParaRPr/>
          </a:p>
          <a:p>
            <a:pPr marL="285750" marR="0" lvl="0" indent="-285750" algn="l" rtl="0">
              <a:spcBef>
                <a:spcPts val="0"/>
              </a:spcBef>
              <a:spcAft>
                <a:spcPts val="0"/>
              </a:spcAft>
              <a:buClr>
                <a:schemeClr val="dk1"/>
              </a:buClr>
              <a:buSzPts val="2400"/>
              <a:buFont typeface="Arial"/>
              <a:buChar char="•"/>
            </a:pPr>
            <a:r>
              <a:rPr lang="en-US" sz="2400">
                <a:solidFill>
                  <a:schemeClr val="dk1"/>
                </a:solidFill>
                <a:latin typeface="Century Gothic"/>
                <a:ea typeface="Century Gothic"/>
                <a:cs typeface="Century Gothic"/>
                <a:sym typeface="Century Gothic"/>
              </a:rPr>
              <a:t>In small groups, they searched for answers using a collection of related primary and secondary sources</a:t>
            </a:r>
            <a:endParaRPr/>
          </a:p>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678" name="Google Shape;678;p60"/>
          <p:cNvPicPr preferRelativeResize="0"/>
          <p:nvPr/>
        </p:nvPicPr>
        <p:blipFill rotWithShape="1">
          <a:blip r:embed="rId3">
            <a:alphaModFix/>
          </a:blip>
          <a:srcRect/>
          <a:stretch/>
        </p:blipFill>
        <p:spPr>
          <a:xfrm>
            <a:off x="2084294" y="2742548"/>
            <a:ext cx="7310718" cy="3526484"/>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61"/>
          <p:cNvSpPr txBox="1">
            <a:spLocks noGrp="1"/>
          </p:cNvSpPr>
          <p:nvPr>
            <p:ph type="title"/>
          </p:nvPr>
        </p:nvSpPr>
        <p:spPr>
          <a:xfrm>
            <a:off x="681037" y="207052"/>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4400"/>
              <a:buFont typeface="Century Gothic"/>
              <a:buNone/>
            </a:pPr>
            <a:r>
              <a:rPr lang="en-US">
                <a:solidFill>
                  <a:schemeClr val="accent1"/>
                </a:solidFill>
              </a:rPr>
              <a:t>Research Example: </a:t>
            </a:r>
            <a:br>
              <a:rPr lang="en-US">
                <a:solidFill>
                  <a:schemeClr val="accent1"/>
                </a:solidFill>
              </a:rPr>
            </a:br>
            <a:r>
              <a:rPr lang="en-US">
                <a:solidFill>
                  <a:schemeClr val="accent1"/>
                </a:solidFill>
              </a:rPr>
              <a:t>12th Grade Global Studies</a:t>
            </a:r>
            <a:endParaRPr/>
          </a:p>
        </p:txBody>
      </p:sp>
      <p:sp>
        <p:nvSpPr>
          <p:cNvPr id="684" name="Google Shape;684;p61"/>
          <p:cNvSpPr txBox="1">
            <a:spLocks noGrp="1"/>
          </p:cNvSpPr>
          <p:nvPr>
            <p:ph type="body" idx="1"/>
          </p:nvPr>
        </p:nvSpPr>
        <p:spPr>
          <a:xfrm>
            <a:off x="811011" y="2248397"/>
            <a:ext cx="10255652" cy="329469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u="sng"/>
              <a:t>Teacher</a:t>
            </a:r>
            <a:r>
              <a:rPr lang="en-US"/>
              <a:t>: Rachel Otty, Cambridge, MA</a:t>
            </a:r>
            <a:endParaRPr/>
          </a:p>
          <a:p>
            <a:pPr marL="0" lvl="0" indent="0" algn="l" rtl="0">
              <a:lnSpc>
                <a:spcPct val="90000"/>
              </a:lnSpc>
              <a:spcBef>
                <a:spcPts val="2400"/>
              </a:spcBef>
              <a:spcAft>
                <a:spcPts val="0"/>
              </a:spcAft>
              <a:buClr>
                <a:schemeClr val="dk1"/>
              </a:buClr>
              <a:buSzPts val="2800"/>
              <a:buNone/>
            </a:pPr>
            <a:r>
              <a:rPr lang="en-US" u="sng"/>
              <a:t>Topic</a:t>
            </a:r>
            <a:r>
              <a:rPr lang="en-US"/>
              <a:t>: Human Rights &amp; Migration </a:t>
            </a:r>
            <a:endParaRPr/>
          </a:p>
          <a:p>
            <a:pPr marL="0" lvl="0" indent="0" algn="l" rtl="0">
              <a:lnSpc>
                <a:spcPct val="90000"/>
              </a:lnSpc>
              <a:spcBef>
                <a:spcPts val="2400"/>
              </a:spcBef>
              <a:spcAft>
                <a:spcPts val="0"/>
              </a:spcAft>
              <a:buClr>
                <a:schemeClr val="dk1"/>
              </a:buClr>
              <a:buSzPts val="2800"/>
              <a:buNone/>
            </a:pPr>
            <a:r>
              <a:rPr lang="en-US" i="1"/>
              <a:t> </a:t>
            </a:r>
            <a:r>
              <a:rPr lang="en-US" u="sng"/>
              <a:t>Purpose</a:t>
            </a:r>
            <a:r>
              <a:rPr lang="en-US"/>
              <a:t>: To develop a research question for a culminating project</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62"/>
          <p:cNvSpPr txBox="1">
            <a:spLocks noGrp="1"/>
          </p:cNvSpPr>
          <p:nvPr>
            <p:ph type="title"/>
          </p:nvPr>
        </p:nvSpPr>
        <p:spPr>
          <a:xfrm>
            <a:off x="838200" y="367902"/>
            <a:ext cx="4756662" cy="88812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2"/>
              </a:buClr>
              <a:buSzPct val="99773"/>
              <a:buFont typeface="Century Gothic"/>
              <a:buNone/>
            </a:pPr>
            <a:r>
              <a:rPr lang="en-US" sz="4900"/>
              <a:t>Question Focus </a:t>
            </a:r>
            <a:endParaRPr/>
          </a:p>
        </p:txBody>
      </p:sp>
      <p:sp>
        <p:nvSpPr>
          <p:cNvPr id="690" name="Google Shape;690;p62"/>
          <p:cNvSpPr txBox="1"/>
          <p:nvPr/>
        </p:nvSpPr>
        <p:spPr>
          <a:xfrm>
            <a:off x="838200" y="92752"/>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2"/>
              </a:buClr>
              <a:buSzPts val="4400"/>
              <a:buFont typeface="Century Gothic"/>
              <a:buNone/>
            </a:pPr>
            <a:endParaRPr sz="4400" b="0" i="0" u="none" strike="noStrike" cap="none">
              <a:solidFill>
                <a:srgbClr val="59C4C7"/>
              </a:solidFill>
              <a:latin typeface="Rockwell"/>
              <a:ea typeface="Rockwell"/>
              <a:cs typeface="Rockwell"/>
              <a:sym typeface="Rockwell"/>
            </a:endParaRPr>
          </a:p>
        </p:txBody>
      </p:sp>
      <p:sp>
        <p:nvSpPr>
          <p:cNvPr id="691" name="Google Shape;691;p62"/>
          <p:cNvSpPr txBox="1"/>
          <p:nvPr/>
        </p:nvSpPr>
        <p:spPr>
          <a:xfrm>
            <a:off x="1356354" y="3048326"/>
            <a:ext cx="9479291"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a:solidFill>
                  <a:schemeClr val="dk1"/>
                </a:solidFill>
                <a:latin typeface="Century Gothic"/>
                <a:ea typeface="Century Gothic"/>
                <a:cs typeface="Century Gothic"/>
                <a:sym typeface="Century Gothic"/>
              </a:rPr>
              <a:t>Human Rights and Migration</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63"/>
          <p:cNvSpPr txBox="1">
            <a:spLocks noGrp="1"/>
          </p:cNvSpPr>
          <p:nvPr>
            <p:ph type="title"/>
          </p:nvPr>
        </p:nvSpPr>
        <p:spPr>
          <a:xfrm>
            <a:off x="838725" y="18329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Century Gothic"/>
              <a:buNone/>
            </a:pPr>
            <a:r>
              <a:rPr lang="en-US"/>
              <a:t>Student Questions</a:t>
            </a:r>
            <a:endParaRPr/>
          </a:p>
        </p:txBody>
      </p:sp>
      <p:sp>
        <p:nvSpPr>
          <p:cNvPr id="697" name="Google Shape;697;p63"/>
          <p:cNvSpPr txBox="1"/>
          <p:nvPr/>
        </p:nvSpPr>
        <p:spPr>
          <a:xfrm>
            <a:off x="295833" y="1595492"/>
            <a:ext cx="6185647" cy="473155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7000"/>
              </a:lnSpc>
              <a:spcBef>
                <a:spcPts val="0"/>
              </a:spcBef>
              <a:spcAft>
                <a:spcPts val="0"/>
              </a:spcAft>
              <a:buClr>
                <a:schemeClr val="dk1"/>
              </a:buClr>
              <a:buSzPts val="1800"/>
              <a:buFont typeface="Century Gothic"/>
              <a:buAutoNum type="arabicPeriod"/>
            </a:pPr>
            <a:r>
              <a:rPr lang="en-US" sz="1800" u="none" strike="noStrike">
                <a:solidFill>
                  <a:schemeClr val="dk1"/>
                </a:solidFill>
                <a:latin typeface="Century Gothic"/>
                <a:ea typeface="Century Gothic"/>
                <a:cs typeface="Century Gothic"/>
                <a:sym typeface="Century Gothic"/>
              </a:rPr>
              <a:t>Does every country who indirectly contributes to the displacement of peoples have a moral obligation to help those refugees?</a:t>
            </a:r>
            <a:endParaRPr/>
          </a:p>
          <a:p>
            <a:pPr marL="342900" marR="0" lvl="0" indent="-342900" algn="l" rtl="0">
              <a:lnSpc>
                <a:spcPct val="107000"/>
              </a:lnSpc>
              <a:spcBef>
                <a:spcPts val="800"/>
              </a:spcBef>
              <a:spcAft>
                <a:spcPts val="0"/>
              </a:spcAft>
              <a:buClr>
                <a:schemeClr val="dk1"/>
              </a:buClr>
              <a:buSzPts val="1800"/>
              <a:buFont typeface="Century Gothic"/>
              <a:buAutoNum type="arabicPeriod"/>
            </a:pPr>
            <a:r>
              <a:rPr lang="en-US" sz="1800" u="none" strike="noStrike">
                <a:solidFill>
                  <a:schemeClr val="dk1"/>
                </a:solidFill>
                <a:latin typeface="Century Gothic"/>
                <a:ea typeface="Century Gothic"/>
                <a:cs typeface="Century Gothic"/>
                <a:sym typeface="Century Gothic"/>
              </a:rPr>
              <a:t>Who legislates what is a human rights violation when it comes to immigrants/asylum seekers?</a:t>
            </a:r>
            <a:endParaRPr/>
          </a:p>
          <a:p>
            <a:pPr marL="342900" marR="0" lvl="0" indent="-342900" algn="l" rtl="0">
              <a:lnSpc>
                <a:spcPct val="107000"/>
              </a:lnSpc>
              <a:spcBef>
                <a:spcPts val="800"/>
              </a:spcBef>
              <a:spcAft>
                <a:spcPts val="0"/>
              </a:spcAft>
              <a:buClr>
                <a:schemeClr val="dk1"/>
              </a:buClr>
              <a:buSzPts val="1800"/>
              <a:buFont typeface="Century Gothic"/>
              <a:buAutoNum type="arabicPeriod"/>
            </a:pPr>
            <a:r>
              <a:rPr lang="en-US" sz="1800" u="none" strike="noStrike">
                <a:solidFill>
                  <a:schemeClr val="dk1"/>
                </a:solidFill>
                <a:latin typeface="Century Gothic"/>
                <a:ea typeface="Century Gothic"/>
                <a:cs typeface="Century Gothic"/>
                <a:sym typeface="Century Gothic"/>
              </a:rPr>
              <a:t>To what extent does political structure affect human rights?</a:t>
            </a:r>
            <a:endParaRPr/>
          </a:p>
          <a:p>
            <a:pPr marL="342900" marR="0" lvl="0" indent="-342900" algn="l" rtl="0">
              <a:lnSpc>
                <a:spcPct val="107000"/>
              </a:lnSpc>
              <a:spcBef>
                <a:spcPts val="800"/>
              </a:spcBef>
              <a:spcAft>
                <a:spcPts val="0"/>
              </a:spcAft>
              <a:buClr>
                <a:schemeClr val="dk1"/>
              </a:buClr>
              <a:buSzPts val="1800"/>
              <a:buFont typeface="Century Gothic"/>
              <a:buAutoNum type="arabicPeriod"/>
            </a:pPr>
            <a:r>
              <a:rPr lang="en-US" sz="1800" u="none" strike="noStrike">
                <a:solidFill>
                  <a:schemeClr val="dk1"/>
                </a:solidFill>
                <a:latin typeface="Century Gothic"/>
                <a:ea typeface="Century Gothic"/>
                <a:cs typeface="Century Gothic"/>
                <a:sym typeface="Century Gothic"/>
              </a:rPr>
              <a:t>How can people respect political diversity while pushing for human rights?</a:t>
            </a:r>
            <a:endParaRPr/>
          </a:p>
          <a:p>
            <a:pPr marL="342900" marR="0" lvl="0" indent="-342900" algn="l" rtl="0">
              <a:lnSpc>
                <a:spcPct val="107000"/>
              </a:lnSpc>
              <a:spcBef>
                <a:spcPts val="800"/>
              </a:spcBef>
              <a:spcAft>
                <a:spcPts val="0"/>
              </a:spcAft>
              <a:buClr>
                <a:schemeClr val="dk1"/>
              </a:buClr>
              <a:buSzPts val="1800"/>
              <a:buFont typeface="Century Gothic"/>
              <a:buAutoNum type="arabicPeriod"/>
            </a:pPr>
            <a:r>
              <a:rPr lang="en-US" sz="1800" u="none" strike="noStrike">
                <a:solidFill>
                  <a:schemeClr val="dk1"/>
                </a:solidFill>
                <a:latin typeface="Century Gothic"/>
                <a:ea typeface="Century Gothic"/>
                <a:cs typeface="Century Gothic"/>
                <a:sym typeface="Century Gothic"/>
              </a:rPr>
              <a:t>Can diverse peoples live in close proximity without suppressing cultures or having one culture dominate in an environment?</a:t>
            </a:r>
            <a:endParaRPr/>
          </a:p>
          <a:p>
            <a:pPr marL="342900" marR="0" lvl="0" indent="-342900" algn="l" rtl="0">
              <a:lnSpc>
                <a:spcPct val="107000"/>
              </a:lnSpc>
              <a:spcBef>
                <a:spcPts val="800"/>
              </a:spcBef>
              <a:spcAft>
                <a:spcPts val="0"/>
              </a:spcAft>
              <a:buClr>
                <a:schemeClr val="dk1"/>
              </a:buClr>
              <a:buSzPts val="1800"/>
              <a:buFont typeface="Century Gothic"/>
              <a:buAutoNum type="arabicPeriod"/>
            </a:pPr>
            <a:r>
              <a:rPr lang="en-US" sz="1800" u="none" strike="noStrike">
                <a:solidFill>
                  <a:schemeClr val="dk1"/>
                </a:solidFill>
                <a:latin typeface="Century Gothic"/>
                <a:ea typeface="Century Gothic"/>
                <a:cs typeface="Century Gothic"/>
                <a:sym typeface="Century Gothic"/>
              </a:rPr>
              <a:t>What is the best approach to mental health help for migrants or refugees?</a:t>
            </a:r>
            <a:endParaRPr/>
          </a:p>
        </p:txBody>
      </p:sp>
      <p:sp>
        <p:nvSpPr>
          <p:cNvPr id="698" name="Google Shape;698;p63"/>
          <p:cNvSpPr txBox="1"/>
          <p:nvPr/>
        </p:nvSpPr>
        <p:spPr>
          <a:xfrm>
            <a:off x="6535269" y="2108966"/>
            <a:ext cx="5486401" cy="3704604"/>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7000"/>
              </a:lnSpc>
              <a:spcBef>
                <a:spcPts val="0"/>
              </a:spcBef>
              <a:spcAft>
                <a:spcPts val="0"/>
              </a:spcAft>
              <a:buClr>
                <a:schemeClr val="dk1"/>
              </a:buClr>
              <a:buSzPts val="1800"/>
              <a:buFont typeface="Century Gothic"/>
              <a:buAutoNum type="arabicPeriod" startAt="8"/>
            </a:pPr>
            <a:r>
              <a:rPr lang="en-US" sz="1800" u="none" strike="noStrike">
                <a:solidFill>
                  <a:schemeClr val="dk1"/>
                </a:solidFill>
                <a:latin typeface="Century Gothic"/>
                <a:ea typeface="Century Gothic"/>
                <a:cs typeface="Century Gothic"/>
                <a:sym typeface="Century Gothic"/>
              </a:rPr>
              <a:t>How can we define human rights so they apply to every human?</a:t>
            </a:r>
            <a:endParaRPr/>
          </a:p>
          <a:p>
            <a:pPr marL="342900" marR="0" lvl="0" indent="-342900" algn="l" rtl="0">
              <a:lnSpc>
                <a:spcPct val="107000"/>
              </a:lnSpc>
              <a:spcBef>
                <a:spcPts val="800"/>
              </a:spcBef>
              <a:spcAft>
                <a:spcPts val="0"/>
              </a:spcAft>
              <a:buClr>
                <a:schemeClr val="dk1"/>
              </a:buClr>
              <a:buSzPts val="1800"/>
              <a:buFont typeface="Century Gothic"/>
              <a:buAutoNum type="arabicPeriod" startAt="8"/>
            </a:pPr>
            <a:r>
              <a:rPr lang="en-US" sz="1800" u="none" strike="noStrike">
                <a:solidFill>
                  <a:schemeClr val="dk1"/>
                </a:solidFill>
                <a:latin typeface="Century Gothic"/>
                <a:ea typeface="Century Gothic"/>
                <a:cs typeface="Century Gothic"/>
                <a:sym typeface="Century Gothic"/>
              </a:rPr>
              <a:t>Why does our country limit how many people can migrate from certain countries into the US?</a:t>
            </a:r>
            <a:endParaRPr/>
          </a:p>
          <a:p>
            <a:pPr marL="342900" marR="0" lvl="0" indent="-342900" algn="l" rtl="0">
              <a:lnSpc>
                <a:spcPct val="107000"/>
              </a:lnSpc>
              <a:spcBef>
                <a:spcPts val="800"/>
              </a:spcBef>
              <a:spcAft>
                <a:spcPts val="0"/>
              </a:spcAft>
              <a:buClr>
                <a:schemeClr val="dk1"/>
              </a:buClr>
              <a:buSzPts val="1800"/>
              <a:buFont typeface="Century Gothic"/>
              <a:buAutoNum type="arabicPeriod" startAt="8"/>
            </a:pPr>
            <a:r>
              <a:rPr lang="en-US" sz="1800" u="none" strike="noStrike">
                <a:solidFill>
                  <a:schemeClr val="dk1"/>
                </a:solidFill>
                <a:latin typeface="Century Gothic"/>
                <a:ea typeface="Century Gothic"/>
                <a:cs typeface="Century Gothic"/>
                <a:sym typeface="Century Gothic"/>
              </a:rPr>
              <a:t>Who decides which families are worthy of a home in another country?</a:t>
            </a:r>
            <a:endParaRPr/>
          </a:p>
          <a:p>
            <a:pPr marL="342900" marR="0" lvl="0" indent="-342900" algn="l" rtl="0">
              <a:lnSpc>
                <a:spcPct val="107000"/>
              </a:lnSpc>
              <a:spcBef>
                <a:spcPts val="800"/>
              </a:spcBef>
              <a:spcAft>
                <a:spcPts val="0"/>
              </a:spcAft>
              <a:buClr>
                <a:schemeClr val="dk1"/>
              </a:buClr>
              <a:buSzPts val="1800"/>
              <a:buFont typeface="Century Gothic"/>
              <a:buAutoNum type="arabicPeriod" startAt="8"/>
            </a:pPr>
            <a:r>
              <a:rPr lang="en-US" sz="1800" u="none" strike="noStrike">
                <a:solidFill>
                  <a:schemeClr val="dk1"/>
                </a:solidFill>
                <a:latin typeface="Century Gothic"/>
                <a:ea typeface="Century Gothic"/>
                <a:cs typeface="Century Gothic"/>
                <a:sym typeface="Century Gothic"/>
              </a:rPr>
              <a:t>Does migration have to stop? </a:t>
            </a:r>
            <a:endParaRPr/>
          </a:p>
          <a:p>
            <a:pPr marL="342900" marR="0" lvl="0" indent="-342900" algn="l" rtl="0">
              <a:spcBef>
                <a:spcPts val="800"/>
              </a:spcBef>
              <a:spcAft>
                <a:spcPts val="0"/>
              </a:spcAft>
              <a:buClr>
                <a:schemeClr val="dk1"/>
              </a:buClr>
              <a:buSzPts val="1800"/>
              <a:buFont typeface="Century Gothic"/>
              <a:buAutoNum type="arabicPeriod" startAt="8"/>
            </a:pPr>
            <a:r>
              <a:rPr lang="en-US" sz="1800">
                <a:solidFill>
                  <a:schemeClr val="dk1"/>
                </a:solidFill>
                <a:latin typeface="Century Gothic"/>
                <a:ea typeface="Century Gothic"/>
                <a:cs typeface="Century Gothic"/>
                <a:sym typeface="Century Gothic"/>
              </a:rPr>
              <a:t>How do you decide what a human rights violation actually is? How do you decide which ones are worthy of intervention?</a:t>
            </a:r>
            <a:endParaRPr sz="1800">
              <a:solidFill>
                <a:schemeClr val="dk1"/>
              </a:solidFill>
              <a:latin typeface="Century Gothic"/>
              <a:ea typeface="Century Gothic"/>
              <a:cs typeface="Century Gothic"/>
              <a:sym typeface="Century Gothic"/>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64"/>
          <p:cNvSpPr txBox="1">
            <a:spLocks noGrp="1"/>
          </p:cNvSpPr>
          <p:nvPr>
            <p:ph type="title"/>
          </p:nvPr>
        </p:nvSpPr>
        <p:spPr>
          <a:xfrm>
            <a:off x="838725" y="18329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Century Gothic"/>
              <a:buNone/>
            </a:pPr>
            <a:r>
              <a:rPr lang="en-US"/>
              <a:t>Next Steps</a:t>
            </a:r>
            <a:endParaRPr/>
          </a:p>
        </p:txBody>
      </p:sp>
      <p:sp>
        <p:nvSpPr>
          <p:cNvPr id="704" name="Google Shape;704;p64"/>
          <p:cNvSpPr txBox="1"/>
          <p:nvPr/>
        </p:nvSpPr>
        <p:spPr>
          <a:xfrm>
            <a:off x="699246" y="1055182"/>
            <a:ext cx="10981765" cy="4032579"/>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1800">
                <a:solidFill>
                  <a:srgbClr val="000000"/>
                </a:solidFill>
                <a:latin typeface="Calibri"/>
                <a:ea typeface="Calibri"/>
                <a:cs typeface="Calibri"/>
                <a:sym typeface="Calibri"/>
              </a:rPr>
              <a:t> </a:t>
            </a:r>
            <a:endParaRPr sz="1800">
              <a:solidFill>
                <a:schemeClr val="dk1"/>
              </a:solidFill>
              <a:latin typeface="Calibri"/>
              <a:ea typeface="Calibri"/>
              <a:cs typeface="Calibri"/>
              <a:sym typeface="Calibri"/>
            </a:endParaRPr>
          </a:p>
          <a:p>
            <a:pPr marL="285750" marR="0" lvl="0" indent="-285750" algn="l" rtl="0">
              <a:lnSpc>
                <a:spcPct val="107000"/>
              </a:lnSpc>
              <a:spcBef>
                <a:spcPts val="800"/>
              </a:spcBef>
              <a:spcAft>
                <a:spcPts val="0"/>
              </a:spcAft>
              <a:buClr>
                <a:schemeClr val="dk1"/>
              </a:buClr>
              <a:buSzPts val="2400"/>
              <a:buFont typeface="Arial"/>
              <a:buChar char="•"/>
            </a:pPr>
            <a:r>
              <a:rPr lang="en-US" sz="2400">
                <a:solidFill>
                  <a:schemeClr val="dk1"/>
                </a:solidFill>
                <a:latin typeface="Century Gothic"/>
                <a:ea typeface="Century Gothic"/>
                <a:cs typeface="Century Gothic"/>
                <a:sym typeface="Century Gothic"/>
              </a:rPr>
              <a:t>Students shared their 1-2 priority questions with the class</a:t>
            </a:r>
            <a:endParaRPr sz="2400">
              <a:solidFill>
                <a:schemeClr val="dk1"/>
              </a:solidFill>
              <a:latin typeface="Century Gothic"/>
              <a:ea typeface="Century Gothic"/>
              <a:cs typeface="Century Gothic"/>
              <a:sym typeface="Century Gothic"/>
            </a:endParaRPr>
          </a:p>
          <a:p>
            <a:pPr marL="285750" marR="0" lvl="0" indent="-285750" algn="l" rtl="0">
              <a:lnSpc>
                <a:spcPct val="107000"/>
              </a:lnSpc>
              <a:spcBef>
                <a:spcPts val="800"/>
              </a:spcBef>
              <a:spcAft>
                <a:spcPts val="0"/>
              </a:spcAft>
              <a:buClr>
                <a:schemeClr val="dk1"/>
              </a:buClr>
              <a:buSzPts val="2400"/>
              <a:buFont typeface="Arial"/>
              <a:buChar char="•"/>
            </a:pPr>
            <a:r>
              <a:rPr lang="en-US" sz="2400">
                <a:solidFill>
                  <a:schemeClr val="dk1"/>
                </a:solidFill>
                <a:latin typeface="Century Gothic"/>
                <a:ea typeface="Century Gothic"/>
                <a:cs typeface="Century Gothic"/>
                <a:sym typeface="Century Gothic"/>
              </a:rPr>
              <a:t>Conducted background research to determine one they were most interested in </a:t>
            </a:r>
            <a:endParaRPr/>
          </a:p>
          <a:p>
            <a:pPr marL="285750" marR="0" lvl="0" indent="-285750" algn="l" rtl="0">
              <a:lnSpc>
                <a:spcPct val="107000"/>
              </a:lnSpc>
              <a:spcBef>
                <a:spcPts val="800"/>
              </a:spcBef>
              <a:spcAft>
                <a:spcPts val="0"/>
              </a:spcAft>
              <a:buClr>
                <a:schemeClr val="dk1"/>
              </a:buClr>
              <a:buSzPts val="2400"/>
              <a:buFont typeface="Arial"/>
              <a:buChar char="•"/>
            </a:pPr>
            <a:r>
              <a:rPr lang="en-US" sz="2400">
                <a:solidFill>
                  <a:schemeClr val="dk1"/>
                </a:solidFill>
                <a:latin typeface="Century Gothic"/>
                <a:ea typeface="Century Gothic"/>
                <a:cs typeface="Century Gothic"/>
                <a:sym typeface="Century Gothic"/>
              </a:rPr>
              <a:t>Refined each other’s questions to be arguable, clear, and focused</a:t>
            </a:r>
            <a:endParaRPr sz="2400">
              <a:solidFill>
                <a:schemeClr val="dk1"/>
              </a:solidFill>
              <a:latin typeface="Century Gothic"/>
              <a:ea typeface="Century Gothic"/>
              <a:cs typeface="Century Gothic"/>
              <a:sym typeface="Century Gothic"/>
            </a:endParaRPr>
          </a:p>
          <a:p>
            <a:pPr marL="285750" marR="0" lvl="0" indent="-285750" algn="l" rtl="0">
              <a:lnSpc>
                <a:spcPct val="107000"/>
              </a:lnSpc>
              <a:spcBef>
                <a:spcPts val="800"/>
              </a:spcBef>
              <a:spcAft>
                <a:spcPts val="0"/>
              </a:spcAft>
              <a:buClr>
                <a:schemeClr val="dk1"/>
              </a:buClr>
              <a:buSzPts val="2400"/>
              <a:buFont typeface="Arial"/>
              <a:buChar char="•"/>
            </a:pPr>
            <a:r>
              <a:rPr lang="en-US" sz="2400">
                <a:solidFill>
                  <a:schemeClr val="dk1"/>
                </a:solidFill>
                <a:latin typeface="Century Gothic"/>
                <a:ea typeface="Century Gothic"/>
                <a:cs typeface="Century Gothic"/>
                <a:sym typeface="Century Gothic"/>
              </a:rPr>
              <a:t>Created a list of “Need to Know” questions and keywords/search terms. </a:t>
            </a:r>
            <a:endParaRPr/>
          </a:p>
          <a:p>
            <a:pPr marL="285750" marR="0" lvl="0" indent="-285750" algn="l" rtl="0">
              <a:lnSpc>
                <a:spcPct val="107000"/>
              </a:lnSpc>
              <a:spcBef>
                <a:spcPts val="800"/>
              </a:spcBef>
              <a:spcAft>
                <a:spcPts val="0"/>
              </a:spcAft>
              <a:buClr>
                <a:schemeClr val="dk1"/>
              </a:buClr>
              <a:buSzPts val="2400"/>
              <a:buFont typeface="Arial"/>
              <a:buChar char="•"/>
            </a:pPr>
            <a:r>
              <a:rPr lang="en-US" sz="2400">
                <a:solidFill>
                  <a:schemeClr val="dk1"/>
                </a:solidFill>
                <a:latin typeface="Century Gothic"/>
                <a:ea typeface="Century Gothic"/>
                <a:cs typeface="Century Gothic"/>
                <a:sym typeface="Century Gothic"/>
              </a:rPr>
              <a:t>Presented their research and analysis in the form of a paper, podcast, website, or short story.</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7"/>
          <p:cNvSpPr txBox="1">
            <a:spLocks noGrp="1"/>
          </p:cNvSpPr>
          <p:nvPr>
            <p:ph type="body" idx="4294967295"/>
          </p:nvPr>
        </p:nvSpPr>
        <p:spPr>
          <a:xfrm>
            <a:off x="654209" y="4815436"/>
            <a:ext cx="10933735" cy="125711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1"/>
              </a:buClr>
              <a:buSzPts val="4400"/>
              <a:buNone/>
            </a:pPr>
            <a:r>
              <a:rPr lang="en-US" sz="4400">
                <a:solidFill>
                  <a:schemeClr val="accent1"/>
                </a:solidFill>
              </a:rPr>
              <a:t>Why spend time teaching the skill of question formulation?</a:t>
            </a:r>
            <a:endParaRPr sz="4400">
              <a:solidFill>
                <a:schemeClr val="accent1"/>
              </a:solidFill>
              <a:latin typeface="Rockwell"/>
              <a:ea typeface="Rockwell"/>
              <a:cs typeface="Rockwell"/>
              <a:sym typeface="Rockwell"/>
            </a:endParaRPr>
          </a:p>
        </p:txBody>
      </p:sp>
      <p:cxnSp>
        <p:nvCxnSpPr>
          <p:cNvPr id="226" name="Google Shape;226;p7"/>
          <p:cNvCxnSpPr/>
          <p:nvPr/>
        </p:nvCxnSpPr>
        <p:spPr>
          <a:xfrm>
            <a:off x="654207" y="6343748"/>
            <a:ext cx="10625279" cy="0"/>
          </a:xfrm>
          <a:prstGeom prst="straightConnector1">
            <a:avLst/>
          </a:prstGeom>
          <a:noFill/>
          <a:ln w="9525" cap="flat" cmpd="sng">
            <a:solidFill>
              <a:schemeClr val="dk2"/>
            </a:solidFill>
            <a:prstDash val="solid"/>
            <a:miter lim="800000"/>
            <a:headEnd type="none" w="sm" len="sm"/>
            <a:tailEnd type="none" w="sm" len="sm"/>
          </a:ln>
        </p:spPr>
      </p:cxnSp>
      <p:pic>
        <p:nvPicPr>
          <p:cNvPr id="227" name="Google Shape;227;p7"/>
          <p:cNvPicPr preferRelativeResize="0"/>
          <p:nvPr/>
        </p:nvPicPr>
        <p:blipFill rotWithShape="1">
          <a:blip r:embed="rId3">
            <a:alphaModFix/>
          </a:blip>
          <a:srcRect/>
          <a:stretch/>
        </p:blipFill>
        <p:spPr>
          <a:xfrm>
            <a:off x="2063265" y="194999"/>
            <a:ext cx="5929081" cy="440558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8"/>
          <p:cNvSpPr txBox="1">
            <a:spLocks noGrp="1"/>
          </p:cNvSpPr>
          <p:nvPr>
            <p:ph type="title"/>
          </p:nvPr>
        </p:nvSpPr>
        <p:spPr>
          <a:xfrm>
            <a:off x="823467" y="297510"/>
            <a:ext cx="11160924"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4000"/>
              <a:buFont typeface="Century Gothic"/>
              <a:buNone/>
            </a:pPr>
            <a:r>
              <a:rPr lang="en-US" sz="4000" b="0"/>
              <a:t>Honoring the Original Source: </a:t>
            </a:r>
            <a:br>
              <a:rPr lang="en-US" sz="4000" b="0"/>
            </a:br>
            <a:r>
              <a:rPr lang="en-US" sz="4000" b="0"/>
              <a:t>Parents in Lawrence, Massachusetts, 1990</a:t>
            </a:r>
            <a:endParaRPr/>
          </a:p>
        </p:txBody>
      </p:sp>
      <p:pic>
        <p:nvPicPr>
          <p:cNvPr id="234" name="Google Shape;234;p8"/>
          <p:cNvPicPr preferRelativeResize="0"/>
          <p:nvPr/>
        </p:nvPicPr>
        <p:blipFill rotWithShape="1">
          <a:blip r:embed="rId3">
            <a:alphaModFix/>
          </a:blip>
          <a:srcRect/>
          <a:stretch/>
        </p:blipFill>
        <p:spPr>
          <a:xfrm>
            <a:off x="1037913" y="2089887"/>
            <a:ext cx="5635603" cy="4233948"/>
          </a:xfrm>
          <a:prstGeom prst="rect">
            <a:avLst/>
          </a:prstGeom>
          <a:noFill/>
          <a:ln>
            <a:noFill/>
          </a:ln>
        </p:spPr>
      </p:pic>
      <p:sp>
        <p:nvSpPr>
          <p:cNvPr id="235" name="Google Shape;235;p8"/>
          <p:cNvSpPr txBox="1"/>
          <p:nvPr/>
        </p:nvSpPr>
        <p:spPr>
          <a:xfrm>
            <a:off x="6848043" y="2718563"/>
            <a:ext cx="4894780" cy="2048691"/>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000"/>
              </a:buClr>
              <a:buSzPts val="3200"/>
              <a:buFont typeface="Arial"/>
              <a:buNone/>
            </a:pPr>
            <a:r>
              <a:rPr lang="en-US" sz="3200" b="0" i="0" u="none" strike="noStrike" cap="none">
                <a:solidFill>
                  <a:srgbClr val="000000"/>
                </a:solidFill>
                <a:latin typeface="Century Gothic"/>
                <a:ea typeface="Century Gothic"/>
                <a:cs typeface="Century Gothic"/>
                <a:sym typeface="Century Gothic"/>
              </a:rPr>
              <a:t>“We don’t go to the school because we don’t even know what to ask.”</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9"/>
          <p:cNvSpPr txBox="1">
            <a:spLocks noGrp="1"/>
          </p:cNvSpPr>
          <p:nvPr>
            <p:ph type="body" idx="1"/>
          </p:nvPr>
        </p:nvSpPr>
        <p:spPr>
          <a:xfrm>
            <a:off x="1525037" y="1738800"/>
            <a:ext cx="9830355" cy="224807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5400"/>
              <a:buNone/>
            </a:pPr>
            <a:r>
              <a:rPr lang="en-US" sz="5400">
                <a:solidFill>
                  <a:schemeClr val="dk1"/>
                </a:solidFill>
              </a:rPr>
              <a:t>"There is no learning without having to pose a question." </a:t>
            </a:r>
            <a:endParaRPr/>
          </a:p>
          <a:p>
            <a:pPr marL="0" lvl="0" indent="0" algn="l" rtl="0">
              <a:lnSpc>
                <a:spcPct val="100000"/>
              </a:lnSpc>
              <a:spcBef>
                <a:spcPts val="1000"/>
              </a:spcBef>
              <a:spcAft>
                <a:spcPts val="0"/>
              </a:spcAft>
              <a:buClr>
                <a:schemeClr val="dk1"/>
              </a:buClr>
              <a:buSzPts val="5400"/>
              <a:buNone/>
            </a:pPr>
            <a:r>
              <a:rPr lang="en-US" sz="5400">
                <a:solidFill>
                  <a:schemeClr val="dk1"/>
                </a:solidFill>
              </a:rPr>
              <a:t>	</a:t>
            </a:r>
            <a:endParaRPr/>
          </a:p>
        </p:txBody>
      </p:sp>
      <p:sp>
        <p:nvSpPr>
          <p:cNvPr id="241" name="Google Shape;241;p9"/>
          <p:cNvSpPr txBox="1">
            <a:spLocks noGrp="1"/>
          </p:cNvSpPr>
          <p:nvPr>
            <p:ph type="body" idx="3"/>
          </p:nvPr>
        </p:nvSpPr>
        <p:spPr>
          <a:xfrm>
            <a:off x="6679661" y="4070685"/>
            <a:ext cx="4675731" cy="1299478"/>
          </a:xfrm>
          <a:prstGeom prst="rect">
            <a:avLst/>
          </a:prstGeom>
          <a:noFill/>
          <a:ln>
            <a:noFill/>
          </a:ln>
        </p:spPr>
        <p:txBody>
          <a:bodyPr spcFirstLastPara="1" wrap="square" lIns="91425" tIns="45700" rIns="91425" bIns="45700" anchor="t" anchorCtr="0">
            <a:normAutofit/>
          </a:bodyPr>
          <a:lstStyle/>
          <a:p>
            <a:pPr marL="0" lvl="0" indent="0" algn="r" rtl="0">
              <a:lnSpc>
                <a:spcPct val="100000"/>
              </a:lnSpc>
              <a:spcBef>
                <a:spcPts val="0"/>
              </a:spcBef>
              <a:spcAft>
                <a:spcPts val="0"/>
              </a:spcAft>
              <a:buClr>
                <a:schemeClr val="dk1"/>
              </a:buClr>
              <a:buSzPts val="2400"/>
              <a:buNone/>
            </a:pPr>
            <a:r>
              <a:rPr lang="en-US" sz="2400"/>
              <a:t>- Richard Feynman</a:t>
            </a:r>
            <a:endParaRPr/>
          </a:p>
          <a:p>
            <a:pPr marL="0" lvl="0" indent="0" algn="r" rtl="0">
              <a:lnSpc>
                <a:spcPct val="100000"/>
              </a:lnSpc>
              <a:spcBef>
                <a:spcPts val="1000"/>
              </a:spcBef>
              <a:spcAft>
                <a:spcPts val="0"/>
              </a:spcAft>
              <a:buClr>
                <a:schemeClr val="dk1"/>
              </a:buClr>
              <a:buSzPts val="2400"/>
              <a:buNone/>
            </a:pPr>
            <a:r>
              <a:rPr lang="en-US" sz="2400"/>
              <a:t>Nobel Laureate, Physics, 1965</a:t>
            </a:r>
            <a:endParaRPr/>
          </a:p>
        </p:txBody>
      </p:sp>
    </p:spTree>
  </p:cSld>
  <p:clrMapOvr>
    <a:masterClrMapping/>
  </p:clrMapOvr>
</p:sld>
</file>

<file path=ppt/theme/theme1.xml><?xml version="1.0" encoding="utf-8"?>
<a:theme xmlns:a="http://schemas.openxmlformats.org/drawingml/2006/main" name="Office Theme">
  <a:themeElements>
    <a:clrScheme name="RQI Brand Colors (Final)">
      <a:dk1>
        <a:srgbClr val="000000"/>
      </a:dk1>
      <a:lt1>
        <a:srgbClr val="FFFFFF"/>
      </a:lt1>
      <a:dk2>
        <a:srgbClr val="59C4C7"/>
      </a:dk2>
      <a:lt2>
        <a:srgbClr val="E7E6E6"/>
      </a:lt2>
      <a:accent1>
        <a:srgbClr val="59C4C7"/>
      </a:accent1>
      <a:accent2>
        <a:srgbClr val="F6921E"/>
      </a:accent2>
      <a:accent3>
        <a:srgbClr val="74D061"/>
      </a:accent3>
      <a:accent4>
        <a:srgbClr val="156993"/>
      </a:accent4>
      <a:accent5>
        <a:srgbClr val="DD5050"/>
      </a:accent5>
      <a:accent6>
        <a:srgbClr val="7979D8"/>
      </a:accent6>
      <a:hlink>
        <a:srgbClr val="59C4C7"/>
      </a:hlink>
      <a:folHlink>
        <a:srgbClr val="59C4C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3136</Words>
  <Application>Microsoft Office PowerPoint</Application>
  <PresentationFormat>Widescreen</PresentationFormat>
  <Paragraphs>451</Paragraphs>
  <Slides>66</Slides>
  <Notes>66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66</vt:i4>
      </vt:variant>
    </vt:vector>
  </HeadingPairs>
  <TitlesOfParts>
    <vt:vector size="72" baseType="lpstr">
      <vt:lpstr>Arial</vt:lpstr>
      <vt:lpstr>Rockwell</vt:lpstr>
      <vt:lpstr>Century Gothic</vt:lpstr>
      <vt:lpstr>Noto Sans Symbols</vt:lpstr>
      <vt:lpstr>Calibri</vt:lpstr>
      <vt:lpstr>Office Theme</vt:lpstr>
      <vt:lpstr>Teach Your Students to Ask Their Own Questions: Using the QFT to spark curiosity and promote research and media literacy</vt:lpstr>
      <vt:lpstr>Who is in the room?</vt:lpstr>
      <vt:lpstr>PowerPoint Presentation</vt:lpstr>
      <vt:lpstr>Access RQI’s Free QFT Resources</vt:lpstr>
      <vt:lpstr>PowerPoint Presentation</vt:lpstr>
      <vt:lpstr>Today’s Agenda</vt:lpstr>
      <vt:lpstr>PowerPoint Presentation</vt:lpstr>
      <vt:lpstr>Honoring the Original Source:  Parents in Lawrence, Massachusetts, 1990</vt:lpstr>
      <vt:lpstr>PowerPoint Presentation</vt:lpstr>
      <vt:lpstr>PowerPoint Presentation</vt:lpstr>
      <vt:lpstr>College Presidents on What College Students Should Learn</vt:lpstr>
      <vt:lpstr>Yet, Only 27% of Graduates Believe College Taught Them How to Ask Their Own Questions</vt:lpstr>
      <vt:lpstr>But, the problem begins long before college… </vt:lpstr>
      <vt:lpstr>Question Asking Declines with Age</vt:lpstr>
      <vt:lpstr>We can work together on creating more opportunities for students to ask their own questions </vt:lpstr>
      <vt:lpstr>We Are Not Alone </vt:lpstr>
      <vt:lpstr>What happens when students do learn to ask their own questions? </vt:lpstr>
      <vt:lpstr>Research Confirms  the Importance of Questioning</vt:lpstr>
      <vt:lpstr>Student Reflection</vt:lpstr>
      <vt:lpstr>Today’s Agenda</vt:lpstr>
      <vt:lpstr>Collaborative Learning with the Question Formulation Technique (QFT)</vt:lpstr>
      <vt:lpstr>The Question Formulation Technique (QFT)</vt:lpstr>
      <vt:lpstr>Rules for Producing Questions</vt:lpstr>
      <vt:lpstr>Produce Questions</vt:lpstr>
      <vt:lpstr>Question Focus</vt:lpstr>
      <vt:lpstr>Categorize Questions: Closed/Open</vt:lpstr>
      <vt:lpstr>Discuss</vt:lpstr>
      <vt:lpstr>Discuss</vt:lpstr>
      <vt:lpstr>Improve Questions</vt:lpstr>
      <vt:lpstr>Prioritize Questions </vt:lpstr>
      <vt:lpstr>Action Plan</vt:lpstr>
      <vt:lpstr>Reflect</vt:lpstr>
      <vt:lpstr> </vt:lpstr>
      <vt:lpstr>The QFT, on one slide…</vt:lpstr>
      <vt:lpstr>PowerPoint Presentation</vt:lpstr>
      <vt:lpstr>Thinking in many different directions</vt:lpstr>
      <vt:lpstr>Narrowing Down, Focusing</vt:lpstr>
      <vt:lpstr>Thinking about Thinking</vt:lpstr>
      <vt:lpstr>Today’s Agenda</vt:lpstr>
      <vt:lpstr>PowerPoint Presentation</vt:lpstr>
      <vt:lpstr>Example: Media Literacy</vt:lpstr>
      <vt:lpstr>Question Focus</vt:lpstr>
      <vt:lpstr>Student Questions</vt:lpstr>
      <vt:lpstr>Next Steps with Student Questions</vt:lpstr>
      <vt:lpstr>Exploring Iconic Primary Source Photographs</vt:lpstr>
      <vt:lpstr>Example: Research  </vt:lpstr>
      <vt:lpstr>Question Focus</vt:lpstr>
      <vt:lpstr>The QFT in Action</vt:lpstr>
      <vt:lpstr>Student Questions (parking lot)</vt:lpstr>
      <vt:lpstr>The End Product - Spark Videos</vt:lpstr>
      <vt:lpstr>A Few Thoughts</vt:lpstr>
      <vt:lpstr>Today’s Agenda</vt:lpstr>
      <vt:lpstr> </vt:lpstr>
      <vt:lpstr>PowerPoint Presentation</vt:lpstr>
      <vt:lpstr>The Role of Libraries in the Age of Google</vt:lpstr>
      <vt:lpstr>Thank you! </vt:lpstr>
      <vt:lpstr>PowerPoint Presentation</vt:lpstr>
      <vt:lpstr>Media Literacy Example:  4th&amp; 5th Grade Gifted Education</vt:lpstr>
      <vt:lpstr>Original Source for the QFocus</vt:lpstr>
      <vt:lpstr>Question Focus </vt:lpstr>
      <vt:lpstr>Student Questions</vt:lpstr>
      <vt:lpstr>Next Steps</vt:lpstr>
      <vt:lpstr>Research Example:  12th Grade Global Studies</vt:lpstr>
      <vt:lpstr>Question Focus </vt:lpstr>
      <vt:lpstr>Student Questions</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 Your Students to Ask Their Own Questions: Using the QFT to spark curiosity and promote research and media literacy</dc:title>
  <dc:creator>Danikqwa S. Rambert (Student)</dc:creator>
  <cp:lastModifiedBy>Katy Connolly</cp:lastModifiedBy>
  <cp:revision>1</cp:revision>
  <dcterms:created xsi:type="dcterms:W3CDTF">2018-05-15T14:29:45Z</dcterms:created>
  <dcterms:modified xsi:type="dcterms:W3CDTF">2022-03-04T21:45:43Z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D4237135-CB10-408B-98DA-5F70D8099A6A</vt:lpwstr>
  </property>
  <property fmtid="{D5CDD505-2E9C-101B-9397-08002B2CF9AE}" pid="3" name="ArticulatePath">
    <vt:lpwstr>Griffin-County-Schools-PD-20220209-1</vt:lpwstr>
  </property>
</Properties>
</file>