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2" r:id="rId1"/>
    <p:sldMasterId id="2147483725" r:id="rId2"/>
  </p:sldMasterIdLst>
  <p:notesMasterIdLst>
    <p:notesMasterId r:id="rId76"/>
  </p:notesMasterIdLst>
  <p:sldIdLst>
    <p:sldId id="316" r:id="rId3"/>
    <p:sldId id="298" r:id="rId4"/>
    <p:sldId id="329" r:id="rId5"/>
    <p:sldId id="337" r:id="rId6"/>
    <p:sldId id="338" r:id="rId7"/>
    <p:sldId id="339" r:id="rId8"/>
    <p:sldId id="340" r:id="rId9"/>
    <p:sldId id="399" r:id="rId10"/>
    <p:sldId id="400" r:id="rId11"/>
    <p:sldId id="401" r:id="rId12"/>
    <p:sldId id="402" r:id="rId13"/>
    <p:sldId id="403" r:id="rId14"/>
    <p:sldId id="404" r:id="rId15"/>
    <p:sldId id="406" r:id="rId16"/>
    <p:sldId id="407" r:id="rId17"/>
    <p:sldId id="408" r:id="rId18"/>
    <p:sldId id="341" r:id="rId19"/>
    <p:sldId id="342" r:id="rId20"/>
    <p:sldId id="343" r:id="rId21"/>
    <p:sldId id="344" r:id="rId22"/>
    <p:sldId id="345" r:id="rId23"/>
    <p:sldId id="346" r:id="rId24"/>
    <p:sldId id="347" r:id="rId25"/>
    <p:sldId id="348" r:id="rId26"/>
    <p:sldId id="349" r:id="rId27"/>
    <p:sldId id="350" r:id="rId28"/>
    <p:sldId id="351" r:id="rId29"/>
    <p:sldId id="352" r:id="rId30"/>
    <p:sldId id="354" r:id="rId31"/>
    <p:sldId id="353" r:id="rId32"/>
    <p:sldId id="355" r:id="rId33"/>
    <p:sldId id="356" r:id="rId34"/>
    <p:sldId id="357" r:id="rId35"/>
    <p:sldId id="358" r:id="rId36"/>
    <p:sldId id="359" r:id="rId37"/>
    <p:sldId id="376" r:id="rId38"/>
    <p:sldId id="377" r:id="rId39"/>
    <p:sldId id="378" r:id="rId40"/>
    <p:sldId id="379" r:id="rId41"/>
    <p:sldId id="380" r:id="rId42"/>
    <p:sldId id="381" r:id="rId43"/>
    <p:sldId id="360" r:id="rId44"/>
    <p:sldId id="361" r:id="rId45"/>
    <p:sldId id="362" r:id="rId46"/>
    <p:sldId id="363" r:id="rId47"/>
    <p:sldId id="364" r:id="rId48"/>
    <p:sldId id="365" r:id="rId49"/>
    <p:sldId id="366" r:id="rId50"/>
    <p:sldId id="367" r:id="rId51"/>
    <p:sldId id="368" r:id="rId52"/>
    <p:sldId id="369" r:id="rId53"/>
    <p:sldId id="370" r:id="rId54"/>
    <p:sldId id="405" r:id="rId55"/>
    <p:sldId id="373" r:id="rId56"/>
    <p:sldId id="374" r:id="rId57"/>
    <p:sldId id="375" r:id="rId58"/>
    <p:sldId id="382" r:id="rId59"/>
    <p:sldId id="383" r:id="rId60"/>
    <p:sldId id="384" r:id="rId61"/>
    <p:sldId id="385" r:id="rId62"/>
    <p:sldId id="389" r:id="rId63"/>
    <p:sldId id="390" r:id="rId64"/>
    <p:sldId id="392" r:id="rId65"/>
    <p:sldId id="393" r:id="rId66"/>
    <p:sldId id="394" r:id="rId67"/>
    <p:sldId id="395" r:id="rId68"/>
    <p:sldId id="396" r:id="rId69"/>
    <p:sldId id="397" r:id="rId70"/>
    <p:sldId id="398" r:id="rId71"/>
    <p:sldId id="409" r:id="rId72"/>
    <p:sldId id="410" r:id="rId73"/>
    <p:sldId id="411" r:id="rId74"/>
    <p:sldId id="412" r:id="rId7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Office [14]" lastIdx="1" clrIdx="0">
    <p:extLst/>
  </p:cmAuthor>
  <p:cmAuthor id="2" name="Microsoft Office User" initials="Office [14] [2]" lastIdx="1" clrIdx="1">
    <p:extLst/>
  </p:cmAuthor>
  <p:cmAuthor id="3" name="Microsoft Office User" initials="Office [24]" lastIdx="1" clrIdx="2">
    <p:extLst/>
  </p:cmAuthor>
  <p:cmAuthor id="4" name="Microsoft Office User" initials="Office [26]" lastIdx="1" clrIdx="3">
    <p:extLst/>
  </p:cmAuthor>
  <p:cmAuthor id="5" name="Microsoft Office User" initials="Office [24] [2]" lastIdx="1" clrIdx="4">
    <p:extLst/>
  </p:cmAuthor>
  <p:cmAuthor id="6" name="Microsoft Office User" initials="Office [26] [2]" lastIdx="1" clrIdx="5">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532" autoAdjust="0"/>
    <p:restoredTop sz="87097"/>
  </p:normalViewPr>
  <p:slideViewPr>
    <p:cSldViewPr snapToGrid="0" snapToObjects="1">
      <p:cViewPr varScale="1">
        <p:scale>
          <a:sx n="88" d="100"/>
          <a:sy n="88" d="100"/>
        </p:scale>
        <p:origin x="562" y="62"/>
      </p:cViewPr>
      <p:guideLst/>
    </p:cSldViewPr>
  </p:slideViewPr>
  <p:notesTextViewPr>
    <p:cViewPr>
      <p:scale>
        <a:sx n="1" d="1"/>
        <a:sy n="1" d="1"/>
      </p:scale>
      <p:origin x="0" y="0"/>
    </p:cViewPr>
  </p:notesTextViewPr>
  <p:sorterViewPr>
    <p:cViewPr>
      <p:scale>
        <a:sx n="100" d="100"/>
        <a:sy n="100" d="100"/>
      </p:scale>
      <p:origin x="0" y="-1109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commentAuthors" Target="commentAuthor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notesMaster" Target="notesMasters/notesMaster1.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FA3B37-BB00-AB4E-AA49-8AC874099546}" type="datetimeFigureOut">
              <a:rPr lang="en-US" smtClean="0"/>
              <a:t>9/9/2020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67CD0F-523A-8E45-925A-0697DC278CFF}" type="slidenum">
              <a:rPr lang="en-US" smtClean="0"/>
              <a:t>‹#›</a:t>
            </a:fld>
            <a:endParaRPr lang="en-US"/>
          </a:p>
        </p:txBody>
      </p:sp>
    </p:spTree>
    <p:extLst>
      <p:ext uri="{BB962C8B-B14F-4D97-AF65-F5344CB8AC3E}">
        <p14:creationId xmlns:p14="http://schemas.microsoft.com/office/powerpoint/2010/main" val="16943744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rightquestion.org/blog/student-engagement-special-education-classroom/"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eow.alc.co.jp/search?q=election&amp;ref=awlj" TargetMode="External"/><Relationship Id="rId2" Type="http://schemas.openxmlformats.org/officeDocument/2006/relationships/slide" Target="../slides/slide61.xml"/><Relationship Id="rId1" Type="http://schemas.openxmlformats.org/officeDocument/2006/relationships/notesMaster" Target="../notesMasters/notesMaster1.xml"/><Relationship Id="rId5" Type="http://schemas.openxmlformats.org/officeDocument/2006/relationships/hyperlink" Target="https://eow.alc.co.jp/search?q=Representatives&amp;ref=awlj" TargetMode="External"/><Relationship Id="rId4" Type="http://schemas.openxmlformats.org/officeDocument/2006/relationships/hyperlink" Target="https://eow.alc.co.jp/search?q=House&amp;ref=awlj"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3fd05ba669_0_8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6" name="Google Shape;416;g3fd05ba669_0_83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dirty="0">
              <a:solidFill>
                <a:schemeClr val="dk1"/>
              </a:solidFill>
              <a:latin typeface="Calibri"/>
              <a:ea typeface="Calibri"/>
              <a:cs typeface="Calibri"/>
              <a:sym typeface="Calibri"/>
            </a:endParaRPr>
          </a:p>
        </p:txBody>
      </p:sp>
      <p:sp>
        <p:nvSpPr>
          <p:cNvPr id="417" name="Google Shape;417;g3fd05ba669_0_83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 sz="1200" b="0" i="0" u="none" strike="noStrike" kern="1200" cap="none" spc="0" normalizeH="0" baseline="0" noProof="0">
                <a:ln>
                  <a:noFill/>
                </a:ln>
                <a:solidFill>
                  <a:srgbClr val="000000"/>
                </a:solidFill>
                <a:effectLst/>
                <a:uLnTx/>
                <a:uFillTx/>
                <a:latin typeface="Calibri" panose="020F0502020204030204"/>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a:t>
            </a:fld>
            <a:endParaRPr kumimoji="0" sz="1200" b="0" i="0" u="none" strike="noStrike" kern="1200" cap="none" spc="0" normalizeH="0" baseline="0" noProof="0">
              <a:ln>
                <a:noFill/>
              </a:ln>
              <a:solidFill>
                <a:srgbClr val="000000"/>
              </a:solidFill>
              <a:effectLst/>
              <a:uLnTx/>
              <a:uFillTx/>
              <a:latin typeface="Calibri" panose="020F0502020204030204"/>
              <a:ea typeface="Calibri"/>
              <a:cs typeface="Calibri"/>
              <a:sym typeface="Calibri"/>
            </a:endParaRPr>
          </a:p>
        </p:txBody>
      </p:sp>
    </p:spTree>
    <p:extLst>
      <p:ext uri="{BB962C8B-B14F-4D97-AF65-F5344CB8AC3E}">
        <p14:creationId xmlns:p14="http://schemas.microsoft.com/office/powerpoint/2010/main" val="36058950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Shape 237"/>
          <p:cNvSpPr txBox="1">
            <a:spLocks noGrp="1"/>
          </p:cNvSpPr>
          <p:nvPr>
            <p:ph type="body" idx="1"/>
          </p:nvPr>
        </p:nvSpPr>
        <p:spPr>
          <a:xfrm>
            <a:off x="923608" y="3373756"/>
            <a:ext cx="7388860" cy="2760345"/>
          </a:xfrm>
          <a:prstGeom prst="rect">
            <a:avLst/>
          </a:prstGeom>
        </p:spPr>
        <p:txBody>
          <a:bodyPr wrap="square" lIns="91425" tIns="91425" rIns="91425" bIns="91425" anchor="t" anchorCtr="0">
            <a:noAutofit/>
          </a:bodyPr>
          <a:lstStyle/>
          <a:p>
            <a:pPr lvl="0">
              <a:spcBef>
                <a:spcPts val="0"/>
              </a:spcBef>
              <a:buNone/>
            </a:pPr>
            <a:r>
              <a:rPr lang="en-US" u="sng">
                <a:solidFill>
                  <a:schemeClr val="hlink"/>
                </a:solidFill>
                <a:hlinkClick r:id="rId3"/>
              </a:rPr>
              <a:t>http://rightquestion.org/blog/student-engagement-special-education-classroom/</a:t>
            </a:r>
            <a:r>
              <a:rPr lang="en-US"/>
              <a:t> </a:t>
            </a:r>
          </a:p>
        </p:txBody>
      </p:sp>
      <p:sp>
        <p:nvSpPr>
          <p:cNvPr id="238" name="Shape 238"/>
          <p:cNvSpPr>
            <a:spLocks noGrp="1" noRot="1" noChangeAspect="1"/>
          </p:cNvSpPr>
          <p:nvPr>
            <p:ph type="sldImg" idx="2"/>
          </p:nvPr>
        </p:nvSpPr>
        <p:spPr>
          <a:xfrm>
            <a:off x="2516188" y="876300"/>
            <a:ext cx="4203700" cy="236537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53062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Shape 28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
        <p:nvSpPr>
          <p:cNvPr id="287" name="Shape 28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261173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Shape 216"/>
          <p:cNvSpPr txBox="1">
            <a:spLocks noGrp="1"/>
          </p:cNvSpPr>
          <p:nvPr>
            <p:ph type="body" idx="1"/>
          </p:nvPr>
        </p:nvSpPr>
        <p:spPr>
          <a:xfrm>
            <a:off x="923608" y="3373756"/>
            <a:ext cx="7389000" cy="2760300"/>
          </a:xfrm>
          <a:prstGeom prst="rect">
            <a:avLst/>
          </a:prstGeom>
        </p:spPr>
        <p:txBody>
          <a:bodyPr wrap="square" lIns="91425" tIns="91425" rIns="91425" bIns="91425" anchor="t" anchorCtr="0">
            <a:noAutofit/>
          </a:bodyPr>
          <a:lstStyle/>
          <a:p>
            <a:pPr marL="457200" lvl="0" indent="0" rtl="0">
              <a:spcBef>
                <a:spcPts val="0"/>
              </a:spcBef>
              <a:buNone/>
            </a:pPr>
            <a:endParaRPr lang="en-US" dirty="0"/>
          </a:p>
        </p:txBody>
      </p:sp>
      <p:sp>
        <p:nvSpPr>
          <p:cNvPr id="217" name="Shape 217"/>
          <p:cNvSpPr>
            <a:spLocks noGrp="1" noRot="1" noChangeAspect="1"/>
          </p:cNvSpPr>
          <p:nvPr>
            <p:ph type="sldImg" idx="2"/>
          </p:nvPr>
        </p:nvSpPr>
        <p:spPr>
          <a:xfrm>
            <a:off x="2516188" y="876300"/>
            <a:ext cx="4203700" cy="236537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925516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DA1E9E-385B-4FEC-99C3-D9A27784B7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15618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74CE0-4909-6048-B317-2721B0FEF0D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824506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74CE0-4909-6048-B317-2721B0FEF0D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585249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240497-6B8F-4C75-A75D-632587D0587C}" type="slidenum">
              <a:rPr lang="en-US" smtClean="0">
                <a:solidFill>
                  <a:prstClr val="black"/>
                </a:solidFill>
              </a:rPr>
              <a:pPr/>
              <a:t>40</a:t>
            </a:fld>
            <a:endParaRPr lang="en-US">
              <a:solidFill>
                <a:prstClr val="black"/>
              </a:solidFill>
            </a:endParaRPr>
          </a:p>
        </p:txBody>
      </p:sp>
    </p:spTree>
    <p:extLst>
      <p:ext uri="{BB962C8B-B14F-4D97-AF65-F5344CB8AC3E}">
        <p14:creationId xmlns:p14="http://schemas.microsoft.com/office/powerpoint/2010/main" val="10447328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video of South Africans pulling down a statue of</a:t>
            </a:r>
            <a:r>
              <a:rPr lang="en-US" baseline="0" dirty="0" smtClean="0"/>
              <a:t> Cecil Rhodes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30BFD1-F14C-B549-AC93-17D14264A1D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49883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video of South Africans pulling down a statue of</a:t>
            </a:r>
            <a:r>
              <a:rPr lang="en-US" baseline="0" dirty="0" smtClean="0"/>
              <a:t> Cecil Rhodes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30BFD1-F14C-B549-AC93-17D14264A1D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40317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11</a:t>
            </a:r>
            <a:r>
              <a:rPr lang="en-US" baseline="30000" dirty="0" smtClean="0"/>
              <a:t>th</a:t>
            </a:r>
            <a:r>
              <a:rPr lang="en-US" dirty="0" smtClean="0"/>
              <a:t> Grade U.S. History II</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E5EDF3-91B4-4946-9182-E6382CABAD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78235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3fd05ba669_0_8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6" name="Google Shape;416;g3fd05ba669_0_83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dirty="0">
              <a:solidFill>
                <a:schemeClr val="dk1"/>
              </a:solidFill>
              <a:latin typeface="Calibri"/>
              <a:ea typeface="Calibri"/>
              <a:cs typeface="Calibri"/>
              <a:sym typeface="Calibri"/>
            </a:endParaRPr>
          </a:p>
        </p:txBody>
      </p:sp>
      <p:sp>
        <p:nvSpPr>
          <p:cNvPr id="417" name="Google Shape;417;g3fd05ba669_0_83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 sz="1200" b="0" i="0" u="none" strike="noStrike" kern="1200" cap="none" spc="0" normalizeH="0" baseline="0" noProof="0">
                <a:ln>
                  <a:noFill/>
                </a:ln>
                <a:solidFill>
                  <a:srgbClr val="000000"/>
                </a:solidFill>
                <a:effectLst/>
                <a:uLnTx/>
                <a:uFillTx/>
                <a:latin typeface="Calibri" panose="020F0502020204030204"/>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3</a:t>
            </a:fld>
            <a:endParaRPr kumimoji="0" sz="1200" b="0" i="0" u="none" strike="noStrike" kern="1200" cap="none" spc="0" normalizeH="0" baseline="0" noProof="0">
              <a:ln>
                <a:noFill/>
              </a:ln>
              <a:solidFill>
                <a:srgbClr val="000000"/>
              </a:solidFill>
              <a:effectLst/>
              <a:uLnTx/>
              <a:uFillTx/>
              <a:latin typeface="Calibri" panose="020F0502020204030204"/>
              <a:ea typeface="Calibri"/>
              <a:cs typeface="Calibri"/>
              <a:sym typeface="Calibri"/>
            </a:endParaRPr>
          </a:p>
        </p:txBody>
      </p:sp>
    </p:spTree>
    <p:extLst>
      <p:ext uri="{BB962C8B-B14F-4D97-AF65-F5344CB8AC3E}">
        <p14:creationId xmlns:p14="http://schemas.microsoft.com/office/powerpoint/2010/main" val="7718385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2015, the government lowered the voting  age to 18 from 20.</a:t>
            </a:r>
          </a:p>
          <a:p>
            <a:endParaRPr lang="en-US" dirty="0"/>
          </a:p>
          <a:p>
            <a:r>
              <a:rPr lang="en-US" altLang="ja-JP" sz="1200" b="0" i="0" kern="1200" dirty="0">
                <a:solidFill>
                  <a:schemeClr val="tx1"/>
                </a:solidFill>
                <a:effectLst/>
                <a:latin typeface="+mn-lt"/>
                <a:ea typeface="+mn-ea"/>
                <a:cs typeface="+mn-cs"/>
              </a:rPr>
              <a:t>The Voting rate under 20 was 41.5 % </a:t>
            </a:r>
          </a:p>
          <a:p>
            <a:r>
              <a:rPr lang="en-US" dirty="0"/>
              <a:t>The voting rate for the </a:t>
            </a:r>
            <a:r>
              <a:rPr lang="en-US" sz="1200" b="0" i="0" u="none" strike="noStrike" kern="1200" dirty="0">
                <a:solidFill>
                  <a:schemeClr val="tx1"/>
                </a:solidFill>
                <a:effectLst/>
                <a:latin typeface="+mn-lt"/>
                <a:ea typeface="+mn-ea"/>
                <a:cs typeface="+mn-cs"/>
                <a:hlinkClick r:id="rId3"/>
              </a:rPr>
              <a:t>election</a:t>
            </a:r>
            <a:r>
              <a:rPr lang="en-US" sz="1200" b="0" i="0" kern="1200" dirty="0">
                <a:solidFill>
                  <a:schemeClr val="tx1"/>
                </a:solidFill>
                <a:effectLst/>
                <a:latin typeface="+mn-lt"/>
                <a:ea typeface="+mn-ea"/>
                <a:cs typeface="+mn-cs"/>
              </a:rPr>
              <a:t> of the </a:t>
            </a:r>
            <a:r>
              <a:rPr lang="en-US" sz="1200" b="0" i="0" u="none" strike="noStrike" kern="1200" dirty="0">
                <a:solidFill>
                  <a:schemeClr val="tx1"/>
                </a:solidFill>
                <a:effectLst/>
                <a:latin typeface="+mn-lt"/>
                <a:ea typeface="+mn-ea"/>
                <a:cs typeface="+mn-cs"/>
                <a:hlinkClick r:id="rId4"/>
              </a:rPr>
              <a:t>House</a:t>
            </a:r>
            <a:r>
              <a:rPr lang="en-US" sz="1200" b="0" i="0" kern="1200" dirty="0">
                <a:solidFill>
                  <a:schemeClr val="tx1"/>
                </a:solidFill>
                <a:effectLst/>
                <a:latin typeface="+mn-lt"/>
                <a:ea typeface="+mn-ea"/>
                <a:cs typeface="+mn-cs"/>
              </a:rPr>
              <a:t> of </a:t>
            </a:r>
            <a:r>
              <a:rPr lang="en-US" sz="1200" b="0" i="0" u="none" strike="noStrike" kern="1200" dirty="0">
                <a:solidFill>
                  <a:schemeClr val="tx1"/>
                </a:solidFill>
                <a:effectLst/>
                <a:latin typeface="+mn-lt"/>
                <a:ea typeface="+mn-ea"/>
                <a:cs typeface="+mn-cs"/>
                <a:hlinkClick r:id="rId5"/>
              </a:rPr>
              <a:t>Representatives</a:t>
            </a:r>
            <a:r>
              <a:rPr lang="en-US" sz="1200" b="0" i="0" u="none" strike="noStrike" kern="1200" dirty="0">
                <a:solidFill>
                  <a:schemeClr val="tx1"/>
                </a:solidFill>
                <a:effectLst/>
                <a:latin typeface="+mn-lt"/>
                <a:ea typeface="+mn-ea"/>
                <a:cs typeface="+mn-cs"/>
              </a:rPr>
              <a:t> was 53.68 % second lowest after the WW2</a:t>
            </a:r>
          </a:p>
          <a:p>
            <a:endParaRPr lang="en-US" sz="1200" b="0" i="0" u="none" strike="noStrike" kern="1200" dirty="0">
              <a:solidFill>
                <a:schemeClr val="tx1"/>
              </a:solidFill>
              <a:effectLst/>
              <a:latin typeface="+mn-lt"/>
              <a:ea typeface="+mn-ea"/>
              <a:cs typeface="+mn-cs"/>
            </a:endParaRPr>
          </a:p>
          <a:p>
            <a:endParaRPr lang="en-US" sz="1200" b="0" i="0" u="none" strike="noStrike" kern="1200" dirty="0">
              <a:solidFill>
                <a:schemeClr val="tx1"/>
              </a:solidFill>
              <a:effectLst/>
              <a:latin typeface="+mn-lt"/>
              <a:ea typeface="+mn-ea"/>
              <a:cs typeface="+mn-cs"/>
            </a:endParaRPr>
          </a:p>
          <a:p>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DA1E9E-385B-4FEC-99C3-D9A27784B7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11924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dirty="0"/>
              <a:t>選挙に行くことは自分が得をするためだ。</a:t>
            </a:r>
            <a:endParaRPr lang="en-US" altLang="ja-JP" dirty="0"/>
          </a:p>
          <a:p>
            <a:r>
              <a:rPr lang="en-US" dirty="0"/>
              <a:t>The reason for going to vote is my own benefit.</a:t>
            </a:r>
          </a:p>
          <a:p>
            <a:r>
              <a:rPr lang="en-US" dirty="0"/>
              <a:t>I go to vote because it is beneficial to myself.</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DA1E9E-385B-4FEC-99C3-D9A27784B7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8831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Prioritized instruction: Choose three most interesting questions and think about the reasons.</a:t>
            </a:r>
          </a:p>
          <a:p>
            <a:endParaRPr lang="en-US" dirty="0"/>
          </a:p>
          <a:p>
            <a:r>
              <a:rPr lang="en-US" dirty="0"/>
              <a:t>Not all groups chose three questions.</a:t>
            </a:r>
          </a:p>
          <a:p>
            <a:endParaRPr lang="en-US" dirty="0"/>
          </a:p>
          <a:p>
            <a:r>
              <a:rPr lang="en-US" dirty="0"/>
              <a:t>Qs that show different perspectives- bold</a:t>
            </a:r>
          </a:p>
          <a:p>
            <a:r>
              <a:rPr lang="en-US" dirty="0"/>
              <a:t>4 or 5 </a:t>
            </a:r>
            <a:r>
              <a:rPr lang="en-US" dirty="0" err="1"/>
              <a:t>qs</a:t>
            </a:r>
            <a:r>
              <a:rPr lang="en-US" dirty="0"/>
              <a:t> to cover different things-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DA1E9E-385B-4FEC-99C3-D9A27784B7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30882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Class #1 is the QFT class- do not have the reflection from the class.</a:t>
            </a:r>
          </a:p>
          <a:p>
            <a:endParaRPr lang="en-US" dirty="0"/>
          </a:p>
          <a:p>
            <a:pPr marL="228600" indent="-228600">
              <a:buAutoNum type="arabicParenR"/>
            </a:pPr>
            <a:endParaRPr lang="en-US" dirty="0"/>
          </a:p>
          <a:p>
            <a:pPr>
              <a:buFont typeface="Wingdings" panose="05000000000000000000" pitchFamily="2" charset="2"/>
              <a:buChar char="v"/>
            </a:pPr>
            <a:r>
              <a:rPr lang="en-US" sz="2100" u="sng" dirty="0">
                <a:solidFill>
                  <a:schemeClr val="tx1"/>
                </a:solidFill>
              </a:rPr>
              <a:t>Class #2 : The first mock election</a:t>
            </a:r>
          </a:p>
          <a:p>
            <a:pPr lvl="2">
              <a:buFont typeface="Courier New" panose="02070309020205020404" pitchFamily="49" charset="0"/>
              <a:buChar char="o"/>
            </a:pPr>
            <a:r>
              <a:rPr lang="en-US" altLang="ja-JP" sz="1800" dirty="0">
                <a:solidFill>
                  <a:schemeClr val="tx1"/>
                </a:solidFill>
              </a:rPr>
              <a:t>Students filled out worksheet with which they considered fictional parties’ policies.</a:t>
            </a:r>
          </a:p>
          <a:p>
            <a:pPr lvl="2">
              <a:buFont typeface="Courier New" panose="02070309020205020404" pitchFamily="49" charset="0"/>
              <a:buChar char="o"/>
            </a:pPr>
            <a:r>
              <a:rPr lang="en-US" altLang="ja-JP" sz="1800" dirty="0">
                <a:solidFill>
                  <a:schemeClr val="tx1"/>
                </a:solidFill>
              </a:rPr>
              <a:t>They voted, counted the votes, shared the result and had reflection.</a:t>
            </a:r>
          </a:p>
          <a:p>
            <a:pPr>
              <a:buFont typeface="Wingdings" panose="05000000000000000000" pitchFamily="2" charset="2"/>
              <a:buChar char="v"/>
            </a:pPr>
            <a:r>
              <a:rPr lang="en-US" altLang="ja-JP" sz="2100" u="sng" dirty="0">
                <a:solidFill>
                  <a:schemeClr val="tx1"/>
                </a:solidFill>
              </a:rPr>
              <a:t>Class #3 : Think about the election from different generations</a:t>
            </a:r>
          </a:p>
          <a:p>
            <a:pPr lvl="2">
              <a:buFont typeface="Courier New" panose="02070309020205020404" pitchFamily="49" charset="0"/>
              <a:buChar char="o"/>
            </a:pPr>
            <a:r>
              <a:rPr lang="en-US" altLang="ja-JP" sz="1800" dirty="0">
                <a:solidFill>
                  <a:schemeClr val="tx1"/>
                </a:solidFill>
              </a:rPr>
              <a:t>Divided the class into each generation’s group (-20s, 30-40s, 50-60s and above 70s).</a:t>
            </a:r>
          </a:p>
          <a:p>
            <a:pPr lvl="2">
              <a:buFont typeface="Courier New" panose="02070309020205020404" pitchFamily="49" charset="0"/>
              <a:buChar char="o"/>
            </a:pPr>
            <a:r>
              <a:rPr lang="en-US" altLang="ja-JP" sz="1800" dirty="0">
                <a:solidFill>
                  <a:schemeClr val="tx1"/>
                </a:solidFill>
              </a:rPr>
              <a:t>Investigated each generation’s lifestyle and needs, and thought about their opinions about policies and priorities in election.</a:t>
            </a:r>
          </a:p>
          <a:p>
            <a:pPr>
              <a:buFont typeface="Wingdings" panose="05000000000000000000" pitchFamily="2" charset="2"/>
              <a:buChar char="v"/>
            </a:pPr>
            <a:r>
              <a:rPr lang="en-US" altLang="ja-JP" sz="2100" u="sng" dirty="0">
                <a:solidFill>
                  <a:schemeClr val="tx1"/>
                </a:solidFill>
              </a:rPr>
              <a:t>Class #4 :  The second mock election</a:t>
            </a:r>
          </a:p>
          <a:p>
            <a:pPr lvl="2">
              <a:buFont typeface="Courier New" panose="02070309020205020404" pitchFamily="49" charset="0"/>
              <a:buChar char="o"/>
            </a:pPr>
            <a:r>
              <a:rPr lang="en-US" altLang="ja-JP" sz="1900" dirty="0">
                <a:solidFill>
                  <a:schemeClr val="tx1"/>
                </a:solidFill>
              </a:rPr>
              <a:t>Shared each group’s discussion in the class.</a:t>
            </a:r>
          </a:p>
          <a:p>
            <a:pPr lvl="2">
              <a:buFont typeface="Courier New" panose="02070309020205020404" pitchFamily="49" charset="0"/>
              <a:buChar char="o"/>
            </a:pPr>
            <a:r>
              <a:rPr lang="en-US" altLang="ja-JP" sz="1900" dirty="0">
                <a:solidFill>
                  <a:schemeClr val="tx1"/>
                </a:solidFill>
              </a:rPr>
              <a:t>They voted in the same election from different generations, and had reflection.</a:t>
            </a:r>
            <a:endParaRPr lang="en-US" altLang="ja-JP" sz="2100" dirty="0">
              <a:solidFill>
                <a:schemeClr val="tx1"/>
              </a:solidFill>
            </a:endParaRPr>
          </a:p>
          <a:p>
            <a:pPr>
              <a:buFont typeface="Wingdings" panose="05000000000000000000" pitchFamily="2" charset="2"/>
              <a:buChar char="v"/>
            </a:pPr>
            <a:r>
              <a:rPr lang="en-US" altLang="ja-JP" sz="2100" u="sng" dirty="0">
                <a:solidFill>
                  <a:schemeClr val="tx1"/>
                </a:solidFill>
              </a:rPr>
              <a:t>Class #5 :  Overall reflection </a:t>
            </a:r>
          </a:p>
          <a:p>
            <a:pPr lvl="2">
              <a:buFont typeface="Courier New" panose="02070309020205020404" pitchFamily="49" charset="0"/>
              <a:buChar char="o"/>
            </a:pPr>
            <a:r>
              <a:rPr lang="en-US" altLang="ja-JP" sz="1950" dirty="0">
                <a:solidFill>
                  <a:schemeClr val="tx1"/>
                </a:solidFill>
              </a:rPr>
              <a:t>Shared the result of the second mock election</a:t>
            </a:r>
          </a:p>
          <a:p>
            <a:pPr lvl="2">
              <a:buFont typeface="Courier New" panose="02070309020205020404" pitchFamily="49" charset="0"/>
              <a:buChar char="o"/>
            </a:pPr>
            <a:r>
              <a:rPr lang="en-US" altLang="ja-JP" sz="1950" dirty="0">
                <a:solidFill>
                  <a:schemeClr val="tx1"/>
                </a:solidFill>
              </a:rPr>
              <a:t>Lecture of “Sovereign and the stream of time”</a:t>
            </a:r>
          </a:p>
          <a:p>
            <a:pPr lvl="2">
              <a:buFont typeface="Courier New" panose="02070309020205020404" pitchFamily="49" charset="0"/>
              <a:buChar char="o"/>
            </a:pPr>
            <a:r>
              <a:rPr lang="en-US" altLang="ja-JP" sz="1950" dirty="0">
                <a:solidFill>
                  <a:schemeClr val="tx1"/>
                </a:solidFill>
              </a:rPr>
              <a:t>Answered the questions to three interesting questions formulated in the QFT individually.</a:t>
            </a:r>
          </a:p>
          <a:p>
            <a:pPr lvl="2">
              <a:buFont typeface="Courier New" panose="02070309020205020404" pitchFamily="49" charset="0"/>
              <a:buChar char="o"/>
            </a:pPr>
            <a:r>
              <a:rPr lang="en-US" altLang="ja-JP" sz="1950" dirty="0">
                <a:solidFill>
                  <a:schemeClr val="tx1"/>
                </a:solidFill>
              </a:rPr>
              <a:t>In group, students created their best answers to the questions.</a:t>
            </a:r>
          </a:p>
          <a:p>
            <a:pPr marL="228600" indent="-228600">
              <a:buAutoNum type="arabicParenR"/>
            </a:pPr>
            <a:endParaRPr lang="en-US" dirty="0"/>
          </a:p>
          <a:p>
            <a:pPr marL="228600" indent="-228600">
              <a:buAutoNum type="arabicParen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DA1E9E-385B-4FEC-99C3-D9A27784B7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31075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reflection after the whole unit.</a:t>
            </a:r>
          </a:p>
          <a:p>
            <a:r>
              <a:rPr lang="en-US" dirty="0"/>
              <a:t>I do not see any good one related to the QFT though.</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DA1E9E-385B-4FEC-99C3-D9A27784B7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33606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Shape 216"/>
          <p:cNvSpPr txBox="1">
            <a:spLocks noGrp="1"/>
          </p:cNvSpPr>
          <p:nvPr>
            <p:ph type="body" idx="1"/>
          </p:nvPr>
        </p:nvSpPr>
        <p:spPr>
          <a:xfrm>
            <a:off x="944133" y="3429986"/>
            <a:ext cx="7553200" cy="2806305"/>
          </a:xfrm>
          <a:prstGeom prst="rect">
            <a:avLst/>
          </a:prstGeom>
        </p:spPr>
        <p:txBody>
          <a:bodyPr wrap="square" lIns="93162" tIns="93162" rIns="93162" bIns="93162" anchor="t" anchorCtr="0">
            <a:noAutofit/>
          </a:bodyPr>
          <a:lstStyle/>
          <a:p>
            <a:pPr marL="465887"/>
            <a:endParaRPr lang="en-US" dirty="0"/>
          </a:p>
        </p:txBody>
      </p:sp>
      <p:sp>
        <p:nvSpPr>
          <p:cNvPr id="217" name="Shape 217"/>
          <p:cNvSpPr>
            <a:spLocks noGrp="1" noRot="1" noChangeAspect="1"/>
          </p:cNvSpPr>
          <p:nvPr>
            <p:ph type="sldImg" idx="2"/>
          </p:nvPr>
        </p:nvSpPr>
        <p:spPr>
          <a:xfrm>
            <a:off x="2581275" y="890588"/>
            <a:ext cx="4278313" cy="24066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411960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Shape 222"/>
          <p:cNvSpPr txBox="1">
            <a:spLocks noGrp="1"/>
          </p:cNvSpPr>
          <p:nvPr>
            <p:ph type="body" idx="1"/>
          </p:nvPr>
        </p:nvSpPr>
        <p:spPr>
          <a:xfrm>
            <a:off x="944133" y="3429987"/>
            <a:ext cx="7553057" cy="2806351"/>
          </a:xfrm>
          <a:prstGeom prst="rect">
            <a:avLst/>
          </a:prstGeom>
        </p:spPr>
        <p:txBody>
          <a:bodyPr wrap="square" lIns="93162" tIns="93162" rIns="93162" bIns="93162" anchor="t" anchorCtr="0">
            <a:noAutofit/>
          </a:bodyPr>
          <a:lstStyle/>
          <a:p>
            <a:endParaRPr lang="en-US" dirty="0"/>
          </a:p>
        </p:txBody>
      </p:sp>
      <p:sp>
        <p:nvSpPr>
          <p:cNvPr id="223" name="Shape 223"/>
          <p:cNvSpPr>
            <a:spLocks noGrp="1" noRot="1" noChangeAspect="1"/>
          </p:cNvSpPr>
          <p:nvPr>
            <p:ph type="sldImg" idx="2"/>
          </p:nvPr>
        </p:nvSpPr>
        <p:spPr>
          <a:xfrm>
            <a:off x="2581275" y="890588"/>
            <a:ext cx="4278313" cy="24066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585107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Shape 229"/>
          <p:cNvSpPr>
            <a:spLocks noGrp="1" noRot="1" noChangeAspect="1"/>
          </p:cNvSpPr>
          <p:nvPr>
            <p:ph type="sldImg" idx="2"/>
          </p:nvPr>
        </p:nvSpPr>
        <p:spPr>
          <a:xfrm>
            <a:off x="2581275" y="890588"/>
            <a:ext cx="4278313" cy="24066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30" name="Shape 230"/>
          <p:cNvSpPr txBox="1">
            <a:spLocks noGrp="1"/>
          </p:cNvSpPr>
          <p:nvPr>
            <p:ph type="body" idx="1"/>
          </p:nvPr>
        </p:nvSpPr>
        <p:spPr>
          <a:xfrm>
            <a:off x="944133" y="3429987"/>
            <a:ext cx="7553057" cy="2806351"/>
          </a:xfrm>
          <a:prstGeom prst="rect">
            <a:avLst/>
          </a:prstGeom>
          <a:noFill/>
          <a:ln>
            <a:noFill/>
          </a:ln>
        </p:spPr>
        <p:txBody>
          <a:bodyPr wrap="square" lIns="93162" tIns="46568" rIns="93162" bIns="46568" anchor="t" anchorCtr="0">
            <a:noAutofit/>
          </a:bodyPr>
          <a:lstStyle/>
          <a:p>
            <a:pPr>
              <a:buSzPct val="25000"/>
            </a:pPr>
            <a:endParaRPr lang="en-US" dirty="0"/>
          </a:p>
        </p:txBody>
      </p:sp>
      <p:sp>
        <p:nvSpPr>
          <p:cNvPr id="231" name="Shape 231"/>
          <p:cNvSpPr txBox="1">
            <a:spLocks noGrp="1"/>
          </p:cNvSpPr>
          <p:nvPr>
            <p:ph type="sldNum" idx="12"/>
          </p:nvPr>
        </p:nvSpPr>
        <p:spPr>
          <a:xfrm>
            <a:off x="5347899" y="6769643"/>
            <a:ext cx="4091239" cy="357598"/>
          </a:xfrm>
          <a:prstGeom prst="rect">
            <a:avLst/>
          </a:prstGeom>
          <a:noFill/>
          <a:ln>
            <a:noFill/>
          </a:ln>
        </p:spPr>
        <p:txBody>
          <a:bodyPr wrap="square" lIns="93162" tIns="46568" rIns="93162" bIns="46568" anchor="b" anchorCtr="0">
            <a:noAutofit/>
          </a:bodyPr>
          <a:lstStyle/>
          <a:p>
            <a:pPr defTabSz="931774">
              <a:buSzPct val="25000"/>
              <a:defRPr/>
            </a:pPr>
            <a:fld id="{00000000-1234-1234-1234-123412341234}" type="slidenum">
              <a:rPr lang="en-US">
                <a:solidFill>
                  <a:prstClr val="black"/>
                </a:solidFill>
                <a:latin typeface="Calibri"/>
                <a:ea typeface="Calibri"/>
                <a:cs typeface="Calibri"/>
                <a:sym typeface="Calibri"/>
              </a:rPr>
              <a:pPr defTabSz="931774">
                <a:buSzPct val="25000"/>
                <a:defRPr/>
              </a:pPr>
              <a:t>72</a:t>
            </a:fld>
            <a:endParaRPr lang="en-US">
              <a:solidFill>
                <a:prstClr val="black"/>
              </a:solidFill>
              <a:latin typeface="Calibri"/>
              <a:ea typeface="Calibri"/>
              <a:cs typeface="Calibri"/>
              <a:sym typeface="Calibri"/>
            </a:endParaRPr>
          </a:p>
        </p:txBody>
      </p:sp>
    </p:spTree>
    <p:extLst>
      <p:ext uri="{BB962C8B-B14F-4D97-AF65-F5344CB8AC3E}">
        <p14:creationId xmlns:p14="http://schemas.microsoft.com/office/powerpoint/2010/main" val="28639087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Shape 201"/>
          <p:cNvSpPr txBox="1">
            <a:spLocks noGrp="1"/>
          </p:cNvSpPr>
          <p:nvPr>
            <p:ph type="body" idx="1"/>
          </p:nvPr>
        </p:nvSpPr>
        <p:spPr>
          <a:xfrm>
            <a:off x="700882" y="4473128"/>
            <a:ext cx="5607050" cy="3659833"/>
          </a:xfrm>
          <a:prstGeom prst="rect">
            <a:avLst/>
          </a:prstGeom>
        </p:spPr>
        <p:txBody>
          <a:bodyPr wrap="square" lIns="93143" tIns="93143" rIns="93143" bIns="93143" anchor="t" anchorCtr="0">
            <a:noAutofit/>
          </a:bodyPr>
          <a:lstStyle/>
          <a:p>
            <a:endParaRPr/>
          </a:p>
        </p:txBody>
      </p:sp>
      <p:sp>
        <p:nvSpPr>
          <p:cNvPr id="202" name="Shape 202"/>
          <p:cNvSpPr>
            <a:spLocks noGrp="1" noRot="1" noChangeAspect="1"/>
          </p:cNvSpPr>
          <p:nvPr>
            <p:ph type="sldImg" idx="2"/>
          </p:nvPr>
        </p:nvSpPr>
        <p:spPr>
          <a:xfrm>
            <a:off x="717550" y="1162050"/>
            <a:ext cx="5573713" cy="31369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242878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txBox="1">
            <a:spLocks noGrp="1"/>
          </p:cNvSpPr>
          <p:nvPr>
            <p:ph type="body" idx="1"/>
          </p:nvPr>
        </p:nvSpPr>
        <p:spPr>
          <a:xfrm>
            <a:off x="700882" y="4473128"/>
            <a:ext cx="5607050" cy="3659833"/>
          </a:xfrm>
          <a:prstGeom prst="rect">
            <a:avLst/>
          </a:prstGeom>
        </p:spPr>
        <p:txBody>
          <a:bodyPr wrap="square" lIns="93143" tIns="93143" rIns="93143" bIns="93143" anchor="t" anchorCtr="0">
            <a:noAutofit/>
          </a:bodyPr>
          <a:lstStyle/>
          <a:p>
            <a:r>
              <a:rPr lang="en-US" dirty="0">
                <a:latin typeface="Rockwell"/>
                <a:ea typeface="Rockwell"/>
                <a:cs typeface="Rockwell"/>
                <a:sym typeface="Rockwell"/>
              </a:rPr>
              <a:t>The Mayflower Compact (students viewed the primary source on iPads)</a:t>
            </a:r>
            <a:endParaRPr dirty="0"/>
          </a:p>
        </p:txBody>
      </p:sp>
      <p:sp>
        <p:nvSpPr>
          <p:cNvPr id="209" name="Shape 209"/>
          <p:cNvSpPr>
            <a:spLocks noGrp="1" noRot="1" noChangeAspect="1"/>
          </p:cNvSpPr>
          <p:nvPr>
            <p:ph type="sldImg" idx="2"/>
          </p:nvPr>
        </p:nvSpPr>
        <p:spPr>
          <a:xfrm>
            <a:off x="717550" y="1162050"/>
            <a:ext cx="5573713" cy="31369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663253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Shape 217"/>
          <p:cNvSpPr txBox="1">
            <a:spLocks noGrp="1"/>
          </p:cNvSpPr>
          <p:nvPr>
            <p:ph type="body" idx="1"/>
          </p:nvPr>
        </p:nvSpPr>
        <p:spPr>
          <a:xfrm>
            <a:off x="700882" y="4473128"/>
            <a:ext cx="5607050" cy="3659833"/>
          </a:xfrm>
          <a:prstGeom prst="rect">
            <a:avLst/>
          </a:prstGeom>
        </p:spPr>
        <p:txBody>
          <a:bodyPr wrap="square" lIns="93143" tIns="93143" rIns="93143" bIns="93143" anchor="t" anchorCtr="0">
            <a:noAutofit/>
          </a:bodyPr>
          <a:lstStyle/>
          <a:p>
            <a:pPr indent="-232896">
              <a:buFont typeface="Rockwell"/>
              <a:buAutoNum type="arabicPeriod"/>
            </a:pPr>
            <a:r>
              <a:rPr lang="en-US" dirty="0">
                <a:latin typeface="Rockwell"/>
                <a:ea typeface="Rockwell"/>
                <a:cs typeface="Rockwell"/>
                <a:sym typeface="Rockwell"/>
              </a:rPr>
              <a:t>What is a god amen?</a:t>
            </a:r>
          </a:p>
          <a:p>
            <a:pPr indent="-232896">
              <a:spcBef>
                <a:spcPts val="1223"/>
              </a:spcBef>
              <a:buFont typeface="Rockwell"/>
              <a:buAutoNum type="arabicPeriod"/>
            </a:pPr>
            <a:r>
              <a:rPr lang="en-US" dirty="0">
                <a:latin typeface="Rockwell"/>
                <a:ea typeface="Rockwell"/>
                <a:cs typeface="Rockwell"/>
                <a:sym typeface="Rockwell"/>
              </a:rPr>
              <a:t>What is a phone said?</a:t>
            </a:r>
          </a:p>
          <a:p>
            <a:pPr indent="-232896">
              <a:spcBef>
                <a:spcPts val="1223"/>
              </a:spcBef>
              <a:buFont typeface="Rockwell"/>
              <a:buAutoNum type="arabicPeriod"/>
            </a:pPr>
            <a:r>
              <a:rPr lang="en-US" dirty="0">
                <a:latin typeface="Rockwell"/>
                <a:ea typeface="Rockwell"/>
                <a:cs typeface="Rockwell"/>
                <a:sym typeface="Rockwell"/>
              </a:rPr>
              <a:t>What is an underhand?</a:t>
            </a:r>
          </a:p>
          <a:p>
            <a:pPr indent="-232896">
              <a:spcBef>
                <a:spcPts val="1223"/>
              </a:spcBef>
              <a:buFont typeface="Rockwell"/>
              <a:buAutoNum type="arabicPeriod"/>
            </a:pPr>
            <a:r>
              <a:rPr lang="en-US" dirty="0">
                <a:latin typeface="Rockwell"/>
                <a:ea typeface="Rockwell"/>
                <a:cs typeface="Rockwell"/>
                <a:sym typeface="Rockwell"/>
              </a:rPr>
              <a:t>What is undertaken?</a:t>
            </a:r>
          </a:p>
          <a:p>
            <a:pPr indent="-232896">
              <a:spcBef>
                <a:spcPts val="1223"/>
              </a:spcBef>
              <a:buFont typeface="Rockwell"/>
              <a:buAutoNum type="arabicPeriod"/>
            </a:pPr>
            <a:r>
              <a:rPr lang="en-US" b="1" dirty="0">
                <a:latin typeface="Rockwell"/>
                <a:ea typeface="Rockwell"/>
                <a:cs typeface="Rockwell"/>
                <a:sym typeface="Rockwell"/>
              </a:rPr>
              <a:t>Did the Indians sign it? (C-O) How many Indians signed it?</a:t>
            </a:r>
          </a:p>
          <a:p>
            <a:pPr indent="-232896">
              <a:spcBef>
                <a:spcPts val="1223"/>
              </a:spcBef>
              <a:buFont typeface="Rockwell"/>
              <a:buAutoNum type="arabicPeriod"/>
            </a:pPr>
            <a:r>
              <a:rPr lang="en-US" b="1" dirty="0">
                <a:latin typeface="Rockwell"/>
                <a:ea typeface="Rockwell"/>
                <a:cs typeface="Rockwell"/>
                <a:sym typeface="Rockwell"/>
              </a:rPr>
              <a:t>Did the pilgrims sign it?(C-O) Who signed it?</a:t>
            </a:r>
          </a:p>
          <a:p>
            <a:pPr indent="-232896">
              <a:spcBef>
                <a:spcPts val="1223"/>
              </a:spcBef>
              <a:buFont typeface="Rockwell"/>
              <a:buAutoNum type="arabicPeriod"/>
            </a:pPr>
            <a:r>
              <a:rPr lang="en-US" dirty="0">
                <a:latin typeface="Rockwell"/>
                <a:ea typeface="Rockwell"/>
                <a:cs typeface="Rockwell"/>
                <a:sym typeface="Rockwell"/>
              </a:rPr>
              <a:t>What does </a:t>
            </a:r>
            <a:r>
              <a:rPr lang="en-US" dirty="0" err="1">
                <a:latin typeface="Rockwell"/>
                <a:ea typeface="Rockwell"/>
                <a:cs typeface="Rockwell"/>
                <a:sym typeface="Rockwell"/>
              </a:rPr>
              <a:t>mutinality</a:t>
            </a:r>
            <a:r>
              <a:rPr lang="en-US" dirty="0">
                <a:latin typeface="Rockwell"/>
                <a:ea typeface="Rockwell"/>
                <a:cs typeface="Rockwell"/>
                <a:sym typeface="Rockwell"/>
              </a:rPr>
              <a:t> mean?</a:t>
            </a:r>
          </a:p>
          <a:p>
            <a:pPr indent="-232896">
              <a:spcBef>
                <a:spcPts val="1223"/>
              </a:spcBef>
              <a:buFont typeface="Rockwell"/>
              <a:buAutoNum type="arabicPeriod"/>
            </a:pPr>
            <a:r>
              <a:rPr lang="en-US" dirty="0">
                <a:latin typeface="Rockwell"/>
                <a:ea typeface="Rockwell"/>
                <a:cs typeface="Rockwell"/>
                <a:sym typeface="Rockwell"/>
              </a:rPr>
              <a:t>What does </a:t>
            </a:r>
            <a:r>
              <a:rPr lang="en-US" dirty="0" err="1">
                <a:latin typeface="Rockwell"/>
                <a:ea typeface="Rockwell"/>
                <a:cs typeface="Rockwell"/>
                <a:sym typeface="Rockwell"/>
              </a:rPr>
              <a:t>forseen</a:t>
            </a:r>
            <a:r>
              <a:rPr lang="en-US" dirty="0">
                <a:latin typeface="Rockwell"/>
                <a:ea typeface="Rockwell"/>
                <a:cs typeface="Rockwell"/>
                <a:sym typeface="Rockwell"/>
              </a:rPr>
              <a:t> mean?</a:t>
            </a:r>
          </a:p>
          <a:p>
            <a:pPr indent="-232896">
              <a:spcBef>
                <a:spcPts val="1223"/>
              </a:spcBef>
              <a:buFont typeface="Rockwell"/>
              <a:buAutoNum type="arabicPeriod"/>
            </a:pPr>
            <a:r>
              <a:rPr lang="en-US" dirty="0">
                <a:latin typeface="Rockwell"/>
                <a:ea typeface="Rockwell"/>
                <a:cs typeface="Rockwell"/>
                <a:sym typeface="Rockwell"/>
              </a:rPr>
              <a:t>I wonder who did the printing or the fancy writing?</a:t>
            </a:r>
          </a:p>
          <a:p>
            <a:pPr indent="-232896">
              <a:spcBef>
                <a:spcPts val="1223"/>
              </a:spcBef>
              <a:buFont typeface="Rockwell"/>
              <a:buAutoNum type="arabicPeriod"/>
            </a:pPr>
            <a:r>
              <a:rPr lang="en-US" b="1" dirty="0">
                <a:latin typeface="Rockwell"/>
                <a:ea typeface="Rockwell"/>
                <a:cs typeface="Rockwell"/>
                <a:sym typeface="Rockwell"/>
              </a:rPr>
              <a:t>Who is Lord James? (O-C) Was Lord James asking what is furtherance?</a:t>
            </a:r>
          </a:p>
          <a:p>
            <a:endParaRPr dirty="0"/>
          </a:p>
        </p:txBody>
      </p:sp>
      <p:sp>
        <p:nvSpPr>
          <p:cNvPr id="218" name="Shape 218"/>
          <p:cNvSpPr>
            <a:spLocks noGrp="1" noRot="1" noChangeAspect="1"/>
          </p:cNvSpPr>
          <p:nvPr>
            <p:ph type="sldImg" idx="2"/>
          </p:nvPr>
        </p:nvSpPr>
        <p:spPr>
          <a:xfrm>
            <a:off x="717550" y="1162050"/>
            <a:ext cx="5573713" cy="31369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814033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Shape 223"/>
          <p:cNvSpPr txBox="1">
            <a:spLocks noGrp="1"/>
          </p:cNvSpPr>
          <p:nvPr>
            <p:ph type="body" idx="1"/>
          </p:nvPr>
        </p:nvSpPr>
        <p:spPr>
          <a:xfrm>
            <a:off x="700882" y="4473128"/>
            <a:ext cx="5607050" cy="3659833"/>
          </a:xfrm>
          <a:prstGeom prst="rect">
            <a:avLst/>
          </a:prstGeom>
        </p:spPr>
        <p:txBody>
          <a:bodyPr wrap="square" lIns="93143" tIns="93143" rIns="93143" bIns="93143" anchor="t" anchorCtr="0">
            <a:noAutofit/>
          </a:bodyPr>
          <a:lstStyle/>
          <a:p>
            <a:r>
              <a:rPr lang="en-US" dirty="0" smtClean="0"/>
              <a:t>Engagement, </a:t>
            </a:r>
          </a:p>
          <a:p>
            <a:r>
              <a:rPr lang="en-US" dirty="0" smtClean="0"/>
              <a:t>Equity</a:t>
            </a:r>
          </a:p>
          <a:p>
            <a:r>
              <a:rPr lang="en-US" dirty="0" smtClean="0"/>
              <a:t>Communication</a:t>
            </a:r>
          </a:p>
          <a:p>
            <a:r>
              <a:rPr lang="en-US" dirty="0" smtClean="0"/>
              <a:t>Behavioral change</a:t>
            </a:r>
          </a:p>
          <a:p>
            <a:endParaRPr lang="en-US" dirty="0" smtClean="0"/>
          </a:p>
          <a:p>
            <a:pPr rtl="0"/>
            <a:r>
              <a:rPr lang="en-US" b="0" dirty="0" smtClean="0">
                <a:effectLst/>
              </a:rPr>
              <a:t/>
            </a:r>
            <a:br>
              <a:rPr lang="en-US" b="0" dirty="0" smtClean="0">
                <a:effectLst/>
              </a:rPr>
            </a:br>
            <a:r>
              <a:rPr lang="en-US" sz="1200" b="0" i="0" u="none" strike="noStrike" kern="1200" dirty="0" smtClean="0">
                <a:solidFill>
                  <a:schemeClr val="tx1"/>
                </a:solidFill>
                <a:effectLst/>
                <a:latin typeface="+mn-lt"/>
                <a:ea typeface="+mn-ea"/>
                <a:cs typeface="+mn-cs"/>
              </a:rPr>
              <a:t>45, Isabel: float in questions:</a:t>
            </a:r>
            <a:endParaRPr lang="en-US" b="0" dirty="0" smtClean="0">
              <a:effectLst/>
            </a:endParaRPr>
          </a:p>
          <a:p>
            <a:pPr rtl="0"/>
            <a:r>
              <a:rPr lang="en-US" sz="1200" b="0" i="0" u="none" strike="noStrike" kern="1200" dirty="0" smtClean="0">
                <a:solidFill>
                  <a:schemeClr val="tx1"/>
                </a:solidFill>
                <a:effectLst/>
                <a:latin typeface="+mn-lt"/>
                <a:ea typeface="+mn-ea"/>
                <a:cs typeface="+mn-cs"/>
              </a:rPr>
              <a:t>1-3</a:t>
            </a:r>
            <a:endParaRPr lang="en-US" b="0" dirty="0" smtClean="0">
              <a:effectLst/>
            </a:endParaRPr>
          </a:p>
          <a:p>
            <a:pPr rtl="0"/>
            <a:r>
              <a:rPr lang="en-US" sz="1200" b="0" i="0" u="none" strike="noStrike" kern="1200" dirty="0" smtClean="0">
                <a:solidFill>
                  <a:schemeClr val="tx1"/>
                </a:solidFill>
                <a:effectLst/>
                <a:latin typeface="+mn-lt"/>
                <a:ea typeface="+mn-ea"/>
                <a:cs typeface="+mn-cs"/>
              </a:rPr>
              <a:t>5-6</a:t>
            </a:r>
            <a:endParaRPr lang="en-US" b="0" dirty="0" smtClean="0">
              <a:effectLst/>
            </a:endParaRPr>
          </a:p>
          <a:p>
            <a:pPr rtl="0"/>
            <a:r>
              <a:rPr lang="en-US" sz="1200" b="0" i="0" u="none" strike="noStrike" kern="1200" dirty="0" smtClean="0">
                <a:solidFill>
                  <a:schemeClr val="tx1"/>
                </a:solidFill>
                <a:effectLst/>
                <a:latin typeface="+mn-lt"/>
                <a:ea typeface="+mn-ea"/>
                <a:cs typeface="+mn-cs"/>
              </a:rPr>
              <a:t>8-10</a:t>
            </a:r>
            <a:endParaRPr lang="en-US" b="0" dirty="0" smtClean="0">
              <a:effectLst/>
            </a:endParaRPr>
          </a:p>
          <a:p>
            <a:pPr rtl="0"/>
            <a:r>
              <a:rPr lang="en-US" sz="1200" b="0" i="0" u="none" strike="noStrike" kern="1200" dirty="0" smtClean="0">
                <a:solidFill>
                  <a:schemeClr val="tx1"/>
                </a:solidFill>
                <a:effectLst/>
                <a:latin typeface="+mn-lt"/>
                <a:ea typeface="+mn-ea"/>
                <a:cs typeface="+mn-cs"/>
              </a:rPr>
              <a:t>13-15</a:t>
            </a:r>
            <a:endParaRPr lang="en-US" b="0" dirty="0" smtClean="0">
              <a:effectLst/>
            </a:endParaRPr>
          </a:p>
          <a:p>
            <a:pPr rtl="0"/>
            <a:r>
              <a:rPr lang="en-US" sz="1200" b="0" i="0" u="none" strike="noStrike" kern="1200" dirty="0" smtClean="0">
                <a:solidFill>
                  <a:schemeClr val="tx1"/>
                </a:solidFill>
                <a:effectLst/>
                <a:latin typeface="+mn-lt"/>
                <a:ea typeface="+mn-ea"/>
                <a:cs typeface="+mn-cs"/>
              </a:rPr>
              <a:t>17-18</a:t>
            </a:r>
            <a:endParaRPr lang="en-US" b="0" dirty="0" smtClean="0">
              <a:effectLst/>
            </a:endParaRPr>
          </a:p>
          <a:p>
            <a:r>
              <a:rPr lang="en-US" dirty="0" smtClean="0"/>
              <a:t/>
            </a:r>
            <a:br>
              <a:rPr lang="en-US" dirty="0" smtClean="0"/>
            </a:br>
            <a:endParaRPr dirty="0"/>
          </a:p>
        </p:txBody>
      </p:sp>
      <p:sp>
        <p:nvSpPr>
          <p:cNvPr id="224" name="Shape 224"/>
          <p:cNvSpPr>
            <a:spLocks noGrp="1" noRot="1" noChangeAspect="1"/>
          </p:cNvSpPr>
          <p:nvPr>
            <p:ph type="sldImg" idx="2"/>
          </p:nvPr>
        </p:nvSpPr>
        <p:spPr>
          <a:xfrm>
            <a:off x="717550" y="1162050"/>
            <a:ext cx="5573713" cy="31369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377270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Shape 216"/>
          <p:cNvSpPr txBox="1">
            <a:spLocks noGrp="1"/>
          </p:cNvSpPr>
          <p:nvPr>
            <p:ph type="body" idx="1"/>
          </p:nvPr>
        </p:nvSpPr>
        <p:spPr>
          <a:xfrm>
            <a:off x="923608" y="3373756"/>
            <a:ext cx="7389000" cy="2760300"/>
          </a:xfrm>
          <a:prstGeom prst="rect">
            <a:avLst/>
          </a:prstGeom>
        </p:spPr>
        <p:txBody>
          <a:bodyPr wrap="square" lIns="91425" tIns="91425" rIns="91425" bIns="91425" anchor="t" anchorCtr="0">
            <a:noAutofit/>
          </a:bodyPr>
          <a:lstStyle/>
          <a:p>
            <a:pPr marL="457200" lvl="0" indent="0" rtl="0">
              <a:spcBef>
                <a:spcPts val="0"/>
              </a:spcBef>
              <a:buNone/>
            </a:pPr>
            <a:r>
              <a:rPr lang="en-US" dirty="0"/>
              <a:t>Setting - small group special education setting with students with a range medium to severe of LDs (sub-separate small group education setting) + grade level </a:t>
            </a:r>
            <a:endParaRPr lang="en-US" dirty="0" smtClean="0"/>
          </a:p>
          <a:p>
            <a:pPr marL="457200" lvl="0" indent="0" rtl="0">
              <a:spcBef>
                <a:spcPts val="0"/>
              </a:spcBef>
              <a:buNone/>
            </a:pPr>
            <a:r>
              <a:rPr lang="en-US" dirty="0" smtClean="0"/>
              <a:t>9-12 year olds</a:t>
            </a:r>
          </a:p>
          <a:p>
            <a:pPr marL="457200" lvl="0" indent="0" rtl="0">
              <a:spcBef>
                <a:spcPts val="0"/>
              </a:spcBef>
              <a:buNone/>
            </a:pPr>
            <a:r>
              <a:rPr lang="en-US" dirty="0" smtClean="0"/>
              <a:t>https://rightquestion.org/resources/student-engagement-special-education-classroom/ </a:t>
            </a:r>
            <a:endParaRPr lang="en-US" dirty="0"/>
          </a:p>
        </p:txBody>
      </p:sp>
      <p:sp>
        <p:nvSpPr>
          <p:cNvPr id="217" name="Shape 217"/>
          <p:cNvSpPr>
            <a:spLocks noGrp="1" noRot="1" noChangeAspect="1"/>
          </p:cNvSpPr>
          <p:nvPr>
            <p:ph type="sldImg" idx="2"/>
          </p:nvPr>
        </p:nvSpPr>
        <p:spPr>
          <a:xfrm>
            <a:off x="2516188" y="876300"/>
            <a:ext cx="4203700" cy="236537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600400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Shape 222"/>
          <p:cNvSpPr txBox="1">
            <a:spLocks noGrp="1"/>
          </p:cNvSpPr>
          <p:nvPr>
            <p:ph type="body" idx="1"/>
          </p:nvPr>
        </p:nvSpPr>
        <p:spPr>
          <a:xfrm>
            <a:off x="923608" y="3373756"/>
            <a:ext cx="7388860" cy="2760345"/>
          </a:xfrm>
          <a:prstGeom prst="rect">
            <a:avLst/>
          </a:prstGeom>
        </p:spPr>
        <p:txBody>
          <a:bodyPr wrap="square" lIns="91425" tIns="91425" rIns="91425" bIns="91425" anchor="t" anchorCtr="0">
            <a:noAutofit/>
          </a:bodyPr>
          <a:lstStyle/>
          <a:p>
            <a:pPr lvl="0">
              <a:spcBef>
                <a:spcPts val="0"/>
              </a:spcBef>
              <a:buNone/>
            </a:pPr>
            <a:r>
              <a:rPr lang="en-US"/>
              <a:t>Note - this is an image I found online.</a:t>
            </a:r>
          </a:p>
        </p:txBody>
      </p:sp>
      <p:sp>
        <p:nvSpPr>
          <p:cNvPr id="223" name="Shape 223"/>
          <p:cNvSpPr>
            <a:spLocks noGrp="1" noRot="1" noChangeAspect="1"/>
          </p:cNvSpPr>
          <p:nvPr>
            <p:ph type="sldImg" idx="2"/>
          </p:nvPr>
        </p:nvSpPr>
        <p:spPr>
          <a:xfrm>
            <a:off x="2516188" y="876300"/>
            <a:ext cx="4203700" cy="236537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406631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Shape 229"/>
          <p:cNvSpPr>
            <a:spLocks noGrp="1" noRot="1" noChangeAspect="1"/>
          </p:cNvSpPr>
          <p:nvPr>
            <p:ph type="sldImg" idx="2"/>
          </p:nvPr>
        </p:nvSpPr>
        <p:spPr>
          <a:xfrm>
            <a:off x="2516188" y="876300"/>
            <a:ext cx="4203700" cy="236537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30" name="Shape 230"/>
          <p:cNvSpPr txBox="1">
            <a:spLocks noGrp="1"/>
          </p:cNvSpPr>
          <p:nvPr>
            <p:ph type="body" idx="1"/>
          </p:nvPr>
        </p:nvSpPr>
        <p:spPr>
          <a:xfrm>
            <a:off x="923608" y="3373756"/>
            <a:ext cx="7388860" cy="2760345"/>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n-US"/>
              <a:t>(Students who initially were described as struggling to maintain connections with their peers are empathizing with others)</a:t>
            </a:r>
          </a:p>
        </p:txBody>
      </p:sp>
      <p:sp>
        <p:nvSpPr>
          <p:cNvPr id="231" name="Shape 231"/>
          <p:cNvSpPr txBox="1">
            <a:spLocks noGrp="1"/>
          </p:cNvSpPr>
          <p:nvPr>
            <p:ph type="sldNum" idx="12"/>
          </p:nvPr>
        </p:nvSpPr>
        <p:spPr>
          <a:xfrm>
            <a:off x="5231639" y="6658665"/>
            <a:ext cx="4002299" cy="351736"/>
          </a:xfrm>
          <a:prstGeom prst="rect">
            <a:avLst/>
          </a:prstGeom>
          <a:noFill/>
          <a:ln>
            <a:noFill/>
          </a:ln>
        </p:spPr>
        <p:txBody>
          <a:bodyPr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Pct val="25000"/>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62122999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Rectangle 10"/>
          <p:cNvSpPr/>
          <p:nvPr userDrawn="1"/>
        </p:nvSpPr>
        <p:spPr>
          <a:xfrm>
            <a:off x="0" y="-17796"/>
            <a:ext cx="12192000" cy="23519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Rockwell"/>
              <a:cs typeface="+mn-cs"/>
            </a:endParaRPr>
          </a:p>
        </p:txBody>
      </p:sp>
      <p:sp>
        <p:nvSpPr>
          <p:cNvPr id="2" name="Title 1"/>
          <p:cNvSpPr>
            <a:spLocks noGrp="1"/>
          </p:cNvSpPr>
          <p:nvPr>
            <p:ph type="ctrTitle"/>
          </p:nvPr>
        </p:nvSpPr>
        <p:spPr>
          <a:xfrm>
            <a:off x="768628" y="609599"/>
            <a:ext cx="8627165" cy="1577010"/>
          </a:xfrm>
        </p:spPr>
        <p:txBody>
          <a:bodyPr anchor="b">
            <a:normAutofit/>
          </a:bodyPr>
          <a:lstStyle>
            <a:lvl1pPr algn="l">
              <a:defRPr sz="3750" b="1">
                <a:solidFill>
                  <a:schemeClr val="bg1"/>
                </a:solidFill>
              </a:defRPr>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768627" y="2804355"/>
            <a:ext cx="9144000" cy="641210"/>
          </a:xfrm>
        </p:spPr>
        <p:txBody>
          <a:bodyPr>
            <a:normAutofit/>
          </a:bodyPr>
          <a:lstStyle>
            <a:lvl1pPr marL="0" indent="0" algn="l">
              <a:buNone/>
              <a:defRPr sz="24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smtClean="0"/>
              <a:t>Speakers Names</a:t>
            </a:r>
            <a:endParaRPr lang="en-US"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8628" y="6017665"/>
            <a:ext cx="2875723" cy="515234"/>
          </a:xfrm>
          <a:prstGeom prst="rect">
            <a:avLst/>
          </a:prstGeom>
        </p:spPr>
      </p:pic>
      <p:sp>
        <p:nvSpPr>
          <p:cNvPr id="8" name="Subtitle 2"/>
          <p:cNvSpPr txBox="1">
            <a:spLocks/>
          </p:cNvSpPr>
          <p:nvPr userDrawn="1"/>
        </p:nvSpPr>
        <p:spPr>
          <a:xfrm>
            <a:off x="8534403" y="6083055"/>
            <a:ext cx="2756452" cy="615598"/>
          </a:xfrm>
          <a:prstGeom prst="rect">
            <a:avLst/>
          </a:prstGeom>
        </p:spPr>
        <p:txBody>
          <a:bodyPr vert="horz" lIns="68580" tIns="34290" rIns="68580" bIns="34290" rtlCol="0">
            <a:normAutofit/>
          </a:bodyPr>
          <a:lstStyle>
            <a:lvl1pPr marL="0" indent="0" algn="l" defTabSz="914400" rtl="0" eaLnBrk="1" latinLnBrk="0" hangingPunct="1">
              <a:lnSpc>
                <a:spcPct val="90000"/>
              </a:lnSpc>
              <a:spcBef>
                <a:spcPts val="1000"/>
              </a:spcBef>
              <a:buFont typeface="Arial"/>
              <a:buNone/>
              <a:defRPr sz="32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marR="0" lvl="0" indent="0" algn="r" defTabSz="685800" rtl="0" eaLnBrk="1" fontAlgn="auto" latinLnBrk="0" hangingPunct="1">
              <a:lnSpc>
                <a:spcPct val="90000"/>
              </a:lnSpc>
              <a:spcBef>
                <a:spcPts val="750"/>
              </a:spcBef>
              <a:spcAft>
                <a:spcPts val="0"/>
              </a:spcAft>
              <a:buClrTx/>
              <a:buSzTx/>
              <a:buFont typeface="Arial"/>
              <a:buNone/>
              <a:tabLst/>
              <a:defRPr/>
            </a:pPr>
            <a:r>
              <a:rPr kumimoji="0" lang="en-US" sz="1200" b="0" i="0" u="none" strike="noStrike" kern="1200" cap="none" spc="0" normalizeH="0" baseline="0" noProof="0" dirty="0" err="1" smtClean="0">
                <a:ln>
                  <a:noFill/>
                </a:ln>
                <a:solidFill>
                  <a:srgbClr val="59C4C7"/>
                </a:solidFill>
                <a:effectLst/>
                <a:uLnTx/>
                <a:uFillTx/>
                <a:latin typeface="Rockwell"/>
                <a:cs typeface="+mn-cs"/>
              </a:rPr>
              <a:t>rightquestion.org</a:t>
            </a:r>
            <a:endParaRPr kumimoji="0" lang="en-US" sz="1200" b="0" i="0" u="none" strike="noStrike" kern="1200" cap="none" spc="0" normalizeH="0" baseline="0" noProof="0" dirty="0" smtClean="0">
              <a:ln>
                <a:noFill/>
              </a:ln>
              <a:solidFill>
                <a:srgbClr val="59C4C7"/>
              </a:solidFill>
              <a:effectLst/>
              <a:uLnTx/>
              <a:uFillTx/>
              <a:latin typeface="Rockwell"/>
              <a:cs typeface="+mn-cs"/>
            </a:endParaRPr>
          </a:p>
        </p:txBody>
      </p:sp>
      <p:cxnSp>
        <p:nvCxnSpPr>
          <p:cNvPr id="12" name="Straight Connector 11"/>
          <p:cNvCxnSpPr/>
          <p:nvPr userDrawn="1"/>
        </p:nvCxnSpPr>
        <p:spPr>
          <a:xfrm>
            <a:off x="768629" y="5835315"/>
            <a:ext cx="10625279"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262149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2_Title and Content w/ Footer">
    <p:spTree>
      <p:nvGrpSpPr>
        <p:cNvPr id="1" name=""/>
        <p:cNvGrpSpPr/>
        <p:nvPr/>
      </p:nvGrpSpPr>
      <p:grpSpPr>
        <a:xfrm>
          <a:off x="0" y="0"/>
          <a:ext cx="0" cy="0"/>
          <a:chOff x="0" y="0"/>
          <a:chExt cx="0" cy="0"/>
        </a:xfrm>
      </p:grpSpPr>
      <p:sp>
        <p:nvSpPr>
          <p:cNvPr id="2" name="Title 1"/>
          <p:cNvSpPr>
            <a:spLocks noGrp="1"/>
          </p:cNvSpPr>
          <p:nvPr>
            <p:ph type="title"/>
          </p:nvPr>
        </p:nvSpPr>
        <p:spPr>
          <a:xfrm>
            <a:off x="838200" y="92754"/>
            <a:ext cx="10515600" cy="1325563"/>
          </a:xfrm>
        </p:spPr>
        <p:txBody>
          <a:bodyPr/>
          <a:lstStyle>
            <a:lvl1pPr>
              <a:defRPr>
                <a:solidFill>
                  <a:schemeClr val="tx2"/>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8" name="Straight Connector 7"/>
          <p:cNvCxnSpPr/>
          <p:nvPr userDrawn="1"/>
        </p:nvCxnSpPr>
        <p:spPr>
          <a:xfrm>
            <a:off x="728523" y="1227818"/>
            <a:ext cx="10625279"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223373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3_Title and Content w/ Footer">
    <p:spTree>
      <p:nvGrpSpPr>
        <p:cNvPr id="1" name=""/>
        <p:cNvGrpSpPr/>
        <p:nvPr/>
      </p:nvGrpSpPr>
      <p:grpSpPr>
        <a:xfrm>
          <a:off x="0" y="0"/>
          <a:ext cx="0" cy="0"/>
          <a:chOff x="0" y="0"/>
          <a:chExt cx="0" cy="0"/>
        </a:xfrm>
      </p:grpSpPr>
      <p:sp>
        <p:nvSpPr>
          <p:cNvPr id="2" name="Title 1"/>
          <p:cNvSpPr>
            <a:spLocks noGrp="1"/>
          </p:cNvSpPr>
          <p:nvPr>
            <p:ph type="title"/>
          </p:nvPr>
        </p:nvSpPr>
        <p:spPr>
          <a:xfrm>
            <a:off x="838200" y="92754"/>
            <a:ext cx="10515600" cy="1325563"/>
          </a:xfrm>
        </p:spPr>
        <p:txBody>
          <a:bodyPr/>
          <a:lstStyle>
            <a:lvl1pPr>
              <a:defRPr>
                <a:solidFill>
                  <a:schemeClr val="tx2"/>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8" name="Straight Connector 7"/>
          <p:cNvCxnSpPr/>
          <p:nvPr userDrawn="1"/>
        </p:nvCxnSpPr>
        <p:spPr>
          <a:xfrm>
            <a:off x="728522" y="1662320"/>
            <a:ext cx="10625279"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5634250"/>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Two Photo w/ Text and Footer">
    <p:spTree>
      <p:nvGrpSpPr>
        <p:cNvPr id="1" name=""/>
        <p:cNvGrpSpPr/>
        <p:nvPr/>
      </p:nvGrpSpPr>
      <p:grpSpPr>
        <a:xfrm>
          <a:off x="0" y="0"/>
          <a:ext cx="0" cy="0"/>
          <a:chOff x="0" y="0"/>
          <a:chExt cx="0" cy="0"/>
        </a:xfrm>
      </p:grpSpPr>
      <p:sp>
        <p:nvSpPr>
          <p:cNvPr id="2" name="Title 1"/>
          <p:cNvSpPr>
            <a:spLocks noGrp="1"/>
          </p:cNvSpPr>
          <p:nvPr>
            <p:ph type="title"/>
          </p:nvPr>
        </p:nvSpPr>
        <p:spPr>
          <a:xfrm>
            <a:off x="838725" y="183295"/>
            <a:ext cx="10515600" cy="1325563"/>
          </a:xfrm>
        </p:spPr>
        <p:txBody>
          <a:bodyPr/>
          <a:lstStyle>
            <a:lvl1pPr>
              <a:defRPr>
                <a:solidFill>
                  <a:schemeClr val="tx2"/>
                </a:solidFill>
              </a:defRPr>
            </a:lvl1pPr>
          </a:lstStyle>
          <a:p>
            <a:r>
              <a:rPr lang="en-US" dirty="0" smtClean="0"/>
              <a:t>Click to edit Master title style</a:t>
            </a:r>
            <a:endParaRPr lang="en-US" dirty="0"/>
          </a:p>
        </p:txBody>
      </p:sp>
      <p:sp>
        <p:nvSpPr>
          <p:cNvPr id="4" name="Picture Placeholder 3"/>
          <p:cNvSpPr>
            <a:spLocks noGrp="1"/>
          </p:cNvSpPr>
          <p:nvPr>
            <p:ph type="pic" sz="quarter" idx="10"/>
          </p:nvPr>
        </p:nvSpPr>
        <p:spPr>
          <a:xfrm>
            <a:off x="838725" y="1828804"/>
            <a:ext cx="4808096" cy="2649303"/>
          </a:xfrm>
        </p:spPr>
        <p:txBody>
          <a:bodyPr/>
          <a:lstStyle/>
          <a:p>
            <a:endParaRPr lang="en-US"/>
          </a:p>
        </p:txBody>
      </p:sp>
      <p:sp>
        <p:nvSpPr>
          <p:cNvPr id="5" name="Picture Placeholder 3"/>
          <p:cNvSpPr>
            <a:spLocks noGrp="1"/>
          </p:cNvSpPr>
          <p:nvPr>
            <p:ph type="pic" sz="quarter" idx="11"/>
          </p:nvPr>
        </p:nvSpPr>
        <p:spPr>
          <a:xfrm>
            <a:off x="6385301" y="1828804"/>
            <a:ext cx="4968499" cy="2649303"/>
          </a:xfrm>
        </p:spPr>
        <p:txBody>
          <a:bodyPr/>
          <a:lstStyle/>
          <a:p>
            <a:endParaRPr lang="en-US"/>
          </a:p>
        </p:txBody>
      </p:sp>
      <p:sp>
        <p:nvSpPr>
          <p:cNvPr id="7" name="Content Placeholder 6"/>
          <p:cNvSpPr>
            <a:spLocks noGrp="1"/>
          </p:cNvSpPr>
          <p:nvPr>
            <p:ph sz="quarter" idx="12" hasCustomPrompt="1"/>
          </p:nvPr>
        </p:nvSpPr>
        <p:spPr>
          <a:xfrm>
            <a:off x="838200" y="4702766"/>
            <a:ext cx="10515600" cy="914400"/>
          </a:xfrm>
        </p:spPr>
        <p:txBody>
          <a:bodyPr/>
          <a:lstStyle>
            <a:lvl1pPr marL="171450" marR="0" indent="-171450" algn="l" defTabSz="685800" rtl="0" eaLnBrk="1" fontAlgn="auto" latinLnBrk="0" hangingPunct="1">
              <a:lnSpc>
                <a:spcPct val="90000"/>
              </a:lnSpc>
              <a:spcBef>
                <a:spcPts val="750"/>
              </a:spcBef>
              <a:spcAft>
                <a:spcPts val="0"/>
              </a:spcAft>
              <a:buClrTx/>
              <a:buSzTx/>
              <a:buFont typeface="Arial"/>
              <a:buNone/>
              <a:tabLst/>
              <a:defRPr lang="en-US" b="0" i="0" baseline="0" smtClean="0">
                <a:effectLst/>
              </a:defRPr>
            </a:lvl1pPr>
          </a:lstStyle>
          <a:p>
            <a:pPr lvl="0"/>
            <a:r>
              <a:rPr lang="en-US" dirty="0" smtClean="0"/>
              <a:t>Body Text here</a:t>
            </a:r>
          </a:p>
        </p:txBody>
      </p:sp>
      <p:cxnSp>
        <p:nvCxnSpPr>
          <p:cNvPr id="11" name="Straight Connector 10"/>
          <p:cNvCxnSpPr/>
          <p:nvPr userDrawn="1"/>
        </p:nvCxnSpPr>
        <p:spPr>
          <a:xfrm>
            <a:off x="838727" y="1188907"/>
            <a:ext cx="10625279"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024104"/>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Picture with Caption w/ footer">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707441" y="987429"/>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hasCustomPrompt="1"/>
          </p:nvPr>
        </p:nvSpPr>
        <p:spPr>
          <a:xfrm>
            <a:off x="7423152" y="1303421"/>
            <a:ext cx="3932237" cy="2578768"/>
          </a:xfrm>
        </p:spPr>
        <p:txBody>
          <a:bodyPr>
            <a:normAutofit/>
          </a:bodyPr>
          <a:lstStyle>
            <a:lvl1pPr marL="0" indent="0">
              <a:lnSpc>
                <a:spcPct val="100000"/>
              </a:lnSpc>
              <a:buNone/>
              <a:defRPr lang="en-US" sz="2100" b="0" i="0" smtClean="0">
                <a:solidFill>
                  <a:schemeClr val="tx2"/>
                </a:solidFill>
                <a:effectLst/>
                <a:latin typeface="Rockwell" panose="02060603020205020403" pitchFamily="18" charset="0"/>
                <a:ea typeface="Rockwell" panose="02060603020205020403" pitchFamily="18" charset="0"/>
                <a:cs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smtClean="0"/>
              <a:t>“Lorem ipsum dolor sit </a:t>
            </a:r>
            <a:r>
              <a:rPr lang="en-US" dirty="0" err="1" smtClean="0"/>
              <a:t>amet</a:t>
            </a:r>
            <a:r>
              <a:rPr lang="en-US" dirty="0" smtClean="0"/>
              <a:t>, </a:t>
            </a:r>
            <a:r>
              <a:rPr lang="en-US" dirty="0" err="1" smtClean="0"/>
              <a:t>consectur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Mauris</a:t>
            </a:r>
            <a:r>
              <a:rPr lang="en-US" dirty="0" smtClean="0"/>
              <a:t> </a:t>
            </a:r>
            <a:r>
              <a:rPr lang="en-US" dirty="0" err="1" smtClean="0"/>
              <a:t>nulla</a:t>
            </a:r>
            <a:r>
              <a:rPr lang="en-US" dirty="0" smtClean="0"/>
              <a:t> </a:t>
            </a:r>
            <a:r>
              <a:rPr lang="en-US" dirty="0" err="1" smtClean="0"/>
              <a:t>justo</a:t>
            </a:r>
            <a:r>
              <a:rPr lang="en-US" dirty="0" smtClean="0"/>
              <a:t>, </a:t>
            </a:r>
            <a:r>
              <a:rPr lang="en-US" dirty="0" err="1" smtClean="0"/>
              <a:t>elementum</a:t>
            </a:r>
            <a:r>
              <a:rPr lang="en-US" dirty="0" smtClean="0"/>
              <a:t> </a:t>
            </a:r>
            <a:r>
              <a:rPr lang="en-US" dirty="0" err="1" smtClean="0"/>
              <a:t>nec</a:t>
            </a:r>
            <a:r>
              <a:rPr lang="en-US" dirty="0" smtClean="0"/>
              <a:t> </a:t>
            </a:r>
            <a:r>
              <a:rPr lang="en-US" dirty="0" err="1" smtClean="0"/>
              <a:t>volutpad</a:t>
            </a:r>
            <a:r>
              <a:rPr lang="en-US" dirty="0" smtClean="0"/>
              <a:t> sed.”</a:t>
            </a:r>
          </a:p>
        </p:txBody>
      </p:sp>
      <p:sp>
        <p:nvSpPr>
          <p:cNvPr id="8" name="Text Placeholder 3"/>
          <p:cNvSpPr>
            <a:spLocks noGrp="1"/>
          </p:cNvSpPr>
          <p:nvPr>
            <p:ph type="body" sz="half" idx="10" hasCustomPrompt="1"/>
          </p:nvPr>
        </p:nvSpPr>
        <p:spPr>
          <a:xfrm>
            <a:off x="7423152" y="4070685"/>
            <a:ext cx="3932237" cy="2578768"/>
          </a:xfrm>
        </p:spPr>
        <p:txBody>
          <a:bodyPr>
            <a:normAutofit/>
          </a:bodyPr>
          <a:lstStyle>
            <a:lvl1pPr marL="0" indent="0" algn="r">
              <a:lnSpc>
                <a:spcPct val="100000"/>
              </a:lnSpc>
              <a:buNone/>
              <a:defRPr lang="en-US" sz="1650" b="0" i="0" smtClean="0">
                <a:solidFill>
                  <a:schemeClr val="tx1"/>
                </a:solidFill>
                <a:effectLst/>
                <a:latin typeface="Rockwell" panose="02060603020205020403" pitchFamily="18" charset="0"/>
                <a:ea typeface="Rockwell" panose="02060603020205020403" pitchFamily="18" charset="0"/>
                <a:cs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smtClean="0"/>
              <a:t>– Quote Credit</a:t>
            </a:r>
          </a:p>
        </p:txBody>
      </p:sp>
      <p:cxnSp>
        <p:nvCxnSpPr>
          <p:cNvPr id="5" name="Straight Connector 7"/>
          <p:cNvCxnSpPr/>
          <p:nvPr userDrawn="1"/>
        </p:nvCxnSpPr>
        <p:spPr>
          <a:xfrm>
            <a:off x="598778" y="6065489"/>
            <a:ext cx="10625279"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3009243"/>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3296858"/>
            <a:ext cx="10515600" cy="838438"/>
          </a:xfrm>
        </p:spPr>
        <p:txBody>
          <a:bodyPr anchor="b">
            <a:normAutofit/>
          </a:bodyPr>
          <a:lstStyle>
            <a:lvl1pPr>
              <a:defRPr sz="3000">
                <a:solidFill>
                  <a:schemeClr val="tx2"/>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831851" y="4359962"/>
            <a:ext cx="10515600" cy="181522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9" name="Picture Placeholder 8"/>
          <p:cNvSpPr>
            <a:spLocks noGrp="1"/>
          </p:cNvSpPr>
          <p:nvPr>
            <p:ph type="pic" sz="quarter" idx="10" hasCustomPrompt="1"/>
          </p:nvPr>
        </p:nvSpPr>
        <p:spPr>
          <a:xfrm>
            <a:off x="831849" y="528638"/>
            <a:ext cx="6546851" cy="2871787"/>
          </a:xfrm>
        </p:spPr>
        <p:txBody>
          <a:bodyPr/>
          <a:lstStyle>
            <a:lvl1pPr>
              <a:defRPr/>
            </a:lvl1pPr>
          </a:lstStyle>
          <a:p>
            <a:pPr marL="171450" marR="0" lvl="0" indent="-171450" algn="l" defTabSz="685800" rtl="0" eaLnBrk="1" fontAlgn="auto" latinLnBrk="0" hangingPunct="1">
              <a:lnSpc>
                <a:spcPct val="90000"/>
              </a:lnSpc>
              <a:spcBef>
                <a:spcPts val="750"/>
              </a:spcBef>
              <a:spcAft>
                <a:spcPts val="0"/>
              </a:spcAft>
              <a:buClrTx/>
              <a:buSzTx/>
              <a:buFont typeface="Arial"/>
              <a:buNone/>
              <a:tabLst/>
              <a:defRPr/>
            </a:pPr>
            <a:r>
              <a:rPr lang="en-US" dirty="0" smtClean="0"/>
              <a:t>Insert photo</a:t>
            </a:r>
          </a:p>
          <a:p>
            <a:pPr marL="171450" marR="0" lvl="0" indent="-171450" algn="l" defTabSz="685800" rtl="0" eaLnBrk="1" fontAlgn="auto" latinLnBrk="0" hangingPunct="1">
              <a:lnSpc>
                <a:spcPct val="90000"/>
              </a:lnSpc>
              <a:spcBef>
                <a:spcPts val="750"/>
              </a:spcBef>
              <a:spcAft>
                <a:spcPts val="0"/>
              </a:spcAft>
              <a:buClrTx/>
              <a:buSzTx/>
              <a:buFont typeface="Arial"/>
              <a:buNone/>
              <a:tabLst/>
              <a:defRPr/>
            </a:pPr>
            <a:endParaRPr lang="en-US" dirty="0" smtClean="0"/>
          </a:p>
          <a:p>
            <a:pPr marL="171450" marR="0" lvl="0" indent="-171450" algn="l" defTabSz="685800" rtl="0" eaLnBrk="1" fontAlgn="auto" latinLnBrk="0" hangingPunct="1">
              <a:lnSpc>
                <a:spcPct val="90000"/>
              </a:lnSpc>
              <a:spcBef>
                <a:spcPts val="750"/>
              </a:spcBef>
              <a:spcAft>
                <a:spcPts val="0"/>
              </a:spcAft>
              <a:buClrTx/>
              <a:buSzTx/>
              <a:buFont typeface="Arial"/>
              <a:buNone/>
              <a:tabLst/>
              <a:defRPr/>
            </a:pPr>
            <a:endParaRPr lang="en-US" dirty="0"/>
          </a:p>
        </p:txBody>
      </p:sp>
      <p:cxnSp>
        <p:nvCxnSpPr>
          <p:cNvPr id="10" name="Straight Connector 9"/>
          <p:cNvCxnSpPr/>
          <p:nvPr userDrawn="1"/>
        </p:nvCxnSpPr>
        <p:spPr>
          <a:xfrm>
            <a:off x="810479" y="4249858"/>
            <a:ext cx="1062527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7"/>
          <p:cNvCxnSpPr/>
          <p:nvPr userDrawn="1"/>
        </p:nvCxnSpPr>
        <p:spPr>
          <a:xfrm>
            <a:off x="506102" y="6175187"/>
            <a:ext cx="10625279"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1402458"/>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1_Title Only w/ Footer">
    <p:spTree>
      <p:nvGrpSpPr>
        <p:cNvPr id="1" name=""/>
        <p:cNvGrpSpPr/>
        <p:nvPr/>
      </p:nvGrpSpPr>
      <p:grpSpPr>
        <a:xfrm>
          <a:off x="0" y="0"/>
          <a:ext cx="0" cy="0"/>
          <a:chOff x="0" y="0"/>
          <a:chExt cx="0" cy="0"/>
        </a:xfrm>
      </p:grpSpPr>
      <p:sp>
        <p:nvSpPr>
          <p:cNvPr id="2" name="Title 1"/>
          <p:cNvSpPr>
            <a:spLocks noGrp="1"/>
          </p:cNvSpPr>
          <p:nvPr>
            <p:ph type="title"/>
          </p:nvPr>
        </p:nvSpPr>
        <p:spPr>
          <a:xfrm>
            <a:off x="893039" y="40874"/>
            <a:ext cx="10515600" cy="1325563"/>
          </a:xfrm>
        </p:spPr>
        <p:txBody>
          <a:bodyPr/>
          <a:lstStyle>
            <a:lvl1pPr>
              <a:defRPr b="1">
                <a:solidFill>
                  <a:schemeClr val="tx2"/>
                </a:solidFill>
              </a:defRPr>
            </a:lvl1pPr>
          </a:lstStyle>
          <a:p>
            <a:r>
              <a:rPr lang="en-US" dirty="0" smtClean="0"/>
              <a:t>Click to edit Master title style</a:t>
            </a:r>
            <a:endParaRPr lang="en-US" dirty="0"/>
          </a:p>
        </p:txBody>
      </p:sp>
      <p:cxnSp>
        <p:nvCxnSpPr>
          <p:cNvPr id="7" name="Straight Connector 6"/>
          <p:cNvCxnSpPr/>
          <p:nvPr userDrawn="1"/>
        </p:nvCxnSpPr>
        <p:spPr>
          <a:xfrm>
            <a:off x="838202" y="1174484"/>
            <a:ext cx="10625279"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5331685"/>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cxnSp>
        <p:nvCxnSpPr>
          <p:cNvPr id="2" name="Straight Connector 7"/>
          <p:cNvCxnSpPr/>
          <p:nvPr userDrawn="1"/>
        </p:nvCxnSpPr>
        <p:spPr>
          <a:xfrm>
            <a:off x="481389" y="6071667"/>
            <a:ext cx="10625279"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5748679"/>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675343" y="4424082"/>
            <a:ext cx="8254876" cy="833718"/>
          </a:xfrm>
        </p:spPr>
        <p:txBody>
          <a:bodyPr anchor="b">
            <a:normAutofit/>
          </a:bodyPr>
          <a:lstStyle>
            <a:lvl1pPr algn="l">
              <a:defRPr sz="1950" b="0"/>
            </a:lvl1pPr>
          </a:lstStyle>
          <a:p>
            <a:r>
              <a:rPr lang="en-US"/>
              <a:t>Click to edit Master title style</a:t>
            </a:r>
            <a:endParaRPr/>
          </a:p>
        </p:txBody>
      </p:sp>
      <p:sp>
        <p:nvSpPr>
          <p:cNvPr id="3" name="Picture Placeholder 2"/>
          <p:cNvSpPr>
            <a:spLocks noGrp="1"/>
          </p:cNvSpPr>
          <p:nvPr>
            <p:ph type="pic" idx="1"/>
          </p:nvPr>
        </p:nvSpPr>
        <p:spPr>
          <a:xfrm>
            <a:off x="370545" y="228600"/>
            <a:ext cx="8504519" cy="4187952"/>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a:p>
        </p:txBody>
      </p:sp>
      <p:sp>
        <p:nvSpPr>
          <p:cNvPr id="5" name="Date Placeholder 4"/>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Rockwell"/>
              <a:cs typeface="+mn-cs"/>
            </a:endParaRPr>
          </a:p>
        </p:txBody>
      </p:sp>
      <p:sp>
        <p:nvSpPr>
          <p:cNvPr id="6" name="Footer Placeholder 5"/>
          <p:cNvSpPr>
            <a:spLocks noGrp="1"/>
          </p:cNvSpPr>
          <p:nvPr>
            <p:ph type="ftr" sz="quarter" idx="1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000000"/>
              </a:solidFill>
              <a:effectLst/>
              <a:uLnTx/>
              <a:uFillTx/>
              <a:latin typeface="Rockwell"/>
              <a:cs typeface="+mn-cs"/>
            </a:endParaRPr>
          </a:p>
        </p:txBody>
      </p:sp>
      <p:sp>
        <p:nvSpPr>
          <p:cNvPr id="7" name="Slide Number Placeholder 6"/>
          <p:cNvSpPr>
            <a:spLocks noGrp="1"/>
          </p:cNvSpPr>
          <p:nvPr>
            <p:ph type="sldNum" sz="quarter" idx="12"/>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15E84564-75FE-D847-AF71-AE7C252681ED}" type="slidenum">
              <a:rPr kumimoji="0" lang="en-US" sz="1350" b="0" i="0" u="none" strike="noStrike" kern="1200" cap="none" spc="0" normalizeH="0" baseline="0" noProof="0" smtClean="0">
                <a:ln>
                  <a:noFill/>
                </a:ln>
                <a:solidFill>
                  <a:srgbClr val="000000"/>
                </a:solidFill>
                <a:effectLst/>
                <a:uLnTx/>
                <a:uFillTx/>
                <a:latin typeface="Rockwell"/>
                <a:cs typeface="+mn-cs"/>
              </a:rPr>
              <a:pPr marL="0" marR="0" lvl="0" indent="0" algn="l" defTabSz="685800" rtl="0" eaLnBrk="1" fontAlgn="auto" latinLnBrk="0" hangingPunct="1">
                <a:lnSpc>
                  <a:spcPct val="100000"/>
                </a:lnSpc>
                <a:spcBef>
                  <a:spcPts val="0"/>
                </a:spcBef>
                <a:spcAft>
                  <a:spcPts val="0"/>
                </a:spcAft>
                <a:buClrTx/>
                <a:buSzTx/>
                <a:buFontTx/>
                <a:buNone/>
                <a:tabLst/>
                <a:defRPr/>
              </a:pPr>
              <a:t>‹#›</a:t>
            </a:fld>
            <a:endParaRPr kumimoji="0" lang="en-US" sz="1350" b="0" i="0" u="none" strike="noStrike" kern="1200" cap="none" spc="0" normalizeH="0" baseline="0" noProof="0" dirty="0">
              <a:ln>
                <a:noFill/>
              </a:ln>
              <a:solidFill>
                <a:srgbClr val="000000"/>
              </a:solidFill>
              <a:effectLst/>
              <a:uLnTx/>
              <a:uFillTx/>
              <a:latin typeface="Rockwell"/>
              <a:cs typeface="+mn-cs"/>
            </a:endParaRPr>
          </a:p>
        </p:txBody>
      </p:sp>
      <p:sp>
        <p:nvSpPr>
          <p:cNvPr id="8" name="Rectangle 7"/>
          <p:cNvSpPr/>
          <p:nvPr/>
        </p:nvSpPr>
        <p:spPr>
          <a:xfrm>
            <a:off x="9069917" y="228600"/>
            <a:ext cx="27432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white"/>
              </a:solidFill>
              <a:effectLst/>
              <a:uLnTx/>
              <a:uFillTx/>
              <a:latin typeface="Rockwell"/>
              <a:ea typeface="+mn-ea"/>
              <a:cs typeface="+mn-cs"/>
            </a:endParaRPr>
          </a:p>
        </p:txBody>
      </p:sp>
      <p:sp>
        <p:nvSpPr>
          <p:cNvPr id="9" name="Rectangle 8"/>
          <p:cNvSpPr/>
          <p:nvPr/>
        </p:nvSpPr>
        <p:spPr>
          <a:xfrm>
            <a:off x="9069917" y="2377440"/>
            <a:ext cx="2743200" cy="20391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white"/>
              </a:solidFill>
              <a:effectLst/>
              <a:uLnTx/>
              <a:uFillTx/>
              <a:latin typeface="Rockwell"/>
              <a:ea typeface="+mn-ea"/>
              <a:cs typeface="+mn-cs"/>
            </a:endParaRPr>
          </a:p>
        </p:txBody>
      </p:sp>
      <p:sp>
        <p:nvSpPr>
          <p:cNvPr id="10" name="TextBox 9"/>
          <p:cNvSpPr txBox="1"/>
          <p:nvPr/>
        </p:nvSpPr>
        <p:spPr>
          <a:xfrm>
            <a:off x="436285" y="4632794"/>
            <a:ext cx="294091" cy="276999"/>
          </a:xfrm>
          <a:prstGeom prst="rect">
            <a:avLst/>
          </a:prstGeom>
          <a:noFill/>
        </p:spPr>
        <p:txBody>
          <a:bodyPr wrap="square" lIns="0" tIns="0" rIns="0" bIns="0"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sz="1800" b="1" i="0" u="none" strike="noStrike" kern="1200" cap="none" spc="0" normalizeH="0" baseline="0" noProof="0">
                <a:ln>
                  <a:noFill/>
                </a:ln>
                <a:solidFill>
                  <a:srgbClr val="629DD1">
                    <a:lumMod val="60000"/>
                    <a:lumOff val="40000"/>
                  </a:srgbClr>
                </a:solidFill>
                <a:effectLst/>
                <a:uLnTx/>
                <a:uFillTx/>
                <a:latin typeface="Rockwell"/>
                <a:ea typeface="+mn-ea"/>
                <a:cs typeface="+mn-cs"/>
              </a:rPr>
              <a:t>+ </a:t>
            </a:r>
          </a:p>
        </p:txBody>
      </p:sp>
    </p:spTree>
    <p:extLst>
      <p:ext uri="{BB962C8B-B14F-4D97-AF65-F5344CB8AC3E}">
        <p14:creationId xmlns:p14="http://schemas.microsoft.com/office/powerpoint/2010/main" val="977797884"/>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56"/>
        <p:cNvGrpSpPr/>
        <p:nvPr/>
      </p:nvGrpSpPr>
      <p:grpSpPr>
        <a:xfrm>
          <a:off x="0" y="0"/>
          <a:ext cx="0" cy="0"/>
          <a:chOff x="0" y="0"/>
          <a:chExt cx="0" cy="0"/>
        </a:xfrm>
      </p:grpSpPr>
      <p:sp>
        <p:nvSpPr>
          <p:cNvPr id="57" name="Google Shape;57;p14"/>
          <p:cNvSpPr/>
          <p:nvPr/>
        </p:nvSpPr>
        <p:spPr>
          <a:xfrm>
            <a:off x="10947400" y="282575"/>
            <a:ext cx="856000" cy="1600400"/>
          </a:xfrm>
          <a:prstGeom prst="rect">
            <a:avLst/>
          </a:prstGeom>
          <a:solidFill>
            <a:schemeClr val="accent1"/>
          </a:solidFill>
          <a:ln>
            <a:noFill/>
          </a:ln>
        </p:spPr>
        <p:txBody>
          <a:bodyPr spcFirstLastPara="1" wrap="square" lIns="68569" tIns="34275" rIns="68569" bIns="34275" anchor="ctr" anchorCtr="0">
            <a:noAutofit/>
          </a:bodyPr>
          <a:lstStyle/>
          <a:p>
            <a:pPr marL="0" marR="0" lvl="0" indent="0" algn="ctr" defTabSz="685800" rtl="0" eaLnBrk="1" fontAlgn="auto" latinLnBrk="0" hangingPunct="1">
              <a:lnSpc>
                <a:spcPct val="100000"/>
              </a:lnSpc>
              <a:spcBef>
                <a:spcPts val="0"/>
              </a:spcBef>
              <a:spcAft>
                <a:spcPts val="0"/>
              </a:spcAft>
              <a:buClr>
                <a:srgbClr val="FFFFFF"/>
              </a:buClr>
              <a:buSzPts val="1800"/>
              <a:buFont typeface="Rockwell"/>
              <a:buNone/>
              <a:tabLst/>
              <a:defRPr/>
            </a:pPr>
            <a:endParaRPr kumimoji="0" sz="1350" b="0" i="0" u="none" strike="noStrike" kern="1200" cap="none" spc="0" normalizeH="0" baseline="0" noProof="0">
              <a:ln>
                <a:noFill/>
              </a:ln>
              <a:solidFill>
                <a:srgbClr val="FFFFFF"/>
              </a:solidFill>
              <a:effectLst/>
              <a:uLnTx/>
              <a:uFillTx/>
              <a:latin typeface="Rockwell"/>
              <a:ea typeface="Rockwell"/>
              <a:cs typeface="Rockwell"/>
              <a:sym typeface="Rockwell"/>
            </a:endParaRPr>
          </a:p>
        </p:txBody>
      </p:sp>
      <p:sp>
        <p:nvSpPr>
          <p:cNvPr id="58" name="Google Shape;58;p14"/>
          <p:cNvSpPr txBox="1">
            <a:spLocks noGrp="1"/>
          </p:cNvSpPr>
          <p:nvPr>
            <p:ph type="title"/>
          </p:nvPr>
        </p:nvSpPr>
        <p:spPr>
          <a:xfrm>
            <a:off x="664632" y="484093"/>
            <a:ext cx="10075200" cy="11160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Clr>
                <a:schemeClr val="accent1"/>
              </a:buClr>
              <a:buSzPts val="3600"/>
              <a:buFont typeface="Rockwell"/>
              <a:buNone/>
              <a:defRPr sz="2700" b="0" i="0" u="none" strike="noStrike" cap="none">
                <a:solidFill>
                  <a:schemeClr val="accent1"/>
                </a:solidFill>
                <a:latin typeface="Rockwell"/>
                <a:ea typeface="Rockwell"/>
                <a:cs typeface="Rockwell"/>
                <a:sym typeface="Rockwell"/>
              </a:defRPr>
            </a:lvl1pPr>
            <a:lvl2pPr lvl="1" rtl="0">
              <a:spcBef>
                <a:spcPts val="0"/>
              </a:spcBef>
              <a:spcAft>
                <a:spcPts val="0"/>
              </a:spcAft>
              <a:buSzPts val="1400"/>
              <a:buNone/>
              <a:defRPr sz="1350"/>
            </a:lvl2pPr>
            <a:lvl3pPr lvl="2" rtl="0">
              <a:spcBef>
                <a:spcPts val="0"/>
              </a:spcBef>
              <a:spcAft>
                <a:spcPts val="0"/>
              </a:spcAft>
              <a:buSzPts val="1400"/>
              <a:buNone/>
              <a:defRPr sz="1350"/>
            </a:lvl3pPr>
            <a:lvl4pPr lvl="3" rtl="0">
              <a:spcBef>
                <a:spcPts val="0"/>
              </a:spcBef>
              <a:spcAft>
                <a:spcPts val="0"/>
              </a:spcAft>
              <a:buSzPts val="1400"/>
              <a:buNone/>
              <a:defRPr sz="1350"/>
            </a:lvl4pPr>
            <a:lvl5pPr lvl="4" rtl="0">
              <a:spcBef>
                <a:spcPts val="0"/>
              </a:spcBef>
              <a:spcAft>
                <a:spcPts val="0"/>
              </a:spcAft>
              <a:buSzPts val="1400"/>
              <a:buNone/>
              <a:defRPr sz="1350"/>
            </a:lvl5pPr>
            <a:lvl6pPr lvl="5" rtl="0">
              <a:spcBef>
                <a:spcPts val="0"/>
              </a:spcBef>
              <a:spcAft>
                <a:spcPts val="0"/>
              </a:spcAft>
              <a:buSzPts val="1400"/>
              <a:buNone/>
              <a:defRPr sz="1350"/>
            </a:lvl6pPr>
            <a:lvl7pPr lvl="6" rtl="0">
              <a:spcBef>
                <a:spcPts val="0"/>
              </a:spcBef>
              <a:spcAft>
                <a:spcPts val="0"/>
              </a:spcAft>
              <a:buSzPts val="1400"/>
              <a:buNone/>
              <a:defRPr sz="1350"/>
            </a:lvl7pPr>
            <a:lvl8pPr lvl="7" rtl="0">
              <a:spcBef>
                <a:spcPts val="0"/>
              </a:spcBef>
              <a:spcAft>
                <a:spcPts val="0"/>
              </a:spcAft>
              <a:buSzPts val="1400"/>
              <a:buNone/>
              <a:defRPr sz="1350"/>
            </a:lvl8pPr>
            <a:lvl9pPr lvl="8" rtl="0">
              <a:spcBef>
                <a:spcPts val="0"/>
              </a:spcBef>
              <a:spcAft>
                <a:spcPts val="0"/>
              </a:spcAft>
              <a:buSzPts val="1400"/>
              <a:buNone/>
              <a:defRPr sz="1350"/>
            </a:lvl9pPr>
          </a:lstStyle>
          <a:p>
            <a:endParaRPr/>
          </a:p>
        </p:txBody>
      </p:sp>
      <p:sp>
        <p:nvSpPr>
          <p:cNvPr id="59" name="Google Shape;59;p14"/>
          <p:cNvSpPr txBox="1">
            <a:spLocks noGrp="1"/>
          </p:cNvSpPr>
          <p:nvPr>
            <p:ph type="body" idx="1"/>
          </p:nvPr>
        </p:nvSpPr>
        <p:spPr>
          <a:xfrm>
            <a:off x="664632" y="1981200"/>
            <a:ext cx="10075200" cy="4145200"/>
          </a:xfrm>
          <a:prstGeom prst="rect">
            <a:avLst/>
          </a:prstGeom>
          <a:noFill/>
          <a:ln>
            <a:noFill/>
          </a:ln>
        </p:spPr>
        <p:txBody>
          <a:bodyPr spcFirstLastPara="1" wrap="square" lIns="91425" tIns="45700" rIns="91425" bIns="45700" anchor="t" anchorCtr="0"/>
          <a:lstStyle>
            <a:lvl1pPr marL="342900" marR="0" lvl="0" indent="-242888" algn="l" rtl="0">
              <a:spcBef>
                <a:spcPts val="1500"/>
              </a:spcBef>
              <a:spcAft>
                <a:spcPts val="0"/>
              </a:spcAft>
              <a:buClr>
                <a:schemeClr val="accent1"/>
              </a:buClr>
              <a:buSzPts val="1500"/>
              <a:buFont typeface="Noto Sans Symbols"/>
              <a:buChar char="■"/>
              <a:defRPr sz="1500" b="0" i="0" u="none" strike="noStrike" cap="none">
                <a:solidFill>
                  <a:srgbClr val="595959"/>
                </a:solidFill>
                <a:latin typeface="Rockwell"/>
                <a:ea typeface="Rockwell"/>
                <a:cs typeface="Rockwell"/>
                <a:sym typeface="Rockwell"/>
              </a:defRPr>
            </a:lvl1pPr>
            <a:lvl2pPr marL="685800" marR="0" lvl="1" indent="-235744" algn="l" rtl="0">
              <a:spcBef>
                <a:spcPts val="450"/>
              </a:spcBef>
              <a:spcAft>
                <a:spcPts val="0"/>
              </a:spcAft>
              <a:buClr>
                <a:srgbClr val="9FC3E3"/>
              </a:buClr>
              <a:buSzPts val="1350"/>
              <a:buFont typeface="Noto Sans Symbols"/>
              <a:buChar char="■"/>
              <a:defRPr sz="1350" b="0" i="0" u="none" strike="noStrike" cap="none">
                <a:solidFill>
                  <a:srgbClr val="595959"/>
                </a:solidFill>
                <a:latin typeface="Rockwell"/>
                <a:ea typeface="Rockwell"/>
                <a:cs typeface="Rockwell"/>
                <a:sym typeface="Rockwell"/>
              </a:defRPr>
            </a:lvl2pPr>
            <a:lvl3pPr marL="1028700" marR="0" lvl="2" indent="-235744" algn="l" rtl="0">
              <a:spcBef>
                <a:spcPts val="450"/>
              </a:spcBef>
              <a:spcAft>
                <a:spcPts val="0"/>
              </a:spcAft>
              <a:buClr>
                <a:schemeClr val="accent1"/>
              </a:buClr>
              <a:buSzPts val="1350"/>
              <a:buFont typeface="Noto Sans Symbols"/>
              <a:buChar char="■"/>
              <a:defRPr sz="1350" b="0" i="0" u="none" strike="noStrike" cap="none">
                <a:solidFill>
                  <a:srgbClr val="595959"/>
                </a:solidFill>
                <a:latin typeface="Rockwell"/>
                <a:ea typeface="Rockwell"/>
                <a:cs typeface="Rockwell"/>
                <a:sym typeface="Rockwell"/>
              </a:defRPr>
            </a:lvl3pPr>
            <a:lvl4pPr marL="1371600" marR="0" lvl="3" indent="-235744" algn="l" rtl="0">
              <a:spcBef>
                <a:spcPts val="450"/>
              </a:spcBef>
              <a:spcAft>
                <a:spcPts val="0"/>
              </a:spcAft>
              <a:buClr>
                <a:srgbClr val="9FC3E3"/>
              </a:buClr>
              <a:buSzPts val="1350"/>
              <a:buFont typeface="Noto Sans Symbols"/>
              <a:buChar char="■"/>
              <a:defRPr sz="1350" b="0" i="0" u="none" strike="noStrike" cap="none">
                <a:solidFill>
                  <a:srgbClr val="595959"/>
                </a:solidFill>
                <a:latin typeface="Rockwell"/>
                <a:ea typeface="Rockwell"/>
                <a:cs typeface="Rockwell"/>
                <a:sym typeface="Rockwell"/>
              </a:defRPr>
            </a:lvl4pPr>
            <a:lvl5pPr marL="1714500" marR="0" lvl="4" indent="-235744" algn="l" rtl="0">
              <a:spcBef>
                <a:spcPts val="450"/>
              </a:spcBef>
              <a:spcAft>
                <a:spcPts val="0"/>
              </a:spcAft>
              <a:buClr>
                <a:schemeClr val="accent1"/>
              </a:buClr>
              <a:buSzPts val="1350"/>
              <a:buFont typeface="Noto Sans Symbols"/>
              <a:buChar char="■"/>
              <a:defRPr sz="1350" b="0" i="0" u="none" strike="noStrike" cap="none">
                <a:solidFill>
                  <a:srgbClr val="595959"/>
                </a:solidFill>
                <a:latin typeface="Rockwell"/>
                <a:ea typeface="Rockwell"/>
                <a:cs typeface="Rockwell"/>
                <a:sym typeface="Rockwell"/>
              </a:defRPr>
            </a:lvl5pPr>
            <a:lvl6pPr marL="2057400" marR="0" lvl="5" indent="-235744" algn="l" rtl="0">
              <a:spcBef>
                <a:spcPts val="270"/>
              </a:spcBef>
              <a:spcAft>
                <a:spcPts val="0"/>
              </a:spcAft>
              <a:buClr>
                <a:srgbClr val="9FC3E3"/>
              </a:buClr>
              <a:buSzPts val="1350"/>
              <a:buFont typeface="Noto Sans Symbols"/>
              <a:buChar char="■"/>
              <a:defRPr sz="1350" b="0" i="0" u="none" strike="noStrike" cap="none">
                <a:solidFill>
                  <a:srgbClr val="595959"/>
                </a:solidFill>
                <a:latin typeface="Rockwell"/>
                <a:ea typeface="Rockwell"/>
                <a:cs typeface="Rockwell"/>
                <a:sym typeface="Rockwell"/>
              </a:defRPr>
            </a:lvl6pPr>
            <a:lvl7pPr marL="2400300" marR="0" lvl="6" indent="-235744" algn="l" rtl="0">
              <a:spcBef>
                <a:spcPts val="270"/>
              </a:spcBef>
              <a:spcAft>
                <a:spcPts val="0"/>
              </a:spcAft>
              <a:buClr>
                <a:schemeClr val="accent1"/>
              </a:buClr>
              <a:buSzPts val="1350"/>
              <a:buFont typeface="Noto Sans Symbols"/>
              <a:buChar char="■"/>
              <a:defRPr sz="1350" b="0" i="0" u="none" strike="noStrike" cap="none">
                <a:solidFill>
                  <a:srgbClr val="595959"/>
                </a:solidFill>
                <a:latin typeface="Rockwell"/>
                <a:ea typeface="Rockwell"/>
                <a:cs typeface="Rockwell"/>
                <a:sym typeface="Rockwell"/>
              </a:defRPr>
            </a:lvl7pPr>
            <a:lvl8pPr marL="2743200" marR="0" lvl="7" indent="-235744" algn="l" rtl="0">
              <a:spcBef>
                <a:spcPts val="270"/>
              </a:spcBef>
              <a:spcAft>
                <a:spcPts val="0"/>
              </a:spcAft>
              <a:buClr>
                <a:srgbClr val="9FC3E3"/>
              </a:buClr>
              <a:buSzPts val="1350"/>
              <a:buFont typeface="Noto Sans Symbols"/>
              <a:buChar char="■"/>
              <a:defRPr sz="1350" b="0" i="0" u="none" strike="noStrike" cap="none">
                <a:solidFill>
                  <a:srgbClr val="595959"/>
                </a:solidFill>
                <a:latin typeface="Rockwell"/>
                <a:ea typeface="Rockwell"/>
                <a:cs typeface="Rockwell"/>
                <a:sym typeface="Rockwell"/>
              </a:defRPr>
            </a:lvl8pPr>
            <a:lvl9pPr marL="3086100" marR="0" lvl="8" indent="-235744" algn="l" rtl="0">
              <a:spcBef>
                <a:spcPts val="270"/>
              </a:spcBef>
              <a:spcAft>
                <a:spcPts val="0"/>
              </a:spcAft>
              <a:buClr>
                <a:schemeClr val="accent1"/>
              </a:buClr>
              <a:buSzPts val="1350"/>
              <a:buFont typeface="Noto Sans Symbols"/>
              <a:buChar char="■"/>
              <a:defRPr sz="1350" b="0" i="0" u="none" strike="noStrike" cap="none">
                <a:solidFill>
                  <a:srgbClr val="595959"/>
                </a:solidFill>
                <a:latin typeface="Rockwell"/>
                <a:ea typeface="Rockwell"/>
                <a:cs typeface="Rockwell"/>
                <a:sym typeface="Rockwell"/>
              </a:defRPr>
            </a:lvl9pPr>
          </a:lstStyle>
          <a:p>
            <a:endParaRPr/>
          </a:p>
        </p:txBody>
      </p:sp>
      <p:sp>
        <p:nvSpPr>
          <p:cNvPr id="60" name="Google Shape;60;p14"/>
          <p:cNvSpPr txBox="1">
            <a:spLocks noGrp="1"/>
          </p:cNvSpPr>
          <p:nvPr>
            <p:ph type="dt" idx="10"/>
          </p:nvPr>
        </p:nvSpPr>
        <p:spPr>
          <a:xfrm>
            <a:off x="9060329" y="6423585"/>
            <a:ext cx="2844800" cy="365200"/>
          </a:xfrm>
          <a:prstGeom prst="rect">
            <a:avLst/>
          </a:prstGeom>
          <a:noFill/>
          <a:ln>
            <a:noFill/>
          </a:ln>
        </p:spPr>
        <p:txBody>
          <a:bodyPr spcFirstLastPara="1" wrap="square" lIns="91425" tIns="45700" rIns="91425" bIns="45700" anchor="ctr" anchorCtr="0"/>
          <a:lstStyle>
            <a:lvl1pPr marR="0" lvl="0" algn="r" rtl="0">
              <a:spcBef>
                <a:spcPts val="0"/>
              </a:spcBef>
              <a:spcAft>
                <a:spcPts val="0"/>
              </a:spcAft>
              <a:buSzPts val="1400"/>
              <a:buNone/>
              <a:defRPr sz="825" b="0" i="0" u="none" strike="noStrike" cap="none">
                <a:solidFill>
                  <a:srgbClr val="595959"/>
                </a:solidFill>
                <a:latin typeface="Rockwell"/>
                <a:ea typeface="Rockwell"/>
                <a:cs typeface="Rockwell"/>
                <a:sym typeface="Rockwell"/>
              </a:defRPr>
            </a:lvl1pPr>
            <a:lvl2pPr marR="0" lvl="1" algn="l" rtl="0">
              <a:spcBef>
                <a:spcPts val="0"/>
              </a:spcBef>
              <a:spcAft>
                <a:spcPts val="0"/>
              </a:spcAft>
              <a:buSzPts val="1400"/>
              <a:buNone/>
              <a:defRPr sz="1350" b="0" i="0" u="none" strike="noStrike" cap="none">
                <a:solidFill>
                  <a:schemeClr val="dk1"/>
                </a:solidFill>
                <a:latin typeface="Rockwell"/>
                <a:ea typeface="Rockwell"/>
                <a:cs typeface="Rockwell"/>
                <a:sym typeface="Rockwell"/>
              </a:defRPr>
            </a:lvl2pPr>
            <a:lvl3pPr marR="0" lvl="2" algn="l" rtl="0">
              <a:spcBef>
                <a:spcPts val="0"/>
              </a:spcBef>
              <a:spcAft>
                <a:spcPts val="0"/>
              </a:spcAft>
              <a:buSzPts val="1400"/>
              <a:buNone/>
              <a:defRPr sz="1350" b="0" i="0" u="none" strike="noStrike" cap="none">
                <a:solidFill>
                  <a:schemeClr val="dk1"/>
                </a:solidFill>
                <a:latin typeface="Rockwell"/>
                <a:ea typeface="Rockwell"/>
                <a:cs typeface="Rockwell"/>
                <a:sym typeface="Rockwell"/>
              </a:defRPr>
            </a:lvl3pPr>
            <a:lvl4pPr marR="0" lvl="3" algn="l" rtl="0">
              <a:spcBef>
                <a:spcPts val="0"/>
              </a:spcBef>
              <a:spcAft>
                <a:spcPts val="0"/>
              </a:spcAft>
              <a:buSzPts val="1400"/>
              <a:buNone/>
              <a:defRPr sz="1350" b="0" i="0" u="none" strike="noStrike" cap="none">
                <a:solidFill>
                  <a:schemeClr val="dk1"/>
                </a:solidFill>
                <a:latin typeface="Rockwell"/>
                <a:ea typeface="Rockwell"/>
                <a:cs typeface="Rockwell"/>
                <a:sym typeface="Rockwell"/>
              </a:defRPr>
            </a:lvl4pPr>
            <a:lvl5pPr marR="0" lvl="4" algn="l" rtl="0">
              <a:spcBef>
                <a:spcPts val="0"/>
              </a:spcBef>
              <a:spcAft>
                <a:spcPts val="0"/>
              </a:spcAft>
              <a:buSzPts val="1400"/>
              <a:buNone/>
              <a:defRPr sz="1350" b="0" i="0" u="none" strike="noStrike" cap="none">
                <a:solidFill>
                  <a:schemeClr val="dk1"/>
                </a:solidFill>
                <a:latin typeface="Rockwell"/>
                <a:ea typeface="Rockwell"/>
                <a:cs typeface="Rockwell"/>
                <a:sym typeface="Rockwell"/>
              </a:defRPr>
            </a:lvl5pPr>
            <a:lvl6pPr marR="0" lvl="5" algn="l" rtl="0">
              <a:spcBef>
                <a:spcPts val="0"/>
              </a:spcBef>
              <a:spcAft>
                <a:spcPts val="0"/>
              </a:spcAft>
              <a:buSzPts val="1400"/>
              <a:buNone/>
              <a:defRPr sz="1350" b="0" i="0" u="none" strike="noStrike" cap="none">
                <a:solidFill>
                  <a:schemeClr val="dk1"/>
                </a:solidFill>
                <a:latin typeface="Rockwell"/>
                <a:ea typeface="Rockwell"/>
                <a:cs typeface="Rockwell"/>
                <a:sym typeface="Rockwell"/>
              </a:defRPr>
            </a:lvl6pPr>
            <a:lvl7pPr marR="0" lvl="6" algn="l" rtl="0">
              <a:spcBef>
                <a:spcPts val="0"/>
              </a:spcBef>
              <a:spcAft>
                <a:spcPts val="0"/>
              </a:spcAft>
              <a:buSzPts val="1400"/>
              <a:buNone/>
              <a:defRPr sz="1350" b="0" i="0" u="none" strike="noStrike" cap="none">
                <a:solidFill>
                  <a:schemeClr val="dk1"/>
                </a:solidFill>
                <a:latin typeface="Rockwell"/>
                <a:ea typeface="Rockwell"/>
                <a:cs typeface="Rockwell"/>
                <a:sym typeface="Rockwell"/>
              </a:defRPr>
            </a:lvl7pPr>
            <a:lvl8pPr marR="0" lvl="7" algn="l" rtl="0">
              <a:spcBef>
                <a:spcPts val="0"/>
              </a:spcBef>
              <a:spcAft>
                <a:spcPts val="0"/>
              </a:spcAft>
              <a:buSzPts val="1400"/>
              <a:buNone/>
              <a:defRPr sz="1350" b="0" i="0" u="none" strike="noStrike" cap="none">
                <a:solidFill>
                  <a:schemeClr val="dk1"/>
                </a:solidFill>
                <a:latin typeface="Rockwell"/>
                <a:ea typeface="Rockwell"/>
                <a:cs typeface="Rockwell"/>
                <a:sym typeface="Rockwell"/>
              </a:defRPr>
            </a:lvl8pPr>
            <a:lvl9pPr marR="0" lvl="8" algn="l" rtl="0">
              <a:spcBef>
                <a:spcPts val="0"/>
              </a:spcBef>
              <a:spcAft>
                <a:spcPts val="0"/>
              </a:spcAft>
              <a:buSzPts val="1400"/>
              <a:buNone/>
              <a:defRPr sz="1350" b="0" i="0" u="none" strike="noStrike" cap="none">
                <a:solidFill>
                  <a:schemeClr val="dk1"/>
                </a:solidFill>
                <a:latin typeface="Rockwell"/>
                <a:ea typeface="Rockwell"/>
                <a:cs typeface="Rockwell"/>
                <a:sym typeface="Rockwell"/>
              </a:defRPr>
            </a:lvl9pPr>
          </a:lstStyle>
          <a:p>
            <a:pPr marL="0" marR="0" lvl="0" indent="0" algn="r" defTabSz="685800" rtl="0" eaLnBrk="1" fontAlgn="auto" latinLnBrk="0" hangingPunct="1">
              <a:lnSpc>
                <a:spcPct val="100000"/>
              </a:lnSpc>
              <a:spcBef>
                <a:spcPts val="0"/>
              </a:spcBef>
              <a:spcAft>
                <a:spcPts val="0"/>
              </a:spcAft>
              <a:buClrTx/>
              <a:buSzPts val="1400"/>
              <a:buFontTx/>
              <a:buNone/>
              <a:tabLst/>
              <a:defRPr/>
            </a:pPr>
            <a:endParaRPr kumimoji="0" lang="en-US" sz="825" b="0" i="0" u="none" strike="noStrike" kern="1200" cap="none" spc="0" normalizeH="0" baseline="0" noProof="0">
              <a:ln>
                <a:noFill/>
              </a:ln>
              <a:solidFill>
                <a:srgbClr val="595959"/>
              </a:solidFill>
              <a:effectLst/>
              <a:uLnTx/>
              <a:uFillTx/>
              <a:latin typeface="Rockwell"/>
              <a:sym typeface="Rockwell"/>
            </a:endParaRPr>
          </a:p>
        </p:txBody>
      </p:sp>
      <p:sp>
        <p:nvSpPr>
          <p:cNvPr id="61" name="Google Shape;61;p14"/>
          <p:cNvSpPr txBox="1">
            <a:spLocks noGrp="1"/>
          </p:cNvSpPr>
          <p:nvPr>
            <p:ph type="ftr" idx="11"/>
          </p:nvPr>
        </p:nvSpPr>
        <p:spPr>
          <a:xfrm>
            <a:off x="268941" y="6423585"/>
            <a:ext cx="8164000" cy="3652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825" b="0" i="0" u="none" strike="noStrike" cap="none">
                <a:solidFill>
                  <a:srgbClr val="595959"/>
                </a:solidFill>
                <a:latin typeface="Rockwell"/>
                <a:ea typeface="Rockwell"/>
                <a:cs typeface="Rockwell"/>
                <a:sym typeface="Rockwell"/>
              </a:defRPr>
            </a:lvl1pPr>
            <a:lvl2pPr marR="0" lvl="1" algn="l" rtl="0">
              <a:spcBef>
                <a:spcPts val="0"/>
              </a:spcBef>
              <a:spcAft>
                <a:spcPts val="0"/>
              </a:spcAft>
              <a:buSzPts val="1400"/>
              <a:buNone/>
              <a:defRPr sz="1350" b="0" i="0" u="none" strike="noStrike" cap="none">
                <a:solidFill>
                  <a:schemeClr val="dk1"/>
                </a:solidFill>
                <a:latin typeface="Rockwell"/>
                <a:ea typeface="Rockwell"/>
                <a:cs typeface="Rockwell"/>
                <a:sym typeface="Rockwell"/>
              </a:defRPr>
            </a:lvl2pPr>
            <a:lvl3pPr marR="0" lvl="2" algn="l" rtl="0">
              <a:spcBef>
                <a:spcPts val="0"/>
              </a:spcBef>
              <a:spcAft>
                <a:spcPts val="0"/>
              </a:spcAft>
              <a:buSzPts val="1400"/>
              <a:buNone/>
              <a:defRPr sz="1350" b="0" i="0" u="none" strike="noStrike" cap="none">
                <a:solidFill>
                  <a:schemeClr val="dk1"/>
                </a:solidFill>
                <a:latin typeface="Rockwell"/>
                <a:ea typeface="Rockwell"/>
                <a:cs typeface="Rockwell"/>
                <a:sym typeface="Rockwell"/>
              </a:defRPr>
            </a:lvl3pPr>
            <a:lvl4pPr marR="0" lvl="3" algn="l" rtl="0">
              <a:spcBef>
                <a:spcPts val="0"/>
              </a:spcBef>
              <a:spcAft>
                <a:spcPts val="0"/>
              </a:spcAft>
              <a:buSzPts val="1400"/>
              <a:buNone/>
              <a:defRPr sz="1350" b="0" i="0" u="none" strike="noStrike" cap="none">
                <a:solidFill>
                  <a:schemeClr val="dk1"/>
                </a:solidFill>
                <a:latin typeface="Rockwell"/>
                <a:ea typeface="Rockwell"/>
                <a:cs typeface="Rockwell"/>
                <a:sym typeface="Rockwell"/>
              </a:defRPr>
            </a:lvl4pPr>
            <a:lvl5pPr marR="0" lvl="4" algn="l" rtl="0">
              <a:spcBef>
                <a:spcPts val="0"/>
              </a:spcBef>
              <a:spcAft>
                <a:spcPts val="0"/>
              </a:spcAft>
              <a:buSzPts val="1400"/>
              <a:buNone/>
              <a:defRPr sz="1350" b="0" i="0" u="none" strike="noStrike" cap="none">
                <a:solidFill>
                  <a:schemeClr val="dk1"/>
                </a:solidFill>
                <a:latin typeface="Rockwell"/>
                <a:ea typeface="Rockwell"/>
                <a:cs typeface="Rockwell"/>
                <a:sym typeface="Rockwell"/>
              </a:defRPr>
            </a:lvl5pPr>
            <a:lvl6pPr marR="0" lvl="5" algn="l" rtl="0">
              <a:spcBef>
                <a:spcPts val="0"/>
              </a:spcBef>
              <a:spcAft>
                <a:spcPts val="0"/>
              </a:spcAft>
              <a:buSzPts val="1400"/>
              <a:buNone/>
              <a:defRPr sz="1350" b="0" i="0" u="none" strike="noStrike" cap="none">
                <a:solidFill>
                  <a:schemeClr val="dk1"/>
                </a:solidFill>
                <a:latin typeface="Rockwell"/>
                <a:ea typeface="Rockwell"/>
                <a:cs typeface="Rockwell"/>
                <a:sym typeface="Rockwell"/>
              </a:defRPr>
            </a:lvl6pPr>
            <a:lvl7pPr marR="0" lvl="6" algn="l" rtl="0">
              <a:spcBef>
                <a:spcPts val="0"/>
              </a:spcBef>
              <a:spcAft>
                <a:spcPts val="0"/>
              </a:spcAft>
              <a:buSzPts val="1400"/>
              <a:buNone/>
              <a:defRPr sz="1350" b="0" i="0" u="none" strike="noStrike" cap="none">
                <a:solidFill>
                  <a:schemeClr val="dk1"/>
                </a:solidFill>
                <a:latin typeface="Rockwell"/>
                <a:ea typeface="Rockwell"/>
                <a:cs typeface="Rockwell"/>
                <a:sym typeface="Rockwell"/>
              </a:defRPr>
            </a:lvl7pPr>
            <a:lvl8pPr marR="0" lvl="7" algn="l" rtl="0">
              <a:spcBef>
                <a:spcPts val="0"/>
              </a:spcBef>
              <a:spcAft>
                <a:spcPts val="0"/>
              </a:spcAft>
              <a:buSzPts val="1400"/>
              <a:buNone/>
              <a:defRPr sz="1350" b="0" i="0" u="none" strike="noStrike" cap="none">
                <a:solidFill>
                  <a:schemeClr val="dk1"/>
                </a:solidFill>
                <a:latin typeface="Rockwell"/>
                <a:ea typeface="Rockwell"/>
                <a:cs typeface="Rockwell"/>
                <a:sym typeface="Rockwell"/>
              </a:defRPr>
            </a:lvl8pPr>
            <a:lvl9pPr marR="0" lvl="8" algn="l" rtl="0">
              <a:spcBef>
                <a:spcPts val="0"/>
              </a:spcBef>
              <a:spcAft>
                <a:spcPts val="0"/>
              </a:spcAft>
              <a:buSzPts val="1400"/>
              <a:buNone/>
              <a:defRPr sz="1350" b="0" i="0" u="none" strike="noStrike" cap="none">
                <a:solidFill>
                  <a:schemeClr val="dk1"/>
                </a:solidFill>
                <a:latin typeface="Rockwell"/>
                <a:ea typeface="Rockwell"/>
                <a:cs typeface="Rockwell"/>
                <a:sym typeface="Rockwell"/>
              </a:defRPr>
            </a:lvl9pPr>
          </a:lstStyle>
          <a:p>
            <a:pPr marL="0" marR="0" lvl="0" indent="0" algn="l" defTabSz="685800" rtl="0" eaLnBrk="1" fontAlgn="auto" latinLnBrk="0" hangingPunct="1">
              <a:lnSpc>
                <a:spcPct val="100000"/>
              </a:lnSpc>
              <a:spcBef>
                <a:spcPts val="0"/>
              </a:spcBef>
              <a:spcAft>
                <a:spcPts val="0"/>
              </a:spcAft>
              <a:buClrTx/>
              <a:buSzPts val="1400"/>
              <a:buFontTx/>
              <a:buNone/>
              <a:tabLst/>
              <a:defRPr/>
            </a:pPr>
            <a:endParaRPr kumimoji="0" lang="en-US" sz="825" b="0" i="0" u="none" strike="noStrike" kern="1200" cap="none" spc="0" normalizeH="0" baseline="0" noProof="0">
              <a:ln>
                <a:noFill/>
              </a:ln>
              <a:solidFill>
                <a:srgbClr val="595959"/>
              </a:solidFill>
              <a:effectLst/>
              <a:uLnTx/>
              <a:uFillTx/>
              <a:latin typeface="Rockwell"/>
              <a:sym typeface="Rockwell"/>
            </a:endParaRPr>
          </a:p>
        </p:txBody>
      </p:sp>
      <p:sp>
        <p:nvSpPr>
          <p:cNvPr id="62" name="Google Shape;62;p14"/>
          <p:cNvSpPr txBox="1">
            <a:spLocks noGrp="1"/>
          </p:cNvSpPr>
          <p:nvPr>
            <p:ph type="sldNum" idx="12"/>
          </p:nvPr>
        </p:nvSpPr>
        <p:spPr>
          <a:xfrm>
            <a:off x="11074400" y="242235"/>
            <a:ext cx="738800" cy="3652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50" b="0" i="0" u="none" strike="noStrike" cap="none">
                <a:solidFill>
                  <a:schemeClr val="lt1"/>
                </a:solidFill>
                <a:latin typeface="Rockwell"/>
                <a:ea typeface="Rockwell"/>
                <a:cs typeface="Rockwell"/>
                <a:sym typeface="Rockwell"/>
              </a:defRPr>
            </a:lvl1pPr>
            <a:lvl2pPr marL="0" marR="0" lvl="1" indent="0" algn="r" rtl="0">
              <a:spcBef>
                <a:spcPts val="0"/>
              </a:spcBef>
              <a:buNone/>
              <a:defRPr sz="1050" b="0" i="0" u="none" strike="noStrike" cap="none">
                <a:solidFill>
                  <a:schemeClr val="lt1"/>
                </a:solidFill>
                <a:latin typeface="Rockwell"/>
                <a:ea typeface="Rockwell"/>
                <a:cs typeface="Rockwell"/>
                <a:sym typeface="Rockwell"/>
              </a:defRPr>
            </a:lvl2pPr>
            <a:lvl3pPr marL="0" marR="0" lvl="2" indent="0" algn="r" rtl="0">
              <a:spcBef>
                <a:spcPts val="0"/>
              </a:spcBef>
              <a:buNone/>
              <a:defRPr sz="1050" b="0" i="0" u="none" strike="noStrike" cap="none">
                <a:solidFill>
                  <a:schemeClr val="lt1"/>
                </a:solidFill>
                <a:latin typeface="Rockwell"/>
                <a:ea typeface="Rockwell"/>
                <a:cs typeface="Rockwell"/>
                <a:sym typeface="Rockwell"/>
              </a:defRPr>
            </a:lvl3pPr>
            <a:lvl4pPr marL="0" marR="0" lvl="3" indent="0" algn="r" rtl="0">
              <a:spcBef>
                <a:spcPts val="0"/>
              </a:spcBef>
              <a:buNone/>
              <a:defRPr sz="1050" b="0" i="0" u="none" strike="noStrike" cap="none">
                <a:solidFill>
                  <a:schemeClr val="lt1"/>
                </a:solidFill>
                <a:latin typeface="Rockwell"/>
                <a:ea typeface="Rockwell"/>
                <a:cs typeface="Rockwell"/>
                <a:sym typeface="Rockwell"/>
              </a:defRPr>
            </a:lvl4pPr>
            <a:lvl5pPr marL="0" marR="0" lvl="4" indent="0" algn="r" rtl="0">
              <a:spcBef>
                <a:spcPts val="0"/>
              </a:spcBef>
              <a:buNone/>
              <a:defRPr sz="1050" b="0" i="0" u="none" strike="noStrike" cap="none">
                <a:solidFill>
                  <a:schemeClr val="lt1"/>
                </a:solidFill>
                <a:latin typeface="Rockwell"/>
                <a:ea typeface="Rockwell"/>
                <a:cs typeface="Rockwell"/>
                <a:sym typeface="Rockwell"/>
              </a:defRPr>
            </a:lvl5pPr>
            <a:lvl6pPr marL="0" marR="0" lvl="5" indent="0" algn="r" rtl="0">
              <a:spcBef>
                <a:spcPts val="0"/>
              </a:spcBef>
              <a:buNone/>
              <a:defRPr sz="1050" b="0" i="0" u="none" strike="noStrike" cap="none">
                <a:solidFill>
                  <a:schemeClr val="lt1"/>
                </a:solidFill>
                <a:latin typeface="Rockwell"/>
                <a:ea typeface="Rockwell"/>
                <a:cs typeface="Rockwell"/>
                <a:sym typeface="Rockwell"/>
              </a:defRPr>
            </a:lvl6pPr>
            <a:lvl7pPr marL="0" marR="0" lvl="6" indent="0" algn="r" rtl="0">
              <a:spcBef>
                <a:spcPts val="0"/>
              </a:spcBef>
              <a:buNone/>
              <a:defRPr sz="1050" b="0" i="0" u="none" strike="noStrike" cap="none">
                <a:solidFill>
                  <a:schemeClr val="lt1"/>
                </a:solidFill>
                <a:latin typeface="Rockwell"/>
                <a:ea typeface="Rockwell"/>
                <a:cs typeface="Rockwell"/>
                <a:sym typeface="Rockwell"/>
              </a:defRPr>
            </a:lvl7pPr>
            <a:lvl8pPr marL="0" marR="0" lvl="7" indent="0" algn="r" rtl="0">
              <a:spcBef>
                <a:spcPts val="0"/>
              </a:spcBef>
              <a:buNone/>
              <a:defRPr sz="1050" b="0" i="0" u="none" strike="noStrike" cap="none">
                <a:solidFill>
                  <a:schemeClr val="lt1"/>
                </a:solidFill>
                <a:latin typeface="Rockwell"/>
                <a:ea typeface="Rockwell"/>
                <a:cs typeface="Rockwell"/>
                <a:sym typeface="Rockwell"/>
              </a:defRPr>
            </a:lvl8pPr>
            <a:lvl9pPr marL="0" marR="0" lvl="8" indent="0" algn="r" rtl="0">
              <a:spcBef>
                <a:spcPts val="0"/>
              </a:spcBef>
              <a:buNone/>
              <a:defRPr sz="1050" b="0" i="0" u="none" strike="noStrike" cap="none">
                <a:solidFill>
                  <a:schemeClr val="lt1"/>
                </a:solidFill>
                <a:latin typeface="Rockwell"/>
                <a:ea typeface="Rockwell"/>
                <a:cs typeface="Rockwell"/>
                <a:sym typeface="Rockwell"/>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050" b="0" i="0" u="none" strike="noStrike" kern="1200" cap="none" spc="0" normalizeH="0" baseline="0" noProof="0" smtClean="0">
                <a:ln>
                  <a:noFill/>
                </a:ln>
                <a:solidFill>
                  <a:srgbClr val="FFFFFF"/>
                </a:solidFill>
                <a:effectLst/>
                <a:uLnTx/>
                <a:uFillTx/>
                <a:latin typeface="Rockwell"/>
                <a:sym typeface="Rockwell"/>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 sz="1050" b="0" i="0" u="none" strike="noStrike" kern="1200" cap="none" spc="0" normalizeH="0" baseline="0" noProof="0">
              <a:ln>
                <a:noFill/>
              </a:ln>
              <a:solidFill>
                <a:srgbClr val="FFFFFF"/>
              </a:solidFill>
              <a:effectLst/>
              <a:uLnTx/>
              <a:uFillTx/>
              <a:latin typeface="Rockwell"/>
              <a:sym typeface="Rockwell"/>
            </a:endParaRPr>
          </a:p>
        </p:txBody>
      </p:sp>
      <p:sp>
        <p:nvSpPr>
          <p:cNvPr id="63" name="Google Shape;63;p14"/>
          <p:cNvSpPr txBox="1"/>
          <p:nvPr/>
        </p:nvSpPr>
        <p:spPr>
          <a:xfrm>
            <a:off x="297580" y="228600"/>
            <a:ext cx="348000" cy="554000"/>
          </a:xfrm>
          <a:prstGeom prst="rect">
            <a:avLst/>
          </a:prstGeom>
          <a:noFill/>
          <a:ln>
            <a:noFill/>
          </a:ln>
        </p:spPr>
        <p:txBody>
          <a:bodyPr spcFirstLastPara="1" wrap="square" lIns="0" tIns="0" rIns="0" bIns="0" anchor="t" anchorCtr="0">
            <a:noAutofit/>
          </a:bodyPr>
          <a:lstStyle/>
          <a:p>
            <a:pPr marL="0" marR="0" lvl="0" indent="0" algn="l" defTabSz="685800" rtl="0" eaLnBrk="1" fontAlgn="auto" latinLnBrk="0" hangingPunct="1">
              <a:lnSpc>
                <a:spcPct val="100000"/>
              </a:lnSpc>
              <a:spcBef>
                <a:spcPts val="0"/>
              </a:spcBef>
              <a:spcAft>
                <a:spcPts val="0"/>
              </a:spcAft>
              <a:buClr>
                <a:srgbClr val="9FC3E3"/>
              </a:buClr>
              <a:buSzPts val="3600"/>
              <a:buFont typeface="Rockwell"/>
              <a:buNone/>
              <a:tabLst/>
              <a:defRPr/>
            </a:pPr>
            <a:r>
              <a:rPr kumimoji="0" lang="en" sz="2700" b="1" i="0" u="none" strike="noStrike" kern="1200" cap="none" spc="0" normalizeH="0" baseline="0" noProof="0">
                <a:ln>
                  <a:noFill/>
                </a:ln>
                <a:solidFill>
                  <a:srgbClr val="9FC3E3"/>
                </a:solidFill>
                <a:effectLst/>
                <a:uLnTx/>
                <a:uFillTx/>
                <a:latin typeface="Rockwell"/>
                <a:ea typeface="Rockwell"/>
                <a:cs typeface="Rockwell"/>
                <a:sym typeface="Rockwell"/>
              </a:rPr>
              <a:t>+</a:t>
            </a:r>
            <a:endParaRPr kumimoji="0" sz="1350" b="0" i="0" u="none" strike="noStrike" kern="1200" cap="none" spc="0" normalizeH="0" baseline="0" noProof="0">
              <a:ln>
                <a:noFill/>
              </a:ln>
              <a:solidFill>
                <a:srgbClr val="000000"/>
              </a:solidFill>
              <a:effectLst/>
              <a:uLnTx/>
              <a:uFillTx/>
              <a:latin typeface="Rockwell"/>
              <a:cs typeface="+mn-cs"/>
            </a:endParaRPr>
          </a:p>
        </p:txBody>
      </p:sp>
      <p:sp>
        <p:nvSpPr>
          <p:cNvPr id="64" name="Google Shape;64;p14"/>
          <p:cNvSpPr/>
          <p:nvPr/>
        </p:nvSpPr>
        <p:spPr>
          <a:xfrm>
            <a:off x="10757647" y="282575"/>
            <a:ext cx="122000" cy="1600400"/>
          </a:xfrm>
          <a:prstGeom prst="rect">
            <a:avLst/>
          </a:prstGeom>
          <a:solidFill>
            <a:schemeClr val="accent3"/>
          </a:solidFill>
          <a:ln>
            <a:noFill/>
          </a:ln>
        </p:spPr>
        <p:txBody>
          <a:bodyPr spcFirstLastPara="1" wrap="square" lIns="68569" tIns="34275" rIns="68569" bIns="34275" anchor="ctr" anchorCtr="0">
            <a:noAutofit/>
          </a:bodyPr>
          <a:lstStyle/>
          <a:p>
            <a:pPr marL="0" marR="0" lvl="0" indent="0" algn="ctr" defTabSz="685800" rtl="0" eaLnBrk="1" fontAlgn="auto" latinLnBrk="0" hangingPunct="1">
              <a:lnSpc>
                <a:spcPct val="100000"/>
              </a:lnSpc>
              <a:spcBef>
                <a:spcPts val="0"/>
              </a:spcBef>
              <a:spcAft>
                <a:spcPts val="0"/>
              </a:spcAft>
              <a:buClr>
                <a:srgbClr val="FFFFFF"/>
              </a:buClr>
              <a:buSzPts val="1800"/>
              <a:buFont typeface="Rockwell"/>
              <a:buNone/>
              <a:tabLst/>
              <a:defRPr/>
            </a:pPr>
            <a:endParaRPr kumimoji="0" sz="1350" b="0" i="0" u="none" strike="noStrike" kern="1200" cap="none" spc="0" normalizeH="0" baseline="0" noProof="0">
              <a:ln>
                <a:noFill/>
              </a:ln>
              <a:solidFill>
                <a:srgbClr val="FFFFFF"/>
              </a:solidFill>
              <a:effectLst/>
              <a:uLnTx/>
              <a:uFillTx/>
              <a:latin typeface="Rockwell"/>
              <a:ea typeface="Rockwell"/>
              <a:cs typeface="Rockwell"/>
              <a:sym typeface="Rockwell"/>
            </a:endParaRPr>
          </a:p>
        </p:txBody>
      </p:sp>
    </p:spTree>
    <p:extLst>
      <p:ext uri="{BB962C8B-B14F-4D97-AF65-F5344CB8AC3E}">
        <p14:creationId xmlns:p14="http://schemas.microsoft.com/office/powerpoint/2010/main" val="7723129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65"/>
        <p:cNvGrpSpPr/>
        <p:nvPr/>
      </p:nvGrpSpPr>
      <p:grpSpPr>
        <a:xfrm>
          <a:off x="0" y="0"/>
          <a:ext cx="0" cy="0"/>
          <a:chOff x="0" y="0"/>
          <a:chExt cx="0" cy="0"/>
        </a:xfrm>
      </p:grpSpPr>
      <p:sp>
        <p:nvSpPr>
          <p:cNvPr id="66" name="Google Shape;66;p15"/>
          <p:cNvSpPr/>
          <p:nvPr/>
        </p:nvSpPr>
        <p:spPr>
          <a:xfrm>
            <a:off x="10947400" y="282575"/>
            <a:ext cx="856000" cy="1600400"/>
          </a:xfrm>
          <a:prstGeom prst="rect">
            <a:avLst/>
          </a:prstGeom>
          <a:solidFill>
            <a:schemeClr val="accent1"/>
          </a:solidFill>
          <a:ln>
            <a:noFill/>
          </a:ln>
        </p:spPr>
        <p:txBody>
          <a:bodyPr spcFirstLastPara="1" wrap="square" lIns="68569" tIns="34275" rIns="68569" bIns="34275" anchor="ctr" anchorCtr="0">
            <a:noAutofit/>
          </a:bodyPr>
          <a:lstStyle/>
          <a:p>
            <a:pPr marL="0" marR="0" lvl="0" indent="0" algn="ctr" defTabSz="685800" rtl="0" eaLnBrk="1" fontAlgn="auto" latinLnBrk="0" hangingPunct="1">
              <a:lnSpc>
                <a:spcPct val="100000"/>
              </a:lnSpc>
              <a:spcBef>
                <a:spcPts val="0"/>
              </a:spcBef>
              <a:spcAft>
                <a:spcPts val="0"/>
              </a:spcAft>
              <a:buClr>
                <a:srgbClr val="FFFFFF"/>
              </a:buClr>
              <a:buSzPts val="1800"/>
              <a:buFont typeface="Rockwell"/>
              <a:buNone/>
              <a:tabLst/>
              <a:defRPr/>
            </a:pPr>
            <a:endParaRPr kumimoji="0" sz="1350" b="0" i="0" u="none" strike="noStrike" kern="1200" cap="none" spc="0" normalizeH="0" baseline="0" noProof="0">
              <a:ln>
                <a:noFill/>
              </a:ln>
              <a:solidFill>
                <a:srgbClr val="FFFFFF"/>
              </a:solidFill>
              <a:effectLst/>
              <a:uLnTx/>
              <a:uFillTx/>
              <a:latin typeface="Rockwell"/>
              <a:ea typeface="Rockwell"/>
              <a:cs typeface="Rockwell"/>
              <a:sym typeface="Rockwell"/>
            </a:endParaRPr>
          </a:p>
        </p:txBody>
      </p:sp>
      <p:sp>
        <p:nvSpPr>
          <p:cNvPr id="67" name="Google Shape;67;p15"/>
          <p:cNvSpPr/>
          <p:nvPr/>
        </p:nvSpPr>
        <p:spPr>
          <a:xfrm>
            <a:off x="10757647" y="282575"/>
            <a:ext cx="122000" cy="1600400"/>
          </a:xfrm>
          <a:prstGeom prst="rect">
            <a:avLst/>
          </a:prstGeom>
          <a:solidFill>
            <a:schemeClr val="accent3"/>
          </a:solidFill>
          <a:ln>
            <a:noFill/>
          </a:ln>
        </p:spPr>
        <p:txBody>
          <a:bodyPr spcFirstLastPara="1" wrap="square" lIns="68569" tIns="34275" rIns="68569" bIns="34275" anchor="ctr" anchorCtr="0">
            <a:noAutofit/>
          </a:bodyPr>
          <a:lstStyle/>
          <a:p>
            <a:pPr marL="0" marR="0" lvl="0" indent="0" algn="ctr" defTabSz="685800" rtl="0" eaLnBrk="1" fontAlgn="auto" latinLnBrk="0" hangingPunct="1">
              <a:lnSpc>
                <a:spcPct val="100000"/>
              </a:lnSpc>
              <a:spcBef>
                <a:spcPts val="0"/>
              </a:spcBef>
              <a:spcAft>
                <a:spcPts val="0"/>
              </a:spcAft>
              <a:buClr>
                <a:srgbClr val="FFFFFF"/>
              </a:buClr>
              <a:buSzPts val="1800"/>
              <a:buFont typeface="Rockwell"/>
              <a:buNone/>
              <a:tabLst/>
              <a:defRPr/>
            </a:pPr>
            <a:endParaRPr kumimoji="0" sz="1350" b="0" i="0" u="none" strike="noStrike" kern="1200" cap="none" spc="0" normalizeH="0" baseline="0" noProof="0">
              <a:ln>
                <a:noFill/>
              </a:ln>
              <a:solidFill>
                <a:srgbClr val="FFFFFF"/>
              </a:solidFill>
              <a:effectLst/>
              <a:uLnTx/>
              <a:uFillTx/>
              <a:latin typeface="Rockwell"/>
              <a:ea typeface="Rockwell"/>
              <a:cs typeface="Rockwell"/>
              <a:sym typeface="Rockwell"/>
            </a:endParaRPr>
          </a:p>
        </p:txBody>
      </p:sp>
      <p:sp>
        <p:nvSpPr>
          <p:cNvPr id="68" name="Google Shape;68;p15"/>
          <p:cNvSpPr txBox="1"/>
          <p:nvPr/>
        </p:nvSpPr>
        <p:spPr>
          <a:xfrm>
            <a:off x="297580" y="228600"/>
            <a:ext cx="348000" cy="554000"/>
          </a:xfrm>
          <a:prstGeom prst="rect">
            <a:avLst/>
          </a:prstGeom>
          <a:noFill/>
          <a:ln>
            <a:noFill/>
          </a:ln>
        </p:spPr>
        <p:txBody>
          <a:bodyPr spcFirstLastPara="1" wrap="square" lIns="0" tIns="0" rIns="0" bIns="0" anchor="t" anchorCtr="0">
            <a:noAutofit/>
          </a:bodyPr>
          <a:lstStyle/>
          <a:p>
            <a:pPr marL="0" marR="0" lvl="0" indent="0" algn="l" defTabSz="685800" rtl="0" eaLnBrk="1" fontAlgn="auto" latinLnBrk="0" hangingPunct="1">
              <a:lnSpc>
                <a:spcPct val="100000"/>
              </a:lnSpc>
              <a:spcBef>
                <a:spcPts val="0"/>
              </a:spcBef>
              <a:spcAft>
                <a:spcPts val="0"/>
              </a:spcAft>
              <a:buClr>
                <a:srgbClr val="9FC3E3"/>
              </a:buClr>
              <a:buSzPts val="3600"/>
              <a:buFont typeface="Rockwell"/>
              <a:buNone/>
              <a:tabLst/>
              <a:defRPr/>
            </a:pPr>
            <a:r>
              <a:rPr kumimoji="0" lang="en" sz="2700" b="1" i="0" u="none" strike="noStrike" kern="1200" cap="none" spc="0" normalizeH="0" baseline="0" noProof="0">
                <a:ln>
                  <a:noFill/>
                </a:ln>
                <a:solidFill>
                  <a:srgbClr val="9FC3E3"/>
                </a:solidFill>
                <a:effectLst/>
                <a:uLnTx/>
                <a:uFillTx/>
                <a:latin typeface="Rockwell"/>
                <a:ea typeface="Rockwell"/>
                <a:cs typeface="Rockwell"/>
                <a:sym typeface="Rockwell"/>
              </a:rPr>
              <a:t>+</a:t>
            </a:r>
            <a:endParaRPr kumimoji="0" sz="1350" b="0" i="0" u="none" strike="noStrike" kern="1200" cap="none" spc="0" normalizeH="0" baseline="0" noProof="0">
              <a:ln>
                <a:noFill/>
              </a:ln>
              <a:solidFill>
                <a:srgbClr val="000000"/>
              </a:solidFill>
              <a:effectLst/>
              <a:uLnTx/>
              <a:uFillTx/>
              <a:latin typeface="Rockwell"/>
              <a:cs typeface="+mn-cs"/>
            </a:endParaRPr>
          </a:p>
        </p:txBody>
      </p:sp>
      <p:sp>
        <p:nvSpPr>
          <p:cNvPr id="69" name="Google Shape;69;p15"/>
          <p:cNvSpPr txBox="1">
            <a:spLocks noGrp="1"/>
          </p:cNvSpPr>
          <p:nvPr>
            <p:ph type="title"/>
          </p:nvPr>
        </p:nvSpPr>
        <p:spPr>
          <a:xfrm>
            <a:off x="664632" y="484093"/>
            <a:ext cx="10075200" cy="11160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Clr>
                <a:schemeClr val="accent1"/>
              </a:buClr>
              <a:buSzPts val="3600"/>
              <a:buFont typeface="Rockwell"/>
              <a:buNone/>
              <a:defRPr sz="2700" b="0" i="0" u="none" strike="noStrike" cap="none">
                <a:solidFill>
                  <a:schemeClr val="accent1"/>
                </a:solidFill>
                <a:latin typeface="Rockwell"/>
                <a:ea typeface="Rockwell"/>
                <a:cs typeface="Rockwell"/>
                <a:sym typeface="Rockwell"/>
              </a:defRPr>
            </a:lvl1pPr>
            <a:lvl2pPr lvl="1" rtl="0">
              <a:spcBef>
                <a:spcPts val="0"/>
              </a:spcBef>
              <a:spcAft>
                <a:spcPts val="0"/>
              </a:spcAft>
              <a:buSzPts val="1400"/>
              <a:buNone/>
              <a:defRPr sz="1350"/>
            </a:lvl2pPr>
            <a:lvl3pPr lvl="2" rtl="0">
              <a:spcBef>
                <a:spcPts val="0"/>
              </a:spcBef>
              <a:spcAft>
                <a:spcPts val="0"/>
              </a:spcAft>
              <a:buSzPts val="1400"/>
              <a:buNone/>
              <a:defRPr sz="1350"/>
            </a:lvl3pPr>
            <a:lvl4pPr lvl="3" rtl="0">
              <a:spcBef>
                <a:spcPts val="0"/>
              </a:spcBef>
              <a:spcAft>
                <a:spcPts val="0"/>
              </a:spcAft>
              <a:buSzPts val="1400"/>
              <a:buNone/>
              <a:defRPr sz="1350"/>
            </a:lvl4pPr>
            <a:lvl5pPr lvl="4" rtl="0">
              <a:spcBef>
                <a:spcPts val="0"/>
              </a:spcBef>
              <a:spcAft>
                <a:spcPts val="0"/>
              </a:spcAft>
              <a:buSzPts val="1400"/>
              <a:buNone/>
              <a:defRPr sz="1350"/>
            </a:lvl5pPr>
            <a:lvl6pPr lvl="5" rtl="0">
              <a:spcBef>
                <a:spcPts val="0"/>
              </a:spcBef>
              <a:spcAft>
                <a:spcPts val="0"/>
              </a:spcAft>
              <a:buSzPts val="1400"/>
              <a:buNone/>
              <a:defRPr sz="1350"/>
            </a:lvl6pPr>
            <a:lvl7pPr lvl="6" rtl="0">
              <a:spcBef>
                <a:spcPts val="0"/>
              </a:spcBef>
              <a:spcAft>
                <a:spcPts val="0"/>
              </a:spcAft>
              <a:buSzPts val="1400"/>
              <a:buNone/>
              <a:defRPr sz="1350"/>
            </a:lvl7pPr>
            <a:lvl8pPr lvl="7" rtl="0">
              <a:spcBef>
                <a:spcPts val="0"/>
              </a:spcBef>
              <a:spcAft>
                <a:spcPts val="0"/>
              </a:spcAft>
              <a:buSzPts val="1400"/>
              <a:buNone/>
              <a:defRPr sz="1350"/>
            </a:lvl8pPr>
            <a:lvl9pPr lvl="8" rtl="0">
              <a:spcBef>
                <a:spcPts val="0"/>
              </a:spcBef>
              <a:spcAft>
                <a:spcPts val="0"/>
              </a:spcAft>
              <a:buSzPts val="1400"/>
              <a:buNone/>
              <a:defRPr sz="1350"/>
            </a:lvl9pPr>
          </a:lstStyle>
          <a:p>
            <a:endParaRPr/>
          </a:p>
        </p:txBody>
      </p:sp>
      <p:sp>
        <p:nvSpPr>
          <p:cNvPr id="70" name="Google Shape;70;p15"/>
          <p:cNvSpPr txBox="1">
            <a:spLocks noGrp="1"/>
          </p:cNvSpPr>
          <p:nvPr>
            <p:ph type="body" idx="1"/>
          </p:nvPr>
        </p:nvSpPr>
        <p:spPr>
          <a:xfrm>
            <a:off x="664691" y="1985963"/>
            <a:ext cx="4876800" cy="4140400"/>
          </a:xfrm>
          <a:prstGeom prst="rect">
            <a:avLst/>
          </a:prstGeom>
          <a:noFill/>
          <a:ln>
            <a:noFill/>
          </a:ln>
        </p:spPr>
        <p:txBody>
          <a:bodyPr spcFirstLastPara="1" wrap="square" lIns="91425" tIns="45700" rIns="91425" bIns="45700" anchor="t" anchorCtr="0"/>
          <a:lstStyle>
            <a:lvl1pPr marL="342900" marR="0" lvl="0" indent="-235744" algn="l" rtl="0">
              <a:spcBef>
                <a:spcPts val="1500"/>
              </a:spcBef>
              <a:spcAft>
                <a:spcPts val="0"/>
              </a:spcAft>
              <a:buClr>
                <a:schemeClr val="accent1"/>
              </a:buClr>
              <a:buSzPts val="1350"/>
              <a:buFont typeface="Noto Sans Symbols"/>
              <a:buChar char="■"/>
              <a:defRPr sz="1350" b="0" i="0" u="none" strike="noStrike" cap="none">
                <a:solidFill>
                  <a:srgbClr val="595959"/>
                </a:solidFill>
                <a:latin typeface="Rockwell"/>
                <a:ea typeface="Rockwell"/>
                <a:cs typeface="Rockwell"/>
                <a:sym typeface="Rockwell"/>
              </a:defRPr>
            </a:lvl1pPr>
            <a:lvl2pPr marL="685800" marR="0" lvl="1" indent="-235744" algn="l" rtl="0">
              <a:spcBef>
                <a:spcPts val="450"/>
              </a:spcBef>
              <a:spcAft>
                <a:spcPts val="0"/>
              </a:spcAft>
              <a:buClr>
                <a:srgbClr val="9FC3E3"/>
              </a:buClr>
              <a:buSzPts val="1350"/>
              <a:buFont typeface="Noto Sans Symbols"/>
              <a:buChar char="■"/>
              <a:defRPr sz="1350" b="0" i="0" u="none" strike="noStrike" cap="none">
                <a:solidFill>
                  <a:srgbClr val="595959"/>
                </a:solidFill>
                <a:latin typeface="Rockwell"/>
                <a:ea typeface="Rockwell"/>
                <a:cs typeface="Rockwell"/>
                <a:sym typeface="Rockwell"/>
              </a:defRPr>
            </a:lvl2pPr>
            <a:lvl3pPr marL="1028700" marR="0" lvl="2" indent="-235744" algn="l" rtl="0">
              <a:spcBef>
                <a:spcPts val="450"/>
              </a:spcBef>
              <a:spcAft>
                <a:spcPts val="0"/>
              </a:spcAft>
              <a:buClr>
                <a:schemeClr val="accent1"/>
              </a:buClr>
              <a:buSzPts val="1350"/>
              <a:buFont typeface="Noto Sans Symbols"/>
              <a:buChar char="■"/>
              <a:defRPr sz="1350" b="0" i="0" u="none" strike="noStrike" cap="none">
                <a:solidFill>
                  <a:srgbClr val="595959"/>
                </a:solidFill>
                <a:latin typeface="Rockwell"/>
                <a:ea typeface="Rockwell"/>
                <a:cs typeface="Rockwell"/>
                <a:sym typeface="Rockwell"/>
              </a:defRPr>
            </a:lvl3pPr>
            <a:lvl4pPr marL="1371600" marR="0" lvl="3" indent="-235744" algn="l" rtl="0">
              <a:spcBef>
                <a:spcPts val="450"/>
              </a:spcBef>
              <a:spcAft>
                <a:spcPts val="0"/>
              </a:spcAft>
              <a:buClr>
                <a:srgbClr val="9FC3E3"/>
              </a:buClr>
              <a:buSzPts val="1350"/>
              <a:buFont typeface="Noto Sans Symbols"/>
              <a:buChar char="■"/>
              <a:defRPr sz="1350" b="0" i="0" u="none" strike="noStrike" cap="none">
                <a:solidFill>
                  <a:srgbClr val="595959"/>
                </a:solidFill>
                <a:latin typeface="Rockwell"/>
                <a:ea typeface="Rockwell"/>
                <a:cs typeface="Rockwell"/>
                <a:sym typeface="Rockwell"/>
              </a:defRPr>
            </a:lvl4pPr>
            <a:lvl5pPr marL="1714500" marR="0" lvl="4" indent="-235744" algn="l" rtl="0">
              <a:spcBef>
                <a:spcPts val="450"/>
              </a:spcBef>
              <a:spcAft>
                <a:spcPts val="0"/>
              </a:spcAft>
              <a:buClr>
                <a:schemeClr val="accent1"/>
              </a:buClr>
              <a:buSzPts val="1350"/>
              <a:buFont typeface="Noto Sans Symbols"/>
              <a:buChar char="■"/>
              <a:defRPr sz="1350" b="0" i="0" u="none" strike="noStrike" cap="none">
                <a:solidFill>
                  <a:srgbClr val="595959"/>
                </a:solidFill>
                <a:latin typeface="Rockwell"/>
                <a:ea typeface="Rockwell"/>
                <a:cs typeface="Rockwell"/>
                <a:sym typeface="Rockwell"/>
              </a:defRPr>
            </a:lvl5pPr>
            <a:lvl6pPr marL="2057400" marR="0" lvl="5" indent="-235744" algn="l" rtl="0">
              <a:spcBef>
                <a:spcPts val="270"/>
              </a:spcBef>
              <a:spcAft>
                <a:spcPts val="0"/>
              </a:spcAft>
              <a:buClr>
                <a:srgbClr val="9FC3E3"/>
              </a:buClr>
              <a:buSzPts val="1350"/>
              <a:buFont typeface="Noto Sans Symbols"/>
              <a:buChar char="■"/>
              <a:defRPr sz="1350" b="0" i="0" u="none" strike="noStrike" cap="none">
                <a:solidFill>
                  <a:srgbClr val="595959"/>
                </a:solidFill>
                <a:latin typeface="Rockwell"/>
                <a:ea typeface="Rockwell"/>
                <a:cs typeface="Rockwell"/>
                <a:sym typeface="Rockwell"/>
              </a:defRPr>
            </a:lvl6pPr>
            <a:lvl7pPr marL="2400300" marR="0" lvl="6" indent="-235744" algn="l" rtl="0">
              <a:spcBef>
                <a:spcPts val="270"/>
              </a:spcBef>
              <a:spcAft>
                <a:spcPts val="0"/>
              </a:spcAft>
              <a:buClr>
                <a:schemeClr val="accent1"/>
              </a:buClr>
              <a:buSzPts val="1350"/>
              <a:buFont typeface="Noto Sans Symbols"/>
              <a:buChar char="■"/>
              <a:defRPr sz="1350" b="0" i="0" u="none" strike="noStrike" cap="none">
                <a:solidFill>
                  <a:srgbClr val="595959"/>
                </a:solidFill>
                <a:latin typeface="Rockwell"/>
                <a:ea typeface="Rockwell"/>
                <a:cs typeface="Rockwell"/>
                <a:sym typeface="Rockwell"/>
              </a:defRPr>
            </a:lvl7pPr>
            <a:lvl8pPr marL="2743200" marR="0" lvl="7" indent="-235744" algn="l" rtl="0">
              <a:spcBef>
                <a:spcPts val="270"/>
              </a:spcBef>
              <a:spcAft>
                <a:spcPts val="0"/>
              </a:spcAft>
              <a:buClr>
                <a:srgbClr val="9FC3E3"/>
              </a:buClr>
              <a:buSzPts val="1350"/>
              <a:buFont typeface="Noto Sans Symbols"/>
              <a:buChar char="■"/>
              <a:defRPr sz="1350" b="0" i="0" u="none" strike="noStrike" cap="none">
                <a:solidFill>
                  <a:srgbClr val="595959"/>
                </a:solidFill>
                <a:latin typeface="Rockwell"/>
                <a:ea typeface="Rockwell"/>
                <a:cs typeface="Rockwell"/>
                <a:sym typeface="Rockwell"/>
              </a:defRPr>
            </a:lvl8pPr>
            <a:lvl9pPr marL="3086100" marR="0" lvl="8" indent="-235744" algn="l" rtl="0">
              <a:spcBef>
                <a:spcPts val="270"/>
              </a:spcBef>
              <a:spcAft>
                <a:spcPts val="0"/>
              </a:spcAft>
              <a:buClr>
                <a:schemeClr val="accent1"/>
              </a:buClr>
              <a:buSzPts val="1350"/>
              <a:buFont typeface="Noto Sans Symbols"/>
              <a:buChar char="■"/>
              <a:defRPr sz="1350" b="0" i="0" u="none" strike="noStrike" cap="none">
                <a:solidFill>
                  <a:srgbClr val="595959"/>
                </a:solidFill>
                <a:latin typeface="Rockwell"/>
                <a:ea typeface="Rockwell"/>
                <a:cs typeface="Rockwell"/>
                <a:sym typeface="Rockwell"/>
              </a:defRPr>
            </a:lvl9pPr>
          </a:lstStyle>
          <a:p>
            <a:endParaRPr/>
          </a:p>
        </p:txBody>
      </p:sp>
      <p:sp>
        <p:nvSpPr>
          <p:cNvPr id="71" name="Google Shape;71;p15"/>
          <p:cNvSpPr txBox="1">
            <a:spLocks noGrp="1"/>
          </p:cNvSpPr>
          <p:nvPr>
            <p:ph type="body" idx="2"/>
          </p:nvPr>
        </p:nvSpPr>
        <p:spPr>
          <a:xfrm>
            <a:off x="5866504" y="1985963"/>
            <a:ext cx="4876800" cy="4140400"/>
          </a:xfrm>
          <a:prstGeom prst="rect">
            <a:avLst/>
          </a:prstGeom>
          <a:noFill/>
          <a:ln>
            <a:noFill/>
          </a:ln>
        </p:spPr>
        <p:txBody>
          <a:bodyPr spcFirstLastPara="1" wrap="square" lIns="91425" tIns="45700" rIns="91425" bIns="45700" anchor="t" anchorCtr="0"/>
          <a:lstStyle>
            <a:lvl1pPr marL="342900" marR="0" lvl="0" indent="-235744" algn="l" rtl="0">
              <a:spcBef>
                <a:spcPts val="1500"/>
              </a:spcBef>
              <a:spcAft>
                <a:spcPts val="0"/>
              </a:spcAft>
              <a:buClr>
                <a:schemeClr val="accent1"/>
              </a:buClr>
              <a:buSzPts val="1350"/>
              <a:buFont typeface="Noto Sans Symbols"/>
              <a:buChar char="■"/>
              <a:defRPr sz="1350" b="0" i="0" u="none" strike="noStrike" cap="none">
                <a:solidFill>
                  <a:srgbClr val="595959"/>
                </a:solidFill>
                <a:latin typeface="Rockwell"/>
                <a:ea typeface="Rockwell"/>
                <a:cs typeface="Rockwell"/>
                <a:sym typeface="Rockwell"/>
              </a:defRPr>
            </a:lvl1pPr>
            <a:lvl2pPr marL="685800" marR="0" lvl="1" indent="-235744" algn="l" rtl="0">
              <a:spcBef>
                <a:spcPts val="450"/>
              </a:spcBef>
              <a:spcAft>
                <a:spcPts val="0"/>
              </a:spcAft>
              <a:buClr>
                <a:srgbClr val="9FC3E3"/>
              </a:buClr>
              <a:buSzPts val="1350"/>
              <a:buFont typeface="Noto Sans Symbols"/>
              <a:buChar char="■"/>
              <a:defRPr sz="1350" b="0" i="0" u="none" strike="noStrike" cap="none">
                <a:solidFill>
                  <a:srgbClr val="595959"/>
                </a:solidFill>
                <a:latin typeface="Rockwell"/>
                <a:ea typeface="Rockwell"/>
                <a:cs typeface="Rockwell"/>
                <a:sym typeface="Rockwell"/>
              </a:defRPr>
            </a:lvl2pPr>
            <a:lvl3pPr marL="1028700" marR="0" lvl="2" indent="-235744" algn="l" rtl="0">
              <a:spcBef>
                <a:spcPts val="450"/>
              </a:spcBef>
              <a:spcAft>
                <a:spcPts val="0"/>
              </a:spcAft>
              <a:buClr>
                <a:schemeClr val="accent1"/>
              </a:buClr>
              <a:buSzPts val="1350"/>
              <a:buFont typeface="Noto Sans Symbols"/>
              <a:buChar char="■"/>
              <a:defRPr sz="1350" b="0" i="0" u="none" strike="noStrike" cap="none">
                <a:solidFill>
                  <a:srgbClr val="595959"/>
                </a:solidFill>
                <a:latin typeface="Rockwell"/>
                <a:ea typeface="Rockwell"/>
                <a:cs typeface="Rockwell"/>
                <a:sym typeface="Rockwell"/>
              </a:defRPr>
            </a:lvl3pPr>
            <a:lvl4pPr marL="1371600" marR="0" lvl="3" indent="-235744" algn="l" rtl="0">
              <a:spcBef>
                <a:spcPts val="450"/>
              </a:spcBef>
              <a:spcAft>
                <a:spcPts val="0"/>
              </a:spcAft>
              <a:buClr>
                <a:srgbClr val="9FC3E3"/>
              </a:buClr>
              <a:buSzPts val="1350"/>
              <a:buFont typeface="Noto Sans Symbols"/>
              <a:buChar char="■"/>
              <a:defRPr sz="1350" b="0" i="0" u="none" strike="noStrike" cap="none">
                <a:solidFill>
                  <a:srgbClr val="595959"/>
                </a:solidFill>
                <a:latin typeface="Rockwell"/>
                <a:ea typeface="Rockwell"/>
                <a:cs typeface="Rockwell"/>
                <a:sym typeface="Rockwell"/>
              </a:defRPr>
            </a:lvl4pPr>
            <a:lvl5pPr marL="1714500" marR="0" lvl="4" indent="-235744" algn="l" rtl="0">
              <a:spcBef>
                <a:spcPts val="450"/>
              </a:spcBef>
              <a:spcAft>
                <a:spcPts val="0"/>
              </a:spcAft>
              <a:buClr>
                <a:schemeClr val="accent1"/>
              </a:buClr>
              <a:buSzPts val="1350"/>
              <a:buFont typeface="Noto Sans Symbols"/>
              <a:buChar char="■"/>
              <a:defRPr sz="1350" b="0" i="0" u="none" strike="noStrike" cap="none">
                <a:solidFill>
                  <a:srgbClr val="595959"/>
                </a:solidFill>
                <a:latin typeface="Rockwell"/>
                <a:ea typeface="Rockwell"/>
                <a:cs typeface="Rockwell"/>
                <a:sym typeface="Rockwell"/>
              </a:defRPr>
            </a:lvl5pPr>
            <a:lvl6pPr marL="2057400" marR="0" lvl="5" indent="-235744" algn="l" rtl="0">
              <a:spcBef>
                <a:spcPts val="270"/>
              </a:spcBef>
              <a:spcAft>
                <a:spcPts val="0"/>
              </a:spcAft>
              <a:buClr>
                <a:srgbClr val="9FC3E3"/>
              </a:buClr>
              <a:buSzPts val="1350"/>
              <a:buFont typeface="Noto Sans Symbols"/>
              <a:buChar char="■"/>
              <a:defRPr sz="1350" b="0" i="0" u="none" strike="noStrike" cap="none">
                <a:solidFill>
                  <a:srgbClr val="595959"/>
                </a:solidFill>
                <a:latin typeface="Rockwell"/>
                <a:ea typeface="Rockwell"/>
                <a:cs typeface="Rockwell"/>
                <a:sym typeface="Rockwell"/>
              </a:defRPr>
            </a:lvl6pPr>
            <a:lvl7pPr marL="2400300" marR="0" lvl="6" indent="-235744" algn="l" rtl="0">
              <a:spcBef>
                <a:spcPts val="270"/>
              </a:spcBef>
              <a:spcAft>
                <a:spcPts val="0"/>
              </a:spcAft>
              <a:buClr>
                <a:schemeClr val="accent1"/>
              </a:buClr>
              <a:buSzPts val="1350"/>
              <a:buFont typeface="Noto Sans Symbols"/>
              <a:buChar char="■"/>
              <a:defRPr sz="1350" b="0" i="0" u="none" strike="noStrike" cap="none">
                <a:solidFill>
                  <a:srgbClr val="595959"/>
                </a:solidFill>
                <a:latin typeface="Rockwell"/>
                <a:ea typeface="Rockwell"/>
                <a:cs typeface="Rockwell"/>
                <a:sym typeface="Rockwell"/>
              </a:defRPr>
            </a:lvl7pPr>
            <a:lvl8pPr marL="2743200" marR="0" lvl="7" indent="-235744" algn="l" rtl="0">
              <a:spcBef>
                <a:spcPts val="270"/>
              </a:spcBef>
              <a:spcAft>
                <a:spcPts val="0"/>
              </a:spcAft>
              <a:buClr>
                <a:srgbClr val="9FC3E3"/>
              </a:buClr>
              <a:buSzPts val="1350"/>
              <a:buFont typeface="Noto Sans Symbols"/>
              <a:buChar char="■"/>
              <a:defRPr sz="1350" b="0" i="0" u="none" strike="noStrike" cap="none">
                <a:solidFill>
                  <a:srgbClr val="595959"/>
                </a:solidFill>
                <a:latin typeface="Rockwell"/>
                <a:ea typeface="Rockwell"/>
                <a:cs typeface="Rockwell"/>
                <a:sym typeface="Rockwell"/>
              </a:defRPr>
            </a:lvl8pPr>
            <a:lvl9pPr marL="3086100" marR="0" lvl="8" indent="-235744" algn="l" rtl="0">
              <a:spcBef>
                <a:spcPts val="270"/>
              </a:spcBef>
              <a:spcAft>
                <a:spcPts val="0"/>
              </a:spcAft>
              <a:buClr>
                <a:schemeClr val="accent1"/>
              </a:buClr>
              <a:buSzPts val="1350"/>
              <a:buFont typeface="Noto Sans Symbols"/>
              <a:buChar char="■"/>
              <a:defRPr sz="1350" b="0" i="0" u="none" strike="noStrike" cap="none">
                <a:solidFill>
                  <a:srgbClr val="595959"/>
                </a:solidFill>
                <a:latin typeface="Rockwell"/>
                <a:ea typeface="Rockwell"/>
                <a:cs typeface="Rockwell"/>
                <a:sym typeface="Rockwell"/>
              </a:defRPr>
            </a:lvl9pPr>
          </a:lstStyle>
          <a:p>
            <a:endParaRPr/>
          </a:p>
        </p:txBody>
      </p:sp>
      <p:sp>
        <p:nvSpPr>
          <p:cNvPr id="72" name="Google Shape;72;p15"/>
          <p:cNvSpPr txBox="1">
            <a:spLocks noGrp="1"/>
          </p:cNvSpPr>
          <p:nvPr>
            <p:ph type="dt" idx="10"/>
          </p:nvPr>
        </p:nvSpPr>
        <p:spPr>
          <a:xfrm>
            <a:off x="9060329" y="6423585"/>
            <a:ext cx="2844800" cy="365200"/>
          </a:xfrm>
          <a:prstGeom prst="rect">
            <a:avLst/>
          </a:prstGeom>
          <a:noFill/>
          <a:ln>
            <a:noFill/>
          </a:ln>
        </p:spPr>
        <p:txBody>
          <a:bodyPr spcFirstLastPara="1" wrap="square" lIns="91425" tIns="45700" rIns="91425" bIns="45700" anchor="ctr" anchorCtr="0"/>
          <a:lstStyle>
            <a:lvl1pPr marR="0" lvl="0" algn="r" rtl="0">
              <a:spcBef>
                <a:spcPts val="0"/>
              </a:spcBef>
              <a:spcAft>
                <a:spcPts val="0"/>
              </a:spcAft>
              <a:buSzPts val="1400"/>
              <a:buNone/>
              <a:defRPr sz="825" b="0" i="0" u="none" strike="noStrike" cap="none">
                <a:solidFill>
                  <a:srgbClr val="595959"/>
                </a:solidFill>
                <a:latin typeface="Rockwell"/>
                <a:ea typeface="Rockwell"/>
                <a:cs typeface="Rockwell"/>
                <a:sym typeface="Rockwell"/>
              </a:defRPr>
            </a:lvl1pPr>
            <a:lvl2pPr marR="0" lvl="1" algn="l" rtl="0">
              <a:spcBef>
                <a:spcPts val="0"/>
              </a:spcBef>
              <a:spcAft>
                <a:spcPts val="0"/>
              </a:spcAft>
              <a:buSzPts val="1400"/>
              <a:buNone/>
              <a:defRPr sz="1350" b="0" i="0" u="none" strike="noStrike" cap="none">
                <a:solidFill>
                  <a:schemeClr val="dk1"/>
                </a:solidFill>
                <a:latin typeface="Rockwell"/>
                <a:ea typeface="Rockwell"/>
                <a:cs typeface="Rockwell"/>
                <a:sym typeface="Rockwell"/>
              </a:defRPr>
            </a:lvl2pPr>
            <a:lvl3pPr marR="0" lvl="2" algn="l" rtl="0">
              <a:spcBef>
                <a:spcPts val="0"/>
              </a:spcBef>
              <a:spcAft>
                <a:spcPts val="0"/>
              </a:spcAft>
              <a:buSzPts val="1400"/>
              <a:buNone/>
              <a:defRPr sz="1350" b="0" i="0" u="none" strike="noStrike" cap="none">
                <a:solidFill>
                  <a:schemeClr val="dk1"/>
                </a:solidFill>
                <a:latin typeface="Rockwell"/>
                <a:ea typeface="Rockwell"/>
                <a:cs typeface="Rockwell"/>
                <a:sym typeface="Rockwell"/>
              </a:defRPr>
            </a:lvl3pPr>
            <a:lvl4pPr marR="0" lvl="3" algn="l" rtl="0">
              <a:spcBef>
                <a:spcPts val="0"/>
              </a:spcBef>
              <a:spcAft>
                <a:spcPts val="0"/>
              </a:spcAft>
              <a:buSzPts val="1400"/>
              <a:buNone/>
              <a:defRPr sz="1350" b="0" i="0" u="none" strike="noStrike" cap="none">
                <a:solidFill>
                  <a:schemeClr val="dk1"/>
                </a:solidFill>
                <a:latin typeface="Rockwell"/>
                <a:ea typeface="Rockwell"/>
                <a:cs typeface="Rockwell"/>
                <a:sym typeface="Rockwell"/>
              </a:defRPr>
            </a:lvl4pPr>
            <a:lvl5pPr marR="0" lvl="4" algn="l" rtl="0">
              <a:spcBef>
                <a:spcPts val="0"/>
              </a:spcBef>
              <a:spcAft>
                <a:spcPts val="0"/>
              </a:spcAft>
              <a:buSzPts val="1400"/>
              <a:buNone/>
              <a:defRPr sz="1350" b="0" i="0" u="none" strike="noStrike" cap="none">
                <a:solidFill>
                  <a:schemeClr val="dk1"/>
                </a:solidFill>
                <a:latin typeface="Rockwell"/>
                <a:ea typeface="Rockwell"/>
                <a:cs typeface="Rockwell"/>
                <a:sym typeface="Rockwell"/>
              </a:defRPr>
            </a:lvl5pPr>
            <a:lvl6pPr marR="0" lvl="5" algn="l" rtl="0">
              <a:spcBef>
                <a:spcPts val="0"/>
              </a:spcBef>
              <a:spcAft>
                <a:spcPts val="0"/>
              </a:spcAft>
              <a:buSzPts val="1400"/>
              <a:buNone/>
              <a:defRPr sz="1350" b="0" i="0" u="none" strike="noStrike" cap="none">
                <a:solidFill>
                  <a:schemeClr val="dk1"/>
                </a:solidFill>
                <a:latin typeface="Rockwell"/>
                <a:ea typeface="Rockwell"/>
                <a:cs typeface="Rockwell"/>
                <a:sym typeface="Rockwell"/>
              </a:defRPr>
            </a:lvl6pPr>
            <a:lvl7pPr marR="0" lvl="6" algn="l" rtl="0">
              <a:spcBef>
                <a:spcPts val="0"/>
              </a:spcBef>
              <a:spcAft>
                <a:spcPts val="0"/>
              </a:spcAft>
              <a:buSzPts val="1400"/>
              <a:buNone/>
              <a:defRPr sz="1350" b="0" i="0" u="none" strike="noStrike" cap="none">
                <a:solidFill>
                  <a:schemeClr val="dk1"/>
                </a:solidFill>
                <a:latin typeface="Rockwell"/>
                <a:ea typeface="Rockwell"/>
                <a:cs typeface="Rockwell"/>
                <a:sym typeface="Rockwell"/>
              </a:defRPr>
            </a:lvl7pPr>
            <a:lvl8pPr marR="0" lvl="7" algn="l" rtl="0">
              <a:spcBef>
                <a:spcPts val="0"/>
              </a:spcBef>
              <a:spcAft>
                <a:spcPts val="0"/>
              </a:spcAft>
              <a:buSzPts val="1400"/>
              <a:buNone/>
              <a:defRPr sz="1350" b="0" i="0" u="none" strike="noStrike" cap="none">
                <a:solidFill>
                  <a:schemeClr val="dk1"/>
                </a:solidFill>
                <a:latin typeface="Rockwell"/>
                <a:ea typeface="Rockwell"/>
                <a:cs typeface="Rockwell"/>
                <a:sym typeface="Rockwell"/>
              </a:defRPr>
            </a:lvl8pPr>
            <a:lvl9pPr marR="0" lvl="8" algn="l" rtl="0">
              <a:spcBef>
                <a:spcPts val="0"/>
              </a:spcBef>
              <a:spcAft>
                <a:spcPts val="0"/>
              </a:spcAft>
              <a:buSzPts val="1400"/>
              <a:buNone/>
              <a:defRPr sz="1350" b="0" i="0" u="none" strike="noStrike" cap="none">
                <a:solidFill>
                  <a:schemeClr val="dk1"/>
                </a:solidFill>
                <a:latin typeface="Rockwell"/>
                <a:ea typeface="Rockwell"/>
                <a:cs typeface="Rockwell"/>
                <a:sym typeface="Rockwell"/>
              </a:defRPr>
            </a:lvl9pPr>
          </a:lstStyle>
          <a:p>
            <a:pPr marL="0" marR="0" lvl="0" indent="0" algn="r" defTabSz="685800" rtl="0" eaLnBrk="1" fontAlgn="auto" latinLnBrk="0" hangingPunct="1">
              <a:lnSpc>
                <a:spcPct val="100000"/>
              </a:lnSpc>
              <a:spcBef>
                <a:spcPts val="0"/>
              </a:spcBef>
              <a:spcAft>
                <a:spcPts val="0"/>
              </a:spcAft>
              <a:buClrTx/>
              <a:buSzPts val="1400"/>
              <a:buFontTx/>
              <a:buNone/>
              <a:tabLst/>
              <a:defRPr/>
            </a:pPr>
            <a:endParaRPr kumimoji="0" lang="en-US" sz="825" b="0" i="0" u="none" strike="noStrike" kern="1200" cap="none" spc="0" normalizeH="0" baseline="0" noProof="0">
              <a:ln>
                <a:noFill/>
              </a:ln>
              <a:solidFill>
                <a:srgbClr val="595959"/>
              </a:solidFill>
              <a:effectLst/>
              <a:uLnTx/>
              <a:uFillTx/>
              <a:latin typeface="Rockwell"/>
              <a:sym typeface="Rockwell"/>
            </a:endParaRPr>
          </a:p>
        </p:txBody>
      </p:sp>
      <p:sp>
        <p:nvSpPr>
          <p:cNvPr id="73" name="Google Shape;73;p15"/>
          <p:cNvSpPr txBox="1">
            <a:spLocks noGrp="1"/>
          </p:cNvSpPr>
          <p:nvPr>
            <p:ph type="ftr" idx="11"/>
          </p:nvPr>
        </p:nvSpPr>
        <p:spPr>
          <a:xfrm>
            <a:off x="268941" y="6423585"/>
            <a:ext cx="8164000" cy="3652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825" b="0" i="0" u="none" strike="noStrike" cap="none">
                <a:solidFill>
                  <a:srgbClr val="595959"/>
                </a:solidFill>
                <a:latin typeface="Rockwell"/>
                <a:ea typeface="Rockwell"/>
                <a:cs typeface="Rockwell"/>
                <a:sym typeface="Rockwell"/>
              </a:defRPr>
            </a:lvl1pPr>
            <a:lvl2pPr marR="0" lvl="1" algn="l" rtl="0">
              <a:spcBef>
                <a:spcPts val="0"/>
              </a:spcBef>
              <a:spcAft>
                <a:spcPts val="0"/>
              </a:spcAft>
              <a:buSzPts val="1400"/>
              <a:buNone/>
              <a:defRPr sz="1350" b="0" i="0" u="none" strike="noStrike" cap="none">
                <a:solidFill>
                  <a:schemeClr val="dk1"/>
                </a:solidFill>
                <a:latin typeface="Rockwell"/>
                <a:ea typeface="Rockwell"/>
                <a:cs typeface="Rockwell"/>
                <a:sym typeface="Rockwell"/>
              </a:defRPr>
            </a:lvl2pPr>
            <a:lvl3pPr marR="0" lvl="2" algn="l" rtl="0">
              <a:spcBef>
                <a:spcPts val="0"/>
              </a:spcBef>
              <a:spcAft>
                <a:spcPts val="0"/>
              </a:spcAft>
              <a:buSzPts val="1400"/>
              <a:buNone/>
              <a:defRPr sz="1350" b="0" i="0" u="none" strike="noStrike" cap="none">
                <a:solidFill>
                  <a:schemeClr val="dk1"/>
                </a:solidFill>
                <a:latin typeface="Rockwell"/>
                <a:ea typeface="Rockwell"/>
                <a:cs typeface="Rockwell"/>
                <a:sym typeface="Rockwell"/>
              </a:defRPr>
            </a:lvl3pPr>
            <a:lvl4pPr marR="0" lvl="3" algn="l" rtl="0">
              <a:spcBef>
                <a:spcPts val="0"/>
              </a:spcBef>
              <a:spcAft>
                <a:spcPts val="0"/>
              </a:spcAft>
              <a:buSzPts val="1400"/>
              <a:buNone/>
              <a:defRPr sz="1350" b="0" i="0" u="none" strike="noStrike" cap="none">
                <a:solidFill>
                  <a:schemeClr val="dk1"/>
                </a:solidFill>
                <a:latin typeface="Rockwell"/>
                <a:ea typeface="Rockwell"/>
                <a:cs typeface="Rockwell"/>
                <a:sym typeface="Rockwell"/>
              </a:defRPr>
            </a:lvl4pPr>
            <a:lvl5pPr marR="0" lvl="4" algn="l" rtl="0">
              <a:spcBef>
                <a:spcPts val="0"/>
              </a:spcBef>
              <a:spcAft>
                <a:spcPts val="0"/>
              </a:spcAft>
              <a:buSzPts val="1400"/>
              <a:buNone/>
              <a:defRPr sz="1350" b="0" i="0" u="none" strike="noStrike" cap="none">
                <a:solidFill>
                  <a:schemeClr val="dk1"/>
                </a:solidFill>
                <a:latin typeface="Rockwell"/>
                <a:ea typeface="Rockwell"/>
                <a:cs typeface="Rockwell"/>
                <a:sym typeface="Rockwell"/>
              </a:defRPr>
            </a:lvl5pPr>
            <a:lvl6pPr marR="0" lvl="5" algn="l" rtl="0">
              <a:spcBef>
                <a:spcPts val="0"/>
              </a:spcBef>
              <a:spcAft>
                <a:spcPts val="0"/>
              </a:spcAft>
              <a:buSzPts val="1400"/>
              <a:buNone/>
              <a:defRPr sz="1350" b="0" i="0" u="none" strike="noStrike" cap="none">
                <a:solidFill>
                  <a:schemeClr val="dk1"/>
                </a:solidFill>
                <a:latin typeface="Rockwell"/>
                <a:ea typeface="Rockwell"/>
                <a:cs typeface="Rockwell"/>
                <a:sym typeface="Rockwell"/>
              </a:defRPr>
            </a:lvl6pPr>
            <a:lvl7pPr marR="0" lvl="6" algn="l" rtl="0">
              <a:spcBef>
                <a:spcPts val="0"/>
              </a:spcBef>
              <a:spcAft>
                <a:spcPts val="0"/>
              </a:spcAft>
              <a:buSzPts val="1400"/>
              <a:buNone/>
              <a:defRPr sz="1350" b="0" i="0" u="none" strike="noStrike" cap="none">
                <a:solidFill>
                  <a:schemeClr val="dk1"/>
                </a:solidFill>
                <a:latin typeface="Rockwell"/>
                <a:ea typeface="Rockwell"/>
                <a:cs typeface="Rockwell"/>
                <a:sym typeface="Rockwell"/>
              </a:defRPr>
            </a:lvl7pPr>
            <a:lvl8pPr marR="0" lvl="7" algn="l" rtl="0">
              <a:spcBef>
                <a:spcPts val="0"/>
              </a:spcBef>
              <a:spcAft>
                <a:spcPts val="0"/>
              </a:spcAft>
              <a:buSzPts val="1400"/>
              <a:buNone/>
              <a:defRPr sz="1350" b="0" i="0" u="none" strike="noStrike" cap="none">
                <a:solidFill>
                  <a:schemeClr val="dk1"/>
                </a:solidFill>
                <a:latin typeface="Rockwell"/>
                <a:ea typeface="Rockwell"/>
                <a:cs typeface="Rockwell"/>
                <a:sym typeface="Rockwell"/>
              </a:defRPr>
            </a:lvl8pPr>
            <a:lvl9pPr marR="0" lvl="8" algn="l" rtl="0">
              <a:spcBef>
                <a:spcPts val="0"/>
              </a:spcBef>
              <a:spcAft>
                <a:spcPts val="0"/>
              </a:spcAft>
              <a:buSzPts val="1400"/>
              <a:buNone/>
              <a:defRPr sz="1350" b="0" i="0" u="none" strike="noStrike" cap="none">
                <a:solidFill>
                  <a:schemeClr val="dk1"/>
                </a:solidFill>
                <a:latin typeface="Rockwell"/>
                <a:ea typeface="Rockwell"/>
                <a:cs typeface="Rockwell"/>
                <a:sym typeface="Rockwell"/>
              </a:defRPr>
            </a:lvl9pPr>
          </a:lstStyle>
          <a:p>
            <a:pPr marL="0" marR="0" lvl="0" indent="0" algn="l" defTabSz="685800" rtl="0" eaLnBrk="1" fontAlgn="auto" latinLnBrk="0" hangingPunct="1">
              <a:lnSpc>
                <a:spcPct val="100000"/>
              </a:lnSpc>
              <a:spcBef>
                <a:spcPts val="0"/>
              </a:spcBef>
              <a:spcAft>
                <a:spcPts val="0"/>
              </a:spcAft>
              <a:buClrTx/>
              <a:buSzPts val="1400"/>
              <a:buFontTx/>
              <a:buNone/>
              <a:tabLst/>
              <a:defRPr/>
            </a:pPr>
            <a:endParaRPr kumimoji="0" lang="en-US" sz="825" b="0" i="0" u="none" strike="noStrike" kern="1200" cap="none" spc="0" normalizeH="0" baseline="0" noProof="0">
              <a:ln>
                <a:noFill/>
              </a:ln>
              <a:solidFill>
                <a:srgbClr val="595959"/>
              </a:solidFill>
              <a:effectLst/>
              <a:uLnTx/>
              <a:uFillTx/>
              <a:latin typeface="Rockwell"/>
              <a:sym typeface="Rockwell"/>
            </a:endParaRPr>
          </a:p>
        </p:txBody>
      </p:sp>
      <p:sp>
        <p:nvSpPr>
          <p:cNvPr id="74" name="Google Shape;74;p15"/>
          <p:cNvSpPr txBox="1">
            <a:spLocks noGrp="1"/>
          </p:cNvSpPr>
          <p:nvPr>
            <p:ph type="sldNum" idx="12"/>
          </p:nvPr>
        </p:nvSpPr>
        <p:spPr>
          <a:xfrm>
            <a:off x="11074400" y="242235"/>
            <a:ext cx="738800" cy="3652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50" b="0" i="0" u="none" strike="noStrike" cap="none">
                <a:solidFill>
                  <a:schemeClr val="lt1"/>
                </a:solidFill>
                <a:latin typeface="Rockwell"/>
                <a:ea typeface="Rockwell"/>
                <a:cs typeface="Rockwell"/>
                <a:sym typeface="Rockwell"/>
              </a:defRPr>
            </a:lvl1pPr>
            <a:lvl2pPr marL="0" marR="0" lvl="1" indent="0" algn="r" rtl="0">
              <a:spcBef>
                <a:spcPts val="0"/>
              </a:spcBef>
              <a:buNone/>
              <a:defRPr sz="1050" b="0" i="0" u="none" strike="noStrike" cap="none">
                <a:solidFill>
                  <a:schemeClr val="lt1"/>
                </a:solidFill>
                <a:latin typeface="Rockwell"/>
                <a:ea typeface="Rockwell"/>
                <a:cs typeface="Rockwell"/>
                <a:sym typeface="Rockwell"/>
              </a:defRPr>
            </a:lvl2pPr>
            <a:lvl3pPr marL="0" marR="0" lvl="2" indent="0" algn="r" rtl="0">
              <a:spcBef>
                <a:spcPts val="0"/>
              </a:spcBef>
              <a:buNone/>
              <a:defRPr sz="1050" b="0" i="0" u="none" strike="noStrike" cap="none">
                <a:solidFill>
                  <a:schemeClr val="lt1"/>
                </a:solidFill>
                <a:latin typeface="Rockwell"/>
                <a:ea typeface="Rockwell"/>
                <a:cs typeface="Rockwell"/>
                <a:sym typeface="Rockwell"/>
              </a:defRPr>
            </a:lvl3pPr>
            <a:lvl4pPr marL="0" marR="0" lvl="3" indent="0" algn="r" rtl="0">
              <a:spcBef>
                <a:spcPts val="0"/>
              </a:spcBef>
              <a:buNone/>
              <a:defRPr sz="1050" b="0" i="0" u="none" strike="noStrike" cap="none">
                <a:solidFill>
                  <a:schemeClr val="lt1"/>
                </a:solidFill>
                <a:latin typeface="Rockwell"/>
                <a:ea typeface="Rockwell"/>
                <a:cs typeface="Rockwell"/>
                <a:sym typeface="Rockwell"/>
              </a:defRPr>
            </a:lvl4pPr>
            <a:lvl5pPr marL="0" marR="0" lvl="4" indent="0" algn="r" rtl="0">
              <a:spcBef>
                <a:spcPts val="0"/>
              </a:spcBef>
              <a:buNone/>
              <a:defRPr sz="1050" b="0" i="0" u="none" strike="noStrike" cap="none">
                <a:solidFill>
                  <a:schemeClr val="lt1"/>
                </a:solidFill>
                <a:latin typeface="Rockwell"/>
                <a:ea typeface="Rockwell"/>
                <a:cs typeface="Rockwell"/>
                <a:sym typeface="Rockwell"/>
              </a:defRPr>
            </a:lvl5pPr>
            <a:lvl6pPr marL="0" marR="0" lvl="5" indent="0" algn="r" rtl="0">
              <a:spcBef>
                <a:spcPts val="0"/>
              </a:spcBef>
              <a:buNone/>
              <a:defRPr sz="1050" b="0" i="0" u="none" strike="noStrike" cap="none">
                <a:solidFill>
                  <a:schemeClr val="lt1"/>
                </a:solidFill>
                <a:latin typeface="Rockwell"/>
                <a:ea typeface="Rockwell"/>
                <a:cs typeface="Rockwell"/>
                <a:sym typeface="Rockwell"/>
              </a:defRPr>
            </a:lvl6pPr>
            <a:lvl7pPr marL="0" marR="0" lvl="6" indent="0" algn="r" rtl="0">
              <a:spcBef>
                <a:spcPts val="0"/>
              </a:spcBef>
              <a:buNone/>
              <a:defRPr sz="1050" b="0" i="0" u="none" strike="noStrike" cap="none">
                <a:solidFill>
                  <a:schemeClr val="lt1"/>
                </a:solidFill>
                <a:latin typeface="Rockwell"/>
                <a:ea typeface="Rockwell"/>
                <a:cs typeface="Rockwell"/>
                <a:sym typeface="Rockwell"/>
              </a:defRPr>
            </a:lvl7pPr>
            <a:lvl8pPr marL="0" marR="0" lvl="7" indent="0" algn="r" rtl="0">
              <a:spcBef>
                <a:spcPts val="0"/>
              </a:spcBef>
              <a:buNone/>
              <a:defRPr sz="1050" b="0" i="0" u="none" strike="noStrike" cap="none">
                <a:solidFill>
                  <a:schemeClr val="lt1"/>
                </a:solidFill>
                <a:latin typeface="Rockwell"/>
                <a:ea typeface="Rockwell"/>
                <a:cs typeface="Rockwell"/>
                <a:sym typeface="Rockwell"/>
              </a:defRPr>
            </a:lvl8pPr>
            <a:lvl9pPr marL="0" marR="0" lvl="8" indent="0" algn="r" rtl="0">
              <a:spcBef>
                <a:spcPts val="0"/>
              </a:spcBef>
              <a:buNone/>
              <a:defRPr sz="1050" b="0" i="0" u="none" strike="noStrike" cap="none">
                <a:solidFill>
                  <a:schemeClr val="lt1"/>
                </a:solidFill>
                <a:latin typeface="Rockwell"/>
                <a:ea typeface="Rockwell"/>
                <a:cs typeface="Rockwell"/>
                <a:sym typeface="Rockwell"/>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050" b="0" i="0" u="none" strike="noStrike" kern="1200" cap="none" spc="0" normalizeH="0" baseline="0" noProof="0" smtClean="0">
                <a:ln>
                  <a:noFill/>
                </a:ln>
                <a:solidFill>
                  <a:srgbClr val="FFFFFF"/>
                </a:solidFill>
                <a:effectLst/>
                <a:uLnTx/>
                <a:uFillTx/>
                <a:latin typeface="Rockwell"/>
                <a:sym typeface="Rockwell"/>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 sz="1050" b="0" i="0" u="none" strike="noStrike" kern="1200" cap="none" spc="0" normalizeH="0" baseline="0" noProof="0">
              <a:ln>
                <a:noFill/>
              </a:ln>
              <a:solidFill>
                <a:srgbClr val="FFFFFF"/>
              </a:solidFill>
              <a:effectLst/>
              <a:uLnTx/>
              <a:uFillTx/>
              <a:latin typeface="Rockwell"/>
              <a:sym typeface="Rockwell"/>
            </a:endParaRPr>
          </a:p>
        </p:txBody>
      </p:sp>
    </p:spTree>
    <p:extLst>
      <p:ext uri="{BB962C8B-B14F-4D97-AF65-F5344CB8AC3E}">
        <p14:creationId xmlns:p14="http://schemas.microsoft.com/office/powerpoint/2010/main" val="6727172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p:cNvSpPr/>
          <p:nvPr userDrawn="1"/>
        </p:nvSpPr>
        <p:spPr>
          <a:xfrm>
            <a:off x="0" y="-17796"/>
            <a:ext cx="12192000" cy="1690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Rockwell"/>
              <a:cs typeface="+mn-cs"/>
            </a:endParaRPr>
          </a:p>
        </p:txBody>
      </p:sp>
      <p:sp>
        <p:nvSpPr>
          <p:cNvPr id="2" name="Title 1"/>
          <p:cNvSpPr>
            <a:spLocks noGrp="1"/>
          </p:cNvSpPr>
          <p:nvPr>
            <p:ph type="title"/>
          </p:nvPr>
        </p:nvSpPr>
        <p:spPr/>
        <p:txBody>
          <a:bodyPr/>
          <a:lstStyle>
            <a:lvl1pPr>
              <a:defRPr>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8628" y="6017665"/>
            <a:ext cx="2875723" cy="515234"/>
          </a:xfrm>
          <a:prstGeom prst="rect">
            <a:avLst/>
          </a:prstGeom>
        </p:spPr>
      </p:pic>
      <p:sp>
        <p:nvSpPr>
          <p:cNvPr id="7" name="Subtitle 2"/>
          <p:cNvSpPr txBox="1">
            <a:spLocks/>
          </p:cNvSpPr>
          <p:nvPr userDrawn="1"/>
        </p:nvSpPr>
        <p:spPr>
          <a:xfrm>
            <a:off x="8534403" y="6083055"/>
            <a:ext cx="2756452" cy="615598"/>
          </a:xfrm>
          <a:prstGeom prst="rect">
            <a:avLst/>
          </a:prstGeom>
        </p:spPr>
        <p:txBody>
          <a:bodyPr vert="horz" lIns="68580" tIns="34290" rIns="68580" bIns="34290" rtlCol="0">
            <a:normAutofit/>
          </a:bodyPr>
          <a:lstStyle>
            <a:lvl1pPr marL="0" indent="0" algn="l" defTabSz="914400" rtl="0" eaLnBrk="1" latinLnBrk="0" hangingPunct="1">
              <a:lnSpc>
                <a:spcPct val="90000"/>
              </a:lnSpc>
              <a:spcBef>
                <a:spcPts val="1000"/>
              </a:spcBef>
              <a:buFont typeface="Arial"/>
              <a:buNone/>
              <a:defRPr sz="32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marR="0" lvl="0" indent="0" algn="r" defTabSz="685800" rtl="0" eaLnBrk="1" fontAlgn="auto" latinLnBrk="0" hangingPunct="1">
              <a:lnSpc>
                <a:spcPct val="90000"/>
              </a:lnSpc>
              <a:spcBef>
                <a:spcPts val="750"/>
              </a:spcBef>
              <a:spcAft>
                <a:spcPts val="0"/>
              </a:spcAft>
              <a:buClrTx/>
              <a:buSzTx/>
              <a:buFont typeface="Arial"/>
              <a:buNone/>
              <a:tabLst/>
              <a:defRPr/>
            </a:pPr>
            <a:r>
              <a:rPr kumimoji="0" lang="en-US" sz="1200" b="0" i="0" u="none" strike="noStrike" kern="1200" cap="none" spc="0" normalizeH="0" baseline="0" noProof="0" dirty="0" err="1" smtClean="0">
                <a:ln>
                  <a:noFill/>
                </a:ln>
                <a:solidFill>
                  <a:srgbClr val="59C4C7"/>
                </a:solidFill>
                <a:effectLst/>
                <a:uLnTx/>
                <a:uFillTx/>
                <a:latin typeface="Rockwell"/>
                <a:cs typeface="+mn-cs"/>
              </a:rPr>
              <a:t>rightquestion.org</a:t>
            </a:r>
            <a:endParaRPr kumimoji="0" lang="en-US" sz="1200" b="0" i="0" u="none" strike="noStrike" kern="1200" cap="none" spc="0" normalizeH="0" baseline="0" noProof="0" dirty="0" smtClean="0">
              <a:ln>
                <a:noFill/>
              </a:ln>
              <a:solidFill>
                <a:srgbClr val="59C4C7"/>
              </a:solidFill>
              <a:effectLst/>
              <a:uLnTx/>
              <a:uFillTx/>
              <a:latin typeface="Rockwell"/>
              <a:cs typeface="+mn-cs"/>
            </a:endParaRPr>
          </a:p>
        </p:txBody>
      </p:sp>
      <p:cxnSp>
        <p:nvCxnSpPr>
          <p:cNvPr id="8" name="Straight Connector 7"/>
          <p:cNvCxnSpPr/>
          <p:nvPr userDrawn="1"/>
        </p:nvCxnSpPr>
        <p:spPr>
          <a:xfrm>
            <a:off x="768629" y="5835315"/>
            <a:ext cx="10625279"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8123826"/>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1_Two Content">
    <p:spTree>
      <p:nvGrpSpPr>
        <p:cNvPr id="1" name=""/>
        <p:cNvGrpSpPr/>
        <p:nvPr/>
      </p:nvGrpSpPr>
      <p:grpSpPr>
        <a:xfrm>
          <a:off x="0" y="0"/>
          <a:ext cx="0" cy="0"/>
          <a:chOff x="0" y="0"/>
          <a:chExt cx="0" cy="0"/>
        </a:xfrm>
      </p:grpSpPr>
      <p:sp>
        <p:nvSpPr>
          <p:cNvPr id="11" name="Rectangle 10"/>
          <p:cNvSpPr/>
          <p:nvPr/>
        </p:nvSpPr>
        <p:spPr>
          <a:xfrm>
            <a:off x="10947402" y="282574"/>
            <a:ext cx="856129"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white"/>
              </a:solidFill>
              <a:effectLst/>
              <a:uLnTx/>
              <a:uFillTx/>
              <a:latin typeface="Rockwell"/>
              <a:cs typeface="+mn-cs"/>
            </a:endParaRPr>
          </a:p>
        </p:txBody>
      </p:sp>
      <p:sp>
        <p:nvSpPr>
          <p:cNvPr id="12" name="Rectangle 11"/>
          <p:cNvSpPr/>
          <p:nvPr/>
        </p:nvSpPr>
        <p:spPr>
          <a:xfrm>
            <a:off x="10757647" y="282574"/>
            <a:ext cx="121920" cy="1600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white"/>
              </a:solidFill>
              <a:effectLst/>
              <a:uLnTx/>
              <a:uFillTx/>
              <a:latin typeface="Rockwell"/>
              <a:cs typeface="+mn-cs"/>
            </a:endParaRPr>
          </a:p>
        </p:txBody>
      </p:sp>
      <p:sp>
        <p:nvSpPr>
          <p:cNvPr id="10" name="TextBox 9"/>
          <p:cNvSpPr txBox="1"/>
          <p:nvPr/>
        </p:nvSpPr>
        <p:spPr>
          <a:xfrm>
            <a:off x="297582" y="228600"/>
            <a:ext cx="347879" cy="415498"/>
          </a:xfrm>
          <a:prstGeom prst="rect">
            <a:avLst/>
          </a:prstGeom>
          <a:noFill/>
        </p:spPr>
        <p:txBody>
          <a:bodyPr wrap="square" lIns="0" tIns="0" rIns="0" bIns="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2700" b="1" i="0" u="none" strike="noStrike" kern="1200" cap="none" spc="0" normalizeH="0" baseline="0" noProof="0">
                <a:ln>
                  <a:noFill/>
                </a:ln>
                <a:solidFill>
                  <a:srgbClr val="629DD1">
                    <a:lumMod val="60000"/>
                    <a:lumOff val="40000"/>
                  </a:srgbClr>
                </a:solidFill>
                <a:effectLst/>
                <a:uLnTx/>
                <a:uFillTx/>
                <a:latin typeface="Rockwell"/>
                <a:cs typeface="+mn-cs"/>
              </a:rPr>
              <a:t>+</a:t>
            </a:r>
          </a:p>
        </p:txBody>
      </p:sp>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664691" y="1985963"/>
            <a:ext cx="4876800" cy="4140200"/>
          </a:xfrm>
        </p:spPr>
        <p:txBody>
          <a:bodyPr>
            <a:normAutofit/>
          </a:bodyPr>
          <a:lstStyle>
            <a:lvl1pPr>
              <a:defRPr sz="1350"/>
            </a:lvl1pPr>
            <a:lvl2pPr>
              <a:defRPr sz="1350"/>
            </a:lvl2pPr>
            <a:lvl3pPr>
              <a:defRPr sz="1350"/>
            </a:lvl3pPr>
            <a:lvl4pPr>
              <a:defRPr sz="1350"/>
            </a:lvl4pPr>
            <a:lvl5pPr>
              <a:defRPr sz="135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5866504" y="1985963"/>
            <a:ext cx="4876800" cy="4140200"/>
          </a:xfrm>
        </p:spPr>
        <p:txBody>
          <a:bodyPr>
            <a:normAutofit/>
          </a:bodyPr>
          <a:lstStyle>
            <a:lvl1pPr>
              <a:defRPr sz="1350"/>
            </a:lvl1pPr>
            <a:lvl2pPr>
              <a:defRPr sz="1350"/>
            </a:lvl2pPr>
            <a:lvl3pPr>
              <a:defRPr sz="1350"/>
            </a:lvl3pPr>
            <a:lvl4pPr>
              <a:defRPr sz="1350"/>
            </a:lvl4pPr>
            <a:lvl5pPr>
              <a:defRPr sz="135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a:xfrm>
            <a:off x="9060329" y="6423588"/>
            <a:ext cx="2844800" cy="365125"/>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8E9718A7-2B15-C347-B708-4E85D52F4AA4}" type="datetimeFigureOut">
              <a:rPr kumimoji="0" lang="en-US" sz="1350" b="0" i="0" u="none" strike="noStrike" kern="1200" cap="none" spc="0" normalizeH="0" baseline="0" noProof="0" smtClean="0">
                <a:ln>
                  <a:noFill/>
                </a:ln>
                <a:solidFill>
                  <a:prstClr val="black">
                    <a:lumMod val="65000"/>
                    <a:lumOff val="35000"/>
                  </a:prstClr>
                </a:solidFill>
                <a:effectLst/>
                <a:uLnTx/>
                <a:uFillTx/>
                <a:latin typeface="Rockwell"/>
                <a:cs typeface="+mn-cs"/>
              </a:rPr>
              <a:pPr marL="0" marR="0" lvl="0" indent="0" algn="l" defTabSz="685800" rtl="0" eaLnBrk="1" fontAlgn="auto" latinLnBrk="0" hangingPunct="1">
                <a:lnSpc>
                  <a:spcPct val="100000"/>
                </a:lnSpc>
                <a:spcBef>
                  <a:spcPts val="0"/>
                </a:spcBef>
                <a:spcAft>
                  <a:spcPts val="0"/>
                </a:spcAft>
                <a:buClrTx/>
                <a:buSzTx/>
                <a:buFontTx/>
                <a:buNone/>
                <a:tabLst/>
                <a:defRPr/>
              </a:pPr>
              <a:t>9/9/2020</a:t>
            </a:fld>
            <a:endParaRPr kumimoji="0" lang="en-US" sz="1350" b="0" i="0" u="none" strike="noStrike" kern="1200" cap="none" spc="0" normalizeH="0" baseline="0" noProof="0">
              <a:ln>
                <a:noFill/>
              </a:ln>
              <a:solidFill>
                <a:prstClr val="black">
                  <a:lumMod val="65000"/>
                  <a:lumOff val="35000"/>
                </a:prstClr>
              </a:solidFill>
              <a:effectLst/>
              <a:uLnTx/>
              <a:uFillTx/>
              <a:latin typeface="Rockwell"/>
              <a:cs typeface="+mn-cs"/>
            </a:endParaRPr>
          </a:p>
        </p:txBody>
      </p:sp>
      <p:sp>
        <p:nvSpPr>
          <p:cNvPr id="6" name="Footer Placeholder 5"/>
          <p:cNvSpPr>
            <a:spLocks noGrp="1"/>
          </p:cNvSpPr>
          <p:nvPr>
            <p:ph type="ftr" sz="quarter" idx="11"/>
          </p:nvPr>
        </p:nvSpPr>
        <p:spPr>
          <a:xfrm>
            <a:off x="268941" y="6423588"/>
            <a:ext cx="8163859" cy="365125"/>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lumMod val="65000"/>
                  <a:lumOff val="35000"/>
                </a:prstClr>
              </a:solidFill>
              <a:effectLst/>
              <a:uLnTx/>
              <a:uFillTx/>
              <a:latin typeface="Rockwell"/>
              <a:cs typeface="+mn-cs"/>
            </a:endParaRPr>
          </a:p>
        </p:txBody>
      </p:sp>
      <p:sp>
        <p:nvSpPr>
          <p:cNvPr id="7" name="Slide Number Placeholder 6"/>
          <p:cNvSpPr>
            <a:spLocks noGrp="1"/>
          </p:cNvSpPr>
          <p:nvPr>
            <p:ph type="sldNum" sz="quarter" idx="12"/>
          </p:nvPr>
        </p:nvSpPr>
        <p:spPr>
          <a:xfrm>
            <a:off x="11074400" y="242237"/>
            <a:ext cx="738717" cy="365125"/>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15E84564-75FE-D847-AF71-AE7C252681ED}" type="slidenum">
              <a:rPr kumimoji="0" lang="en-US" sz="1350" b="0" i="0" u="none" strike="noStrike" kern="1200" cap="none" spc="0" normalizeH="0" baseline="0" noProof="0" smtClean="0">
                <a:ln>
                  <a:noFill/>
                </a:ln>
                <a:solidFill>
                  <a:prstClr val="white"/>
                </a:solidFill>
                <a:effectLst/>
                <a:uLnTx/>
                <a:uFillTx/>
                <a:latin typeface="Rockwell"/>
                <a:cs typeface="+mn-cs"/>
              </a:rPr>
              <a:pPr marL="0" marR="0" lvl="0" indent="0" algn="l" defTabSz="685800" rtl="0" eaLnBrk="1" fontAlgn="auto" latinLnBrk="0" hangingPunct="1">
                <a:lnSpc>
                  <a:spcPct val="100000"/>
                </a:lnSpc>
                <a:spcBef>
                  <a:spcPts val="0"/>
                </a:spcBef>
                <a:spcAft>
                  <a:spcPts val="0"/>
                </a:spcAft>
                <a:buClrTx/>
                <a:buSzTx/>
                <a:buFontTx/>
                <a:buNone/>
                <a:tabLst/>
                <a:defRPr/>
              </a:pPr>
              <a:t>‹#›</a:t>
            </a:fld>
            <a:endParaRPr kumimoji="0" lang="en-US" sz="1350" b="0" i="0" u="none" strike="noStrike" kern="1200" cap="none" spc="0" normalizeH="0" baseline="0" noProof="0">
              <a:ln>
                <a:noFill/>
              </a:ln>
              <a:solidFill>
                <a:prstClr val="white"/>
              </a:solidFill>
              <a:effectLst/>
              <a:uLnTx/>
              <a:uFillTx/>
              <a:latin typeface="Rockwell"/>
              <a:cs typeface="+mn-cs"/>
            </a:endParaRPr>
          </a:p>
        </p:txBody>
      </p:sp>
    </p:spTree>
    <p:extLst>
      <p:ext uri="{BB962C8B-B14F-4D97-AF65-F5344CB8AC3E}">
        <p14:creationId xmlns:p14="http://schemas.microsoft.com/office/powerpoint/2010/main" val="5242275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Comparison">
    <p:spTree>
      <p:nvGrpSpPr>
        <p:cNvPr id="1" name=""/>
        <p:cNvGrpSpPr/>
        <p:nvPr/>
      </p:nvGrpSpPr>
      <p:grpSpPr>
        <a:xfrm>
          <a:off x="0" y="0"/>
          <a:ext cx="0" cy="0"/>
          <a:chOff x="0" y="0"/>
          <a:chExt cx="0" cy="0"/>
        </a:xfrm>
      </p:grpSpPr>
      <p:sp>
        <p:nvSpPr>
          <p:cNvPr id="10" name="Rectangle 9"/>
          <p:cNvSpPr/>
          <p:nvPr/>
        </p:nvSpPr>
        <p:spPr>
          <a:xfrm>
            <a:off x="10889129" y="282574"/>
            <a:ext cx="9144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white"/>
              </a:solidFill>
              <a:effectLst/>
              <a:uLnTx/>
              <a:uFillTx/>
              <a:latin typeface="Rockwell"/>
              <a:ea typeface="+mn-ea"/>
              <a:cs typeface="+mn-cs"/>
            </a:endParaRPr>
          </a:p>
        </p:txBody>
      </p:sp>
      <p:sp>
        <p:nvSpPr>
          <p:cNvPr id="12" name="TextBox 11"/>
          <p:cNvSpPr txBox="1"/>
          <p:nvPr/>
        </p:nvSpPr>
        <p:spPr>
          <a:xfrm>
            <a:off x="297582" y="228600"/>
            <a:ext cx="347879" cy="415498"/>
          </a:xfrm>
          <a:prstGeom prst="rect">
            <a:avLst/>
          </a:prstGeom>
          <a:noFill/>
        </p:spPr>
        <p:txBody>
          <a:bodyPr wrap="square" lIns="0" tIns="0" rIns="0" bIns="0"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sz="2700" b="1" i="0" u="none" strike="noStrike" kern="1200" cap="none" spc="0" normalizeH="0" baseline="0" noProof="0">
                <a:ln>
                  <a:noFill/>
                </a:ln>
                <a:solidFill>
                  <a:srgbClr val="629DD1">
                    <a:lumMod val="60000"/>
                    <a:lumOff val="40000"/>
                  </a:srgbClr>
                </a:solidFill>
                <a:effectLst/>
                <a:uLnTx/>
                <a:uFillTx/>
                <a:latin typeface="Rockwell"/>
                <a:ea typeface="+mn-ea"/>
                <a:cs typeface="+mn-cs"/>
              </a:rPr>
              <a:t>+</a:t>
            </a:r>
          </a:p>
        </p:txBody>
      </p:sp>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4" name="Content Placeholder 3"/>
          <p:cNvSpPr>
            <a:spLocks noGrp="1"/>
          </p:cNvSpPr>
          <p:nvPr>
            <p:ph sz="half" idx="2"/>
          </p:nvPr>
        </p:nvSpPr>
        <p:spPr>
          <a:xfrm>
            <a:off x="663388" y="2447368"/>
            <a:ext cx="4876800" cy="3678797"/>
          </a:xfrm>
        </p:spPr>
        <p:txBody>
          <a:bodyPr>
            <a:normAutofit/>
          </a:bodyPr>
          <a:lstStyle>
            <a:lvl1pPr>
              <a:defRPr sz="1350"/>
            </a:lvl1pPr>
            <a:lvl2pPr>
              <a:defRPr sz="1350"/>
            </a:lvl2pPr>
            <a:lvl3pPr>
              <a:defRPr sz="1350"/>
            </a:lvl3pPr>
            <a:lvl4pPr>
              <a:defRPr sz="1350"/>
            </a:lvl4pPr>
            <a:lvl5pPr>
              <a:defRPr sz="135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6" name="Content Placeholder 5"/>
          <p:cNvSpPr>
            <a:spLocks noGrp="1"/>
          </p:cNvSpPr>
          <p:nvPr>
            <p:ph sz="quarter" idx="4"/>
          </p:nvPr>
        </p:nvSpPr>
        <p:spPr>
          <a:xfrm>
            <a:off x="5866504" y="2447368"/>
            <a:ext cx="4876800" cy="3678797"/>
          </a:xfrm>
        </p:spPr>
        <p:txBody>
          <a:bodyPr>
            <a:normAutofit/>
          </a:bodyPr>
          <a:lstStyle>
            <a:lvl1pPr>
              <a:defRPr sz="1350"/>
            </a:lvl1pPr>
            <a:lvl2pPr>
              <a:defRPr sz="1350"/>
            </a:lvl2pPr>
            <a:lvl3pPr>
              <a:defRPr sz="1350"/>
            </a:lvl3pPr>
            <a:lvl4pPr>
              <a:defRPr sz="1350"/>
            </a:lvl4pPr>
            <a:lvl5pPr>
              <a:defRPr sz="135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Date Placeholder 6"/>
          <p:cNvSpPr>
            <a:spLocks noGrp="1"/>
          </p:cNvSpPr>
          <p:nvPr>
            <p:ph type="dt" sz="half" idx="10"/>
          </p:nvPr>
        </p:nvSpPr>
        <p:spPr>
          <a:xfrm>
            <a:off x="9060329" y="6423588"/>
            <a:ext cx="2844800" cy="365125"/>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8E9718A7-2B15-C347-B708-4E85D52F4AA4}" type="datetimeFigureOut">
              <a:rPr kumimoji="0" lang="en-US" sz="1350" b="0" i="0" u="none" strike="noStrike" kern="1200" cap="none" spc="0" normalizeH="0" baseline="0" noProof="0" smtClean="0">
                <a:ln>
                  <a:noFill/>
                </a:ln>
                <a:solidFill>
                  <a:srgbClr val="000000"/>
                </a:solidFill>
                <a:effectLst/>
                <a:uLnTx/>
                <a:uFillTx/>
                <a:latin typeface="Rockwell"/>
                <a:cs typeface="+mn-cs"/>
              </a:rPr>
              <a:pPr marL="0" marR="0" lvl="0" indent="0" algn="l" defTabSz="685800" rtl="0" eaLnBrk="1" fontAlgn="auto" latinLnBrk="0" hangingPunct="1">
                <a:lnSpc>
                  <a:spcPct val="100000"/>
                </a:lnSpc>
                <a:spcBef>
                  <a:spcPts val="0"/>
                </a:spcBef>
                <a:spcAft>
                  <a:spcPts val="0"/>
                </a:spcAft>
                <a:buClrTx/>
                <a:buSzTx/>
                <a:buFontTx/>
                <a:buNone/>
                <a:tabLst/>
                <a:defRPr/>
              </a:pPr>
              <a:t>9/9/2020</a:t>
            </a:fld>
            <a:endParaRPr kumimoji="0" lang="en-US" sz="1350" b="0" i="0" u="none" strike="noStrike" kern="1200" cap="none" spc="0" normalizeH="0" baseline="0" noProof="0">
              <a:ln>
                <a:noFill/>
              </a:ln>
              <a:solidFill>
                <a:srgbClr val="000000"/>
              </a:solidFill>
              <a:effectLst/>
              <a:uLnTx/>
              <a:uFillTx/>
              <a:latin typeface="Rockwell"/>
              <a:cs typeface="+mn-cs"/>
            </a:endParaRPr>
          </a:p>
        </p:txBody>
      </p:sp>
      <p:sp>
        <p:nvSpPr>
          <p:cNvPr id="8" name="Footer Placeholder 7"/>
          <p:cNvSpPr>
            <a:spLocks noGrp="1"/>
          </p:cNvSpPr>
          <p:nvPr>
            <p:ph type="ftr" sz="quarter" idx="11"/>
          </p:nvPr>
        </p:nvSpPr>
        <p:spPr>
          <a:xfrm>
            <a:off x="268941" y="6423588"/>
            <a:ext cx="8163859" cy="365125"/>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Rockwell"/>
              <a:cs typeface="+mn-cs"/>
            </a:endParaRPr>
          </a:p>
        </p:txBody>
      </p:sp>
      <p:sp>
        <p:nvSpPr>
          <p:cNvPr id="9" name="Slide Number Placeholder 8"/>
          <p:cNvSpPr>
            <a:spLocks noGrp="1"/>
          </p:cNvSpPr>
          <p:nvPr>
            <p:ph type="sldNum" sz="quarter" idx="12"/>
          </p:nvPr>
        </p:nvSpPr>
        <p:spPr>
          <a:xfrm>
            <a:off x="11074400" y="242237"/>
            <a:ext cx="738717" cy="365125"/>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15E84564-75FE-D847-AF71-AE7C252681ED}" type="slidenum">
              <a:rPr kumimoji="0" lang="en-US" sz="1350" b="0" i="0" u="none" strike="noStrike" kern="1200" cap="none" spc="0" normalizeH="0" baseline="0" noProof="0" smtClean="0">
                <a:ln>
                  <a:noFill/>
                </a:ln>
                <a:solidFill>
                  <a:srgbClr val="000000"/>
                </a:solidFill>
                <a:effectLst/>
                <a:uLnTx/>
                <a:uFillTx/>
                <a:latin typeface="Rockwell"/>
                <a:cs typeface="+mn-cs"/>
              </a:rPr>
              <a:pPr marL="0" marR="0" lvl="0" indent="0" algn="l" defTabSz="685800" rtl="0" eaLnBrk="1" fontAlgn="auto" latinLnBrk="0" hangingPunct="1">
                <a:lnSpc>
                  <a:spcPct val="100000"/>
                </a:lnSpc>
                <a:spcBef>
                  <a:spcPts val="0"/>
                </a:spcBef>
                <a:spcAft>
                  <a:spcPts val="0"/>
                </a:spcAft>
                <a:buClrTx/>
                <a:buSzTx/>
                <a:buFontTx/>
                <a:buNone/>
                <a:tabLst/>
                <a:defRPr/>
              </a:pPr>
              <a:t>‹#›</a:t>
            </a:fld>
            <a:endParaRPr kumimoji="0" lang="en-US" sz="1350" b="0" i="0" u="none" strike="noStrike" kern="1200" cap="none" spc="0" normalizeH="0" baseline="0" noProof="0">
              <a:ln>
                <a:noFill/>
              </a:ln>
              <a:solidFill>
                <a:srgbClr val="000000"/>
              </a:solidFill>
              <a:effectLst/>
              <a:uLnTx/>
              <a:uFillTx/>
              <a:latin typeface="Rockwell"/>
              <a:cs typeface="+mn-cs"/>
            </a:endParaRPr>
          </a:p>
        </p:txBody>
      </p:sp>
      <p:sp>
        <p:nvSpPr>
          <p:cNvPr id="3" name="Text Placeholder 2"/>
          <p:cNvSpPr>
            <a:spLocks noGrp="1"/>
          </p:cNvSpPr>
          <p:nvPr>
            <p:ph type="body" idx="1"/>
          </p:nvPr>
        </p:nvSpPr>
        <p:spPr>
          <a:xfrm>
            <a:off x="663388" y="2070850"/>
            <a:ext cx="4876800" cy="322729"/>
          </a:xfrm>
          <a:prstGeom prst="rect">
            <a:avLst/>
          </a:prstGeom>
          <a:solidFill>
            <a:schemeClr val="accent3"/>
          </a:solidFill>
        </p:spPr>
        <p:txBody>
          <a:bodyPr tIns="0" bIns="0" anchor="ctr" anchorCtr="0">
            <a:noAutofit/>
          </a:bodyPr>
          <a:lstStyle>
            <a:lvl1pPr marL="0" indent="0" algn="ctr">
              <a:spcBef>
                <a:spcPts val="0"/>
              </a:spcBef>
              <a:buNone/>
              <a:defRPr sz="1350" b="0">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5" name="Text Placeholder 4"/>
          <p:cNvSpPr>
            <a:spLocks noGrp="1"/>
          </p:cNvSpPr>
          <p:nvPr>
            <p:ph type="body" sz="quarter" idx="3"/>
          </p:nvPr>
        </p:nvSpPr>
        <p:spPr>
          <a:xfrm>
            <a:off x="5866504" y="2070850"/>
            <a:ext cx="4876800" cy="322729"/>
          </a:xfrm>
          <a:prstGeom prst="rect">
            <a:avLst/>
          </a:prstGeom>
          <a:solidFill>
            <a:schemeClr val="accent3">
              <a:lumMod val="60000"/>
              <a:lumOff val="40000"/>
            </a:schemeClr>
          </a:solidFill>
        </p:spPr>
        <p:txBody>
          <a:bodyPr tIns="0" bIns="0" anchor="ctr" anchorCtr="0">
            <a:noAutofit/>
          </a:bodyPr>
          <a:lstStyle>
            <a:lvl1pPr marL="0" indent="0" algn="ctr">
              <a:spcBef>
                <a:spcPts val="0"/>
              </a:spcBef>
              <a:buNone/>
              <a:defRPr sz="1350" b="0">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Tree>
    <p:extLst>
      <p:ext uri="{BB962C8B-B14F-4D97-AF65-F5344CB8AC3E}">
        <p14:creationId xmlns:p14="http://schemas.microsoft.com/office/powerpoint/2010/main" val="5032494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2_Two Content">
    <p:spTree>
      <p:nvGrpSpPr>
        <p:cNvPr id="1" name=""/>
        <p:cNvGrpSpPr/>
        <p:nvPr/>
      </p:nvGrpSpPr>
      <p:grpSpPr>
        <a:xfrm>
          <a:off x="0" y="0"/>
          <a:ext cx="0" cy="0"/>
          <a:chOff x="0" y="0"/>
          <a:chExt cx="0" cy="0"/>
        </a:xfrm>
      </p:grpSpPr>
      <p:sp>
        <p:nvSpPr>
          <p:cNvPr id="11" name="Rectangle 10"/>
          <p:cNvSpPr/>
          <p:nvPr/>
        </p:nvSpPr>
        <p:spPr>
          <a:xfrm>
            <a:off x="10947402" y="282574"/>
            <a:ext cx="856129"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white"/>
              </a:solidFill>
              <a:effectLst/>
              <a:uLnTx/>
              <a:uFillTx/>
              <a:latin typeface="Rockwell"/>
              <a:ea typeface="+mn-ea"/>
              <a:cs typeface="+mn-cs"/>
            </a:endParaRPr>
          </a:p>
        </p:txBody>
      </p:sp>
      <p:sp>
        <p:nvSpPr>
          <p:cNvPr id="12" name="Rectangle 11"/>
          <p:cNvSpPr/>
          <p:nvPr/>
        </p:nvSpPr>
        <p:spPr>
          <a:xfrm>
            <a:off x="10757647" y="282574"/>
            <a:ext cx="121920" cy="1600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white"/>
              </a:solidFill>
              <a:effectLst/>
              <a:uLnTx/>
              <a:uFillTx/>
              <a:latin typeface="Rockwell"/>
              <a:ea typeface="+mn-ea"/>
              <a:cs typeface="+mn-cs"/>
            </a:endParaRPr>
          </a:p>
        </p:txBody>
      </p:sp>
      <p:sp>
        <p:nvSpPr>
          <p:cNvPr id="10" name="TextBox 9"/>
          <p:cNvSpPr txBox="1"/>
          <p:nvPr/>
        </p:nvSpPr>
        <p:spPr>
          <a:xfrm>
            <a:off x="297582" y="228600"/>
            <a:ext cx="347879" cy="415498"/>
          </a:xfrm>
          <a:prstGeom prst="rect">
            <a:avLst/>
          </a:prstGeom>
          <a:noFill/>
        </p:spPr>
        <p:txBody>
          <a:bodyPr wrap="square" lIns="0" tIns="0" rIns="0" bIns="0"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sz="2700" b="1" i="0" u="none" strike="noStrike" kern="1200" cap="none" spc="0" normalizeH="0" baseline="0" noProof="0">
                <a:ln>
                  <a:noFill/>
                </a:ln>
                <a:solidFill>
                  <a:srgbClr val="629DD1">
                    <a:lumMod val="60000"/>
                    <a:lumOff val="40000"/>
                  </a:srgbClr>
                </a:solidFill>
                <a:effectLst/>
                <a:uLnTx/>
                <a:uFillTx/>
                <a:latin typeface="Rockwell"/>
                <a:ea typeface="+mn-ea"/>
                <a:cs typeface="+mn-cs"/>
              </a:rPr>
              <a:t>+</a:t>
            </a:r>
          </a:p>
        </p:txBody>
      </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664691" y="1985963"/>
            <a:ext cx="4876800" cy="4140200"/>
          </a:xfrm>
        </p:spPr>
        <p:txBody>
          <a:bodyPr>
            <a:normAutofit/>
          </a:bodyPr>
          <a:lstStyle>
            <a:lvl1pPr>
              <a:defRPr sz="1350"/>
            </a:lvl1pPr>
            <a:lvl2pPr>
              <a:defRPr sz="1350"/>
            </a:lvl2pPr>
            <a:lvl3pPr>
              <a:defRPr sz="135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5866504" y="1985963"/>
            <a:ext cx="4876800" cy="4140200"/>
          </a:xfrm>
        </p:spPr>
        <p:txBody>
          <a:bodyPr>
            <a:normAutofit/>
          </a:bodyPr>
          <a:lstStyle>
            <a:lvl1pPr>
              <a:defRPr sz="1350"/>
            </a:lvl1pPr>
            <a:lvl2pPr>
              <a:defRPr sz="1350"/>
            </a:lvl2pPr>
            <a:lvl3pPr>
              <a:defRPr sz="135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a:xfrm>
            <a:off x="9060329" y="6423585"/>
            <a:ext cx="2844800" cy="365100"/>
          </a:xfrm>
          <a:prstGeom prst="rect">
            <a:avLst/>
          </a:prstGeom>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1BBC3013-4435-2D4C-9E29-650CD3D95957}" type="datetimeFigureOut">
              <a:rPr kumimoji="0" lang="en-US" sz="825" b="0" i="0" u="none" strike="noStrike" kern="1200" cap="none" spc="0" normalizeH="0" baseline="0" noProof="0" smtClean="0">
                <a:ln>
                  <a:noFill/>
                </a:ln>
                <a:solidFill>
                  <a:prstClr val="black">
                    <a:lumMod val="65000"/>
                    <a:lumOff val="35000"/>
                  </a:prstClr>
                </a:solidFill>
                <a:effectLst/>
                <a:uLnTx/>
                <a:uFillTx/>
                <a:latin typeface="Rockwell"/>
                <a:cs typeface="+mn-cs"/>
              </a:rPr>
              <a:pPr marL="0" marR="0" lvl="0" indent="0" algn="r" defTabSz="342900" rtl="0" eaLnBrk="1" fontAlgn="auto" latinLnBrk="0" hangingPunct="1">
                <a:lnSpc>
                  <a:spcPct val="100000"/>
                </a:lnSpc>
                <a:spcBef>
                  <a:spcPts val="0"/>
                </a:spcBef>
                <a:spcAft>
                  <a:spcPts val="0"/>
                </a:spcAft>
                <a:buClrTx/>
                <a:buSzTx/>
                <a:buFontTx/>
                <a:buNone/>
                <a:tabLst/>
                <a:defRPr/>
              </a:pPr>
              <a:t>9/9/2020</a:t>
            </a:fld>
            <a:endParaRPr kumimoji="0" lang="en-US" sz="825" b="0" i="0" u="none" strike="noStrike" kern="1200" cap="none" spc="0" normalizeH="0" baseline="0" noProof="0">
              <a:ln>
                <a:noFill/>
              </a:ln>
              <a:solidFill>
                <a:prstClr val="black">
                  <a:lumMod val="65000"/>
                  <a:lumOff val="35000"/>
                </a:prstClr>
              </a:solidFill>
              <a:effectLst/>
              <a:uLnTx/>
              <a:uFillTx/>
              <a:latin typeface="Rockwell"/>
              <a:cs typeface="+mn-cs"/>
            </a:endParaRPr>
          </a:p>
        </p:txBody>
      </p:sp>
      <p:sp>
        <p:nvSpPr>
          <p:cNvPr id="6" name="Footer Placeholder 5"/>
          <p:cNvSpPr>
            <a:spLocks noGrp="1"/>
          </p:cNvSpPr>
          <p:nvPr>
            <p:ph type="ftr" sz="quarter" idx="11"/>
          </p:nvPr>
        </p:nvSpPr>
        <p:spPr>
          <a:xfrm>
            <a:off x="268941" y="6423585"/>
            <a:ext cx="8164000" cy="365100"/>
          </a:xfrm>
          <a:prstGeom prst="rect">
            <a:avLst/>
          </a:prstGeom>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825" b="0" i="0" u="none" strike="noStrike" kern="1200" cap="none" spc="0" normalizeH="0" baseline="0" noProof="0">
              <a:ln>
                <a:noFill/>
              </a:ln>
              <a:solidFill>
                <a:prstClr val="black">
                  <a:lumMod val="65000"/>
                  <a:lumOff val="35000"/>
                </a:prstClr>
              </a:solidFill>
              <a:effectLst/>
              <a:uLnTx/>
              <a:uFillTx/>
              <a:latin typeface="Rockwell"/>
              <a:cs typeface="+mn-cs"/>
            </a:endParaRPr>
          </a:p>
        </p:txBody>
      </p:sp>
      <p:sp>
        <p:nvSpPr>
          <p:cNvPr id="7" name="Slide Number Placeholder 6"/>
          <p:cNvSpPr>
            <a:spLocks noGrp="1"/>
          </p:cNvSpPr>
          <p:nvPr>
            <p:ph type="sldNum" sz="quarter" idx="12"/>
          </p:nvPr>
        </p:nvSpPr>
        <p:spPr>
          <a:xfrm>
            <a:off x="11074400" y="242234"/>
            <a:ext cx="738800" cy="365100"/>
          </a:xfrm>
          <a:prstGeom prst="rect">
            <a:avLst/>
          </a:prstGeom>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806C9EB7-DE12-DA45-9FA8-81EA5D4669B0}" type="slidenum">
              <a:rPr kumimoji="0" lang="en-US" sz="1050" b="0" i="0" u="none" strike="noStrike" kern="1200" cap="none" spc="0" normalizeH="0" baseline="0" noProof="0" smtClean="0">
                <a:ln>
                  <a:noFill/>
                </a:ln>
                <a:solidFill>
                  <a:prstClr val="white"/>
                </a:solidFill>
                <a:effectLst/>
                <a:uLnTx/>
                <a:uFillTx/>
                <a:latin typeface="Rockwell"/>
                <a:cs typeface="+mn-cs"/>
              </a:rPr>
              <a:pPr marL="0" marR="0" lvl="0" indent="0" algn="r" defTabSz="3429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white"/>
              </a:solidFill>
              <a:effectLst/>
              <a:uLnTx/>
              <a:uFillTx/>
              <a:latin typeface="Rockwell"/>
              <a:cs typeface="+mn-cs"/>
            </a:endParaRPr>
          </a:p>
        </p:txBody>
      </p:sp>
    </p:spTree>
    <p:extLst>
      <p:ext uri="{BB962C8B-B14F-4D97-AF65-F5344CB8AC3E}">
        <p14:creationId xmlns:p14="http://schemas.microsoft.com/office/powerpoint/2010/main" val="10992097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Rectangle 10"/>
          <p:cNvSpPr/>
          <p:nvPr userDrawn="1"/>
        </p:nvSpPr>
        <p:spPr>
          <a:xfrm>
            <a:off x="0" y="-17796"/>
            <a:ext cx="12192000" cy="23519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ckwell"/>
              <a:ea typeface="Meiryo"/>
              <a:cs typeface="+mn-cs"/>
            </a:endParaRPr>
          </a:p>
        </p:txBody>
      </p:sp>
      <p:sp>
        <p:nvSpPr>
          <p:cNvPr id="2" name="Title 1"/>
          <p:cNvSpPr>
            <a:spLocks noGrp="1"/>
          </p:cNvSpPr>
          <p:nvPr>
            <p:ph type="ctrTitle"/>
          </p:nvPr>
        </p:nvSpPr>
        <p:spPr>
          <a:xfrm>
            <a:off x="768628" y="609599"/>
            <a:ext cx="8627165" cy="1577010"/>
          </a:xfrm>
        </p:spPr>
        <p:txBody>
          <a:bodyPr anchor="b">
            <a:normAutofit/>
          </a:bodyPr>
          <a:lstStyle>
            <a:lvl1pPr algn="l">
              <a:defRPr sz="5000" b="1">
                <a:solidFill>
                  <a:schemeClr val="bg1"/>
                </a:solidFill>
              </a:defRPr>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768627" y="2804355"/>
            <a:ext cx="9144000" cy="641210"/>
          </a:xfrm>
        </p:spPr>
        <p:txBody>
          <a:bodyPr>
            <a:normAutofit/>
          </a:bodyPr>
          <a:lstStyle>
            <a:lvl1pPr marL="0" indent="0" algn="l">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Speakers Names</a:t>
            </a:r>
            <a:endParaRPr lang="en-US"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8627" y="6017665"/>
            <a:ext cx="2875723" cy="515234"/>
          </a:xfrm>
          <a:prstGeom prst="rect">
            <a:avLst/>
          </a:prstGeom>
        </p:spPr>
      </p:pic>
      <p:sp>
        <p:nvSpPr>
          <p:cNvPr id="8" name="Subtitle 2"/>
          <p:cNvSpPr txBox="1">
            <a:spLocks/>
          </p:cNvSpPr>
          <p:nvPr userDrawn="1"/>
        </p:nvSpPr>
        <p:spPr>
          <a:xfrm>
            <a:off x="8534402" y="6083055"/>
            <a:ext cx="2756452" cy="61559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32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a:buNone/>
              <a:tabLst/>
              <a:defRPr/>
            </a:pPr>
            <a:r>
              <a:rPr kumimoji="0" lang="en-US" sz="1600" b="0" i="0" u="none" strike="noStrike" kern="1200" cap="none" spc="0" normalizeH="0" baseline="0" noProof="0" dirty="0" err="1" smtClean="0">
                <a:ln>
                  <a:noFill/>
                </a:ln>
                <a:solidFill>
                  <a:srgbClr val="59C4C7"/>
                </a:solidFill>
                <a:effectLst/>
                <a:uLnTx/>
                <a:uFillTx/>
                <a:latin typeface="Rockwell"/>
                <a:ea typeface="Meiryo"/>
                <a:cs typeface="+mn-cs"/>
              </a:rPr>
              <a:t>rightquestion.org</a:t>
            </a:r>
            <a:endParaRPr kumimoji="0" lang="en-US" sz="1600" b="0" i="0" u="none" strike="noStrike" kern="1200" cap="none" spc="0" normalizeH="0" baseline="0" noProof="0" dirty="0" smtClean="0">
              <a:ln>
                <a:noFill/>
              </a:ln>
              <a:solidFill>
                <a:srgbClr val="59C4C7"/>
              </a:solidFill>
              <a:effectLst/>
              <a:uLnTx/>
              <a:uFillTx/>
              <a:latin typeface="Rockwell"/>
              <a:ea typeface="Meiryo"/>
              <a:cs typeface="+mn-cs"/>
            </a:endParaRPr>
          </a:p>
        </p:txBody>
      </p:sp>
      <p:cxnSp>
        <p:nvCxnSpPr>
          <p:cNvPr id="12" name="Straight Connector 11"/>
          <p:cNvCxnSpPr/>
          <p:nvPr userDrawn="1"/>
        </p:nvCxnSpPr>
        <p:spPr>
          <a:xfrm>
            <a:off x="768627" y="5835315"/>
            <a:ext cx="10625279"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5973771"/>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p:cNvSpPr/>
          <p:nvPr userDrawn="1"/>
        </p:nvSpPr>
        <p:spPr>
          <a:xfrm>
            <a:off x="0" y="-17796"/>
            <a:ext cx="12192000" cy="1690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ckwell"/>
              <a:ea typeface="Meiryo"/>
              <a:cs typeface="+mn-cs"/>
            </a:endParaRPr>
          </a:p>
        </p:txBody>
      </p:sp>
      <p:sp>
        <p:nvSpPr>
          <p:cNvPr id="2" name="Title 1"/>
          <p:cNvSpPr>
            <a:spLocks noGrp="1"/>
          </p:cNvSpPr>
          <p:nvPr>
            <p:ph type="title"/>
          </p:nvPr>
        </p:nvSpPr>
        <p:spPr/>
        <p:txBody>
          <a:bodyPr/>
          <a:lstStyle>
            <a:lvl1pPr>
              <a:defRPr>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8627" y="6017665"/>
            <a:ext cx="2875723" cy="515234"/>
          </a:xfrm>
          <a:prstGeom prst="rect">
            <a:avLst/>
          </a:prstGeom>
        </p:spPr>
      </p:pic>
      <p:sp>
        <p:nvSpPr>
          <p:cNvPr id="7" name="Subtitle 2"/>
          <p:cNvSpPr txBox="1">
            <a:spLocks/>
          </p:cNvSpPr>
          <p:nvPr userDrawn="1"/>
        </p:nvSpPr>
        <p:spPr>
          <a:xfrm>
            <a:off x="8534402" y="6083055"/>
            <a:ext cx="2756452" cy="61559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32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a:buNone/>
              <a:tabLst/>
              <a:defRPr/>
            </a:pPr>
            <a:r>
              <a:rPr kumimoji="0" lang="en-US" sz="1600" b="0" i="0" u="none" strike="noStrike" kern="1200" cap="none" spc="0" normalizeH="0" baseline="0" noProof="0" dirty="0" err="1" smtClean="0">
                <a:ln>
                  <a:noFill/>
                </a:ln>
                <a:solidFill>
                  <a:srgbClr val="59C4C7"/>
                </a:solidFill>
                <a:effectLst/>
                <a:uLnTx/>
                <a:uFillTx/>
                <a:latin typeface="Rockwell"/>
                <a:ea typeface="Meiryo"/>
                <a:cs typeface="+mn-cs"/>
              </a:rPr>
              <a:t>rightquestion.org</a:t>
            </a:r>
            <a:endParaRPr kumimoji="0" lang="en-US" sz="1600" b="0" i="0" u="none" strike="noStrike" kern="1200" cap="none" spc="0" normalizeH="0" baseline="0" noProof="0" dirty="0" smtClean="0">
              <a:ln>
                <a:noFill/>
              </a:ln>
              <a:solidFill>
                <a:srgbClr val="59C4C7"/>
              </a:solidFill>
              <a:effectLst/>
              <a:uLnTx/>
              <a:uFillTx/>
              <a:latin typeface="Rockwell"/>
              <a:ea typeface="Meiryo"/>
              <a:cs typeface="+mn-cs"/>
            </a:endParaRPr>
          </a:p>
        </p:txBody>
      </p:sp>
      <p:cxnSp>
        <p:nvCxnSpPr>
          <p:cNvPr id="8" name="Straight Connector 7"/>
          <p:cNvCxnSpPr/>
          <p:nvPr userDrawn="1"/>
        </p:nvCxnSpPr>
        <p:spPr>
          <a:xfrm>
            <a:off x="768627" y="5835315"/>
            <a:ext cx="10625279"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5991486"/>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1" name="Rectangle 10"/>
          <p:cNvSpPr/>
          <p:nvPr userDrawn="1"/>
        </p:nvSpPr>
        <p:spPr>
          <a:xfrm>
            <a:off x="0" y="-17796"/>
            <a:ext cx="12192000" cy="1690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Rockwell"/>
              <a:ea typeface="Meiryo"/>
              <a:cs typeface="+mn-cs"/>
            </a:endParaRPr>
          </a:p>
        </p:txBody>
      </p:sp>
      <p:sp>
        <p:nvSpPr>
          <p:cNvPr id="2" name="Title 1"/>
          <p:cNvSpPr>
            <a:spLocks noGrp="1"/>
          </p:cNvSpPr>
          <p:nvPr>
            <p:ph type="title"/>
          </p:nvPr>
        </p:nvSpPr>
        <p:spPr>
          <a:xfrm>
            <a:off x="768627" y="347331"/>
            <a:ext cx="10515600" cy="1325563"/>
          </a:xfrm>
        </p:spPr>
        <p:txBody>
          <a:bodyPr/>
          <a:lstStyle>
            <a:lvl1pPr>
              <a:defRPr>
                <a:solidFill>
                  <a:schemeClr val="bg1"/>
                </a:solidFill>
              </a:defRPr>
            </a:lvl1pPr>
          </a:lstStyle>
          <a:p>
            <a:r>
              <a:rPr lang="en-US" dirty="0" smtClean="0"/>
              <a:t>Click to edit Master title style</a:t>
            </a:r>
            <a:endParaRPr lang="en-US" dirty="0"/>
          </a:p>
        </p:txBody>
      </p:sp>
      <p:sp>
        <p:nvSpPr>
          <p:cNvPr id="4" name="Picture Placeholder 3"/>
          <p:cNvSpPr>
            <a:spLocks noGrp="1"/>
          </p:cNvSpPr>
          <p:nvPr>
            <p:ph type="pic" sz="quarter" idx="10"/>
          </p:nvPr>
        </p:nvSpPr>
        <p:spPr>
          <a:xfrm>
            <a:off x="838725" y="1828802"/>
            <a:ext cx="4808096" cy="2649303"/>
          </a:xfrm>
        </p:spPr>
        <p:txBody>
          <a:bodyPr/>
          <a:lstStyle/>
          <a:p>
            <a:endParaRPr lang="en-US"/>
          </a:p>
        </p:txBody>
      </p:sp>
      <p:sp>
        <p:nvSpPr>
          <p:cNvPr id="5" name="Picture Placeholder 3"/>
          <p:cNvSpPr>
            <a:spLocks noGrp="1"/>
          </p:cNvSpPr>
          <p:nvPr>
            <p:ph type="pic" sz="quarter" idx="11"/>
          </p:nvPr>
        </p:nvSpPr>
        <p:spPr>
          <a:xfrm>
            <a:off x="6385301" y="1828802"/>
            <a:ext cx="4968499" cy="2649303"/>
          </a:xfrm>
        </p:spPr>
        <p:txBody>
          <a:bodyPr/>
          <a:lstStyle/>
          <a:p>
            <a:endParaRPr lang="en-US"/>
          </a:p>
        </p:txBody>
      </p:sp>
      <p:sp>
        <p:nvSpPr>
          <p:cNvPr id="7" name="Content Placeholder 6"/>
          <p:cNvSpPr>
            <a:spLocks noGrp="1"/>
          </p:cNvSpPr>
          <p:nvPr>
            <p:ph sz="quarter" idx="12" hasCustomPrompt="1"/>
          </p:nvPr>
        </p:nvSpPr>
        <p:spPr>
          <a:xfrm>
            <a:off x="838200" y="4702766"/>
            <a:ext cx="10515600" cy="914400"/>
          </a:xfrm>
        </p:spPr>
        <p:txBody>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lang="en-US" b="0" i="0" baseline="0" smtClean="0">
                <a:effectLst/>
              </a:defRPr>
            </a:lvl1pPr>
          </a:lstStyle>
          <a:p>
            <a:pPr lvl="0"/>
            <a:r>
              <a:rPr lang="en-US" dirty="0" smtClean="0"/>
              <a:t>Body Text here</a:t>
            </a:r>
          </a:p>
        </p:txBody>
      </p:sp>
    </p:spTree>
    <p:extLst>
      <p:ext uri="{BB962C8B-B14F-4D97-AF65-F5344CB8AC3E}">
        <p14:creationId xmlns:p14="http://schemas.microsoft.com/office/powerpoint/2010/main" val="4065757400"/>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707441"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hasCustomPrompt="1"/>
          </p:nvPr>
        </p:nvSpPr>
        <p:spPr>
          <a:xfrm>
            <a:off x="7423152" y="1303421"/>
            <a:ext cx="3932237" cy="2578768"/>
          </a:xfrm>
        </p:spPr>
        <p:txBody>
          <a:bodyPr>
            <a:normAutofit/>
          </a:bodyPr>
          <a:lstStyle>
            <a:lvl1pPr marL="0" indent="0">
              <a:lnSpc>
                <a:spcPct val="100000"/>
              </a:lnSpc>
              <a:buNone/>
              <a:defRPr lang="en-US" sz="2800" b="0" i="0" smtClean="0">
                <a:solidFill>
                  <a:schemeClr val="tx2"/>
                </a:solidFill>
                <a:effectLst/>
                <a:latin typeface="Rockwell" panose="02060603020205020403" pitchFamily="18" charset="0"/>
                <a:ea typeface="Rockwell" panose="02060603020205020403" pitchFamily="18"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“Lorem ipsum dolor sit </a:t>
            </a:r>
            <a:r>
              <a:rPr lang="en-US" dirty="0" err="1" smtClean="0"/>
              <a:t>amet</a:t>
            </a:r>
            <a:r>
              <a:rPr lang="en-US" dirty="0" smtClean="0"/>
              <a:t>, </a:t>
            </a:r>
            <a:r>
              <a:rPr lang="en-US" dirty="0" err="1" smtClean="0"/>
              <a:t>consectur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Mauris</a:t>
            </a:r>
            <a:r>
              <a:rPr lang="en-US" dirty="0" smtClean="0"/>
              <a:t> </a:t>
            </a:r>
            <a:r>
              <a:rPr lang="en-US" dirty="0" err="1" smtClean="0"/>
              <a:t>nulla</a:t>
            </a:r>
            <a:r>
              <a:rPr lang="en-US" dirty="0" smtClean="0"/>
              <a:t> </a:t>
            </a:r>
            <a:r>
              <a:rPr lang="en-US" dirty="0" err="1" smtClean="0"/>
              <a:t>justo</a:t>
            </a:r>
            <a:r>
              <a:rPr lang="en-US" dirty="0" smtClean="0"/>
              <a:t>, </a:t>
            </a:r>
            <a:r>
              <a:rPr lang="en-US" dirty="0" err="1" smtClean="0"/>
              <a:t>elementum</a:t>
            </a:r>
            <a:r>
              <a:rPr lang="en-US" dirty="0" smtClean="0"/>
              <a:t> </a:t>
            </a:r>
            <a:r>
              <a:rPr lang="en-US" dirty="0" err="1" smtClean="0"/>
              <a:t>nec</a:t>
            </a:r>
            <a:r>
              <a:rPr lang="en-US" dirty="0" smtClean="0"/>
              <a:t> </a:t>
            </a:r>
            <a:r>
              <a:rPr lang="en-US" dirty="0" err="1" smtClean="0"/>
              <a:t>volutpad</a:t>
            </a:r>
            <a:r>
              <a:rPr lang="en-US" dirty="0" smtClean="0"/>
              <a:t> sed.”</a:t>
            </a:r>
          </a:p>
        </p:txBody>
      </p:sp>
      <p:sp>
        <p:nvSpPr>
          <p:cNvPr id="8" name="Text Placeholder 3"/>
          <p:cNvSpPr>
            <a:spLocks noGrp="1"/>
          </p:cNvSpPr>
          <p:nvPr>
            <p:ph type="body" sz="half" idx="10" hasCustomPrompt="1"/>
          </p:nvPr>
        </p:nvSpPr>
        <p:spPr>
          <a:xfrm>
            <a:off x="7423152" y="4070685"/>
            <a:ext cx="3932237" cy="2578768"/>
          </a:xfrm>
        </p:spPr>
        <p:txBody>
          <a:bodyPr>
            <a:normAutofit/>
          </a:bodyPr>
          <a:lstStyle>
            <a:lvl1pPr marL="0" indent="0" algn="r">
              <a:lnSpc>
                <a:spcPct val="100000"/>
              </a:lnSpc>
              <a:buNone/>
              <a:defRPr lang="en-US" sz="2200" b="0" i="0" smtClean="0">
                <a:solidFill>
                  <a:schemeClr val="tx1"/>
                </a:solidFill>
                <a:effectLst/>
                <a:latin typeface="Rockwell" panose="02060603020205020403" pitchFamily="18" charset="0"/>
                <a:ea typeface="Rockwell" panose="02060603020205020403" pitchFamily="18"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 </a:t>
            </a:r>
            <a:r>
              <a:rPr lang="en-US" dirty="0" err="1" smtClean="0"/>
              <a:t>Qute</a:t>
            </a:r>
            <a:r>
              <a:rPr lang="en-US" dirty="0" smtClean="0"/>
              <a:t> Credit</a:t>
            </a:r>
          </a:p>
        </p:txBody>
      </p:sp>
      <p:cxnSp>
        <p:nvCxnSpPr>
          <p:cNvPr id="5" name="Straight Connector 7"/>
          <p:cNvCxnSpPr/>
          <p:nvPr userDrawn="1"/>
        </p:nvCxnSpPr>
        <p:spPr>
          <a:xfrm>
            <a:off x="604954" y="6059309"/>
            <a:ext cx="10625279"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4623289"/>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3296859"/>
            <a:ext cx="10515600" cy="953001"/>
          </a:xfrm>
        </p:spPr>
        <p:txBody>
          <a:bodyPr anchor="b">
            <a:normAutofit/>
          </a:bodyPr>
          <a:lstStyle>
            <a:lvl1pPr>
              <a:defRPr sz="4000">
                <a:solidFill>
                  <a:schemeClr val="tx2"/>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831851" y="4359960"/>
            <a:ext cx="10515600" cy="181522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9" name="Picture Placeholder 8"/>
          <p:cNvSpPr>
            <a:spLocks noGrp="1"/>
          </p:cNvSpPr>
          <p:nvPr>
            <p:ph type="pic" sz="quarter" idx="10" hasCustomPrompt="1"/>
          </p:nvPr>
        </p:nvSpPr>
        <p:spPr>
          <a:xfrm>
            <a:off x="831849" y="528638"/>
            <a:ext cx="6546851" cy="2871787"/>
          </a:xfrm>
        </p:spPr>
        <p:txBody>
          <a:bodyPr/>
          <a:lstStyle>
            <a:lvl1pPr>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smtClean="0"/>
              <a:t>Insert photo</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smtClean="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p:txBody>
      </p:sp>
    </p:spTree>
    <p:extLst>
      <p:ext uri="{BB962C8B-B14F-4D97-AF65-F5344CB8AC3E}">
        <p14:creationId xmlns:p14="http://schemas.microsoft.com/office/powerpoint/2010/main" val="624158795"/>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p:nvPr userDrawn="1"/>
        </p:nvSpPr>
        <p:spPr>
          <a:xfrm>
            <a:off x="0" y="-17796"/>
            <a:ext cx="12192000" cy="1690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ckwell"/>
              <a:ea typeface="Meiryo"/>
              <a:cs typeface="+mn-cs"/>
            </a:endParaRPr>
          </a:p>
        </p:txBody>
      </p:sp>
      <p:sp>
        <p:nvSpPr>
          <p:cNvPr id="2" name="Title 1"/>
          <p:cNvSpPr>
            <a:spLocks noGrp="1"/>
          </p:cNvSpPr>
          <p:nvPr>
            <p:ph type="title"/>
          </p:nvPr>
        </p:nvSpPr>
        <p:spPr/>
        <p:txBody>
          <a:bodyPr/>
          <a:lstStyle>
            <a:lvl1pPr>
              <a:defRPr b="1">
                <a:solidFill>
                  <a:schemeClr val="bg1"/>
                </a:solidFill>
              </a:defRPr>
            </a:lvl1pPr>
          </a:lstStyle>
          <a:p>
            <a:r>
              <a:rPr lang="en-US" dirty="0" smtClean="0"/>
              <a:t>Click to edit Master title style</a:t>
            </a:r>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8627" y="6017665"/>
            <a:ext cx="2875723" cy="515234"/>
          </a:xfrm>
          <a:prstGeom prst="rect">
            <a:avLst/>
          </a:prstGeom>
        </p:spPr>
      </p:pic>
      <p:sp>
        <p:nvSpPr>
          <p:cNvPr id="6" name="Subtitle 2"/>
          <p:cNvSpPr txBox="1">
            <a:spLocks/>
          </p:cNvSpPr>
          <p:nvPr userDrawn="1"/>
        </p:nvSpPr>
        <p:spPr>
          <a:xfrm>
            <a:off x="8534402" y="6083055"/>
            <a:ext cx="2756452" cy="61559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32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a:buNone/>
              <a:tabLst/>
              <a:defRPr/>
            </a:pPr>
            <a:r>
              <a:rPr kumimoji="0" lang="en-US" sz="1600" b="0" i="0" u="none" strike="noStrike" kern="1200" cap="none" spc="0" normalizeH="0" baseline="0" noProof="0" dirty="0" err="1" smtClean="0">
                <a:ln>
                  <a:noFill/>
                </a:ln>
                <a:solidFill>
                  <a:srgbClr val="59C4C7"/>
                </a:solidFill>
                <a:effectLst/>
                <a:uLnTx/>
                <a:uFillTx/>
                <a:latin typeface="Rockwell"/>
                <a:ea typeface="Meiryo"/>
                <a:cs typeface="+mn-cs"/>
              </a:rPr>
              <a:t>rightquestion.org</a:t>
            </a:r>
            <a:endParaRPr kumimoji="0" lang="en-US" sz="1600" b="0" i="0" u="none" strike="noStrike" kern="1200" cap="none" spc="0" normalizeH="0" baseline="0" noProof="0" dirty="0" smtClean="0">
              <a:ln>
                <a:noFill/>
              </a:ln>
              <a:solidFill>
                <a:srgbClr val="59C4C7"/>
              </a:solidFill>
              <a:effectLst/>
              <a:uLnTx/>
              <a:uFillTx/>
              <a:latin typeface="Rockwell"/>
              <a:ea typeface="Meiryo"/>
              <a:cs typeface="+mn-cs"/>
            </a:endParaRPr>
          </a:p>
        </p:txBody>
      </p:sp>
      <p:cxnSp>
        <p:nvCxnSpPr>
          <p:cNvPr id="9" name="Straight Connector 8"/>
          <p:cNvCxnSpPr/>
          <p:nvPr userDrawn="1"/>
        </p:nvCxnSpPr>
        <p:spPr>
          <a:xfrm>
            <a:off x="768627" y="5835315"/>
            <a:ext cx="10625279"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3315098"/>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cxnSp>
        <p:nvCxnSpPr>
          <p:cNvPr id="6" name="Straight Connector 5"/>
          <p:cNvCxnSpPr/>
          <p:nvPr userDrawn="1"/>
        </p:nvCxnSpPr>
        <p:spPr>
          <a:xfrm>
            <a:off x="768627" y="5835315"/>
            <a:ext cx="10625279"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251915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1" name="Rectangle 10"/>
          <p:cNvSpPr/>
          <p:nvPr userDrawn="1"/>
        </p:nvSpPr>
        <p:spPr>
          <a:xfrm>
            <a:off x="0" y="-17796"/>
            <a:ext cx="12192000" cy="1690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Rockwell"/>
              <a:cs typeface="+mn-cs"/>
            </a:endParaRPr>
          </a:p>
        </p:txBody>
      </p:sp>
      <p:sp>
        <p:nvSpPr>
          <p:cNvPr id="2" name="Title 1"/>
          <p:cNvSpPr>
            <a:spLocks noGrp="1"/>
          </p:cNvSpPr>
          <p:nvPr>
            <p:ph type="title"/>
          </p:nvPr>
        </p:nvSpPr>
        <p:spPr>
          <a:xfrm>
            <a:off x="768627" y="347332"/>
            <a:ext cx="10515600" cy="1325563"/>
          </a:xfrm>
        </p:spPr>
        <p:txBody>
          <a:bodyPr/>
          <a:lstStyle>
            <a:lvl1pPr>
              <a:defRPr>
                <a:solidFill>
                  <a:schemeClr val="bg1"/>
                </a:solidFill>
              </a:defRPr>
            </a:lvl1pPr>
          </a:lstStyle>
          <a:p>
            <a:r>
              <a:rPr lang="en-US" dirty="0" smtClean="0"/>
              <a:t>Click to edit Master title style</a:t>
            </a:r>
            <a:endParaRPr lang="en-US" dirty="0"/>
          </a:p>
        </p:txBody>
      </p:sp>
      <p:sp>
        <p:nvSpPr>
          <p:cNvPr id="4" name="Picture Placeholder 3"/>
          <p:cNvSpPr>
            <a:spLocks noGrp="1"/>
          </p:cNvSpPr>
          <p:nvPr>
            <p:ph type="pic" sz="quarter" idx="10"/>
          </p:nvPr>
        </p:nvSpPr>
        <p:spPr>
          <a:xfrm>
            <a:off x="838725" y="1828804"/>
            <a:ext cx="4808096" cy="2649303"/>
          </a:xfrm>
        </p:spPr>
        <p:txBody>
          <a:bodyPr/>
          <a:lstStyle/>
          <a:p>
            <a:endParaRPr lang="en-US"/>
          </a:p>
        </p:txBody>
      </p:sp>
      <p:sp>
        <p:nvSpPr>
          <p:cNvPr id="5" name="Picture Placeholder 3"/>
          <p:cNvSpPr>
            <a:spLocks noGrp="1"/>
          </p:cNvSpPr>
          <p:nvPr>
            <p:ph type="pic" sz="quarter" idx="11"/>
          </p:nvPr>
        </p:nvSpPr>
        <p:spPr>
          <a:xfrm>
            <a:off x="6385301" y="1828804"/>
            <a:ext cx="4968499" cy="2649303"/>
          </a:xfrm>
        </p:spPr>
        <p:txBody>
          <a:bodyPr/>
          <a:lstStyle/>
          <a:p>
            <a:endParaRPr lang="en-US"/>
          </a:p>
        </p:txBody>
      </p:sp>
      <p:sp>
        <p:nvSpPr>
          <p:cNvPr id="7" name="Content Placeholder 6"/>
          <p:cNvSpPr>
            <a:spLocks noGrp="1"/>
          </p:cNvSpPr>
          <p:nvPr>
            <p:ph sz="quarter" idx="12" hasCustomPrompt="1"/>
          </p:nvPr>
        </p:nvSpPr>
        <p:spPr>
          <a:xfrm>
            <a:off x="838200" y="4702766"/>
            <a:ext cx="10515600" cy="914400"/>
          </a:xfrm>
        </p:spPr>
        <p:txBody>
          <a:bodyPr/>
          <a:lstStyle>
            <a:lvl1pPr marL="171450" marR="0" indent="-171450" algn="l" defTabSz="685800" rtl="0" eaLnBrk="1" fontAlgn="auto" latinLnBrk="0" hangingPunct="1">
              <a:lnSpc>
                <a:spcPct val="90000"/>
              </a:lnSpc>
              <a:spcBef>
                <a:spcPts val="750"/>
              </a:spcBef>
              <a:spcAft>
                <a:spcPts val="0"/>
              </a:spcAft>
              <a:buClrTx/>
              <a:buSzTx/>
              <a:buFont typeface="Arial"/>
              <a:buNone/>
              <a:tabLst/>
              <a:defRPr lang="en-US" b="0" i="0" baseline="0" smtClean="0">
                <a:effectLst/>
              </a:defRPr>
            </a:lvl1pPr>
          </a:lstStyle>
          <a:p>
            <a:pPr lvl="0"/>
            <a:r>
              <a:rPr lang="en-US" dirty="0" smtClean="0"/>
              <a:t>Body Text here</a:t>
            </a:r>
          </a:p>
        </p:txBody>
      </p:sp>
    </p:spTree>
    <p:extLst>
      <p:ext uri="{BB962C8B-B14F-4D97-AF65-F5344CB8AC3E}">
        <p14:creationId xmlns:p14="http://schemas.microsoft.com/office/powerpoint/2010/main" val="34848376"/>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6" name="Rectangle 5"/>
          <p:cNvSpPr/>
          <p:nvPr userDrawn="1"/>
        </p:nvSpPr>
        <p:spPr>
          <a:xfrm>
            <a:off x="0" y="-17796"/>
            <a:ext cx="12192000" cy="56365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ckwell"/>
              <a:ea typeface="Meiryo"/>
              <a:cs typeface="+mn-cs"/>
            </a:endParaRPr>
          </a:p>
        </p:txBody>
      </p:sp>
    </p:spTree>
    <p:extLst>
      <p:ext uri="{BB962C8B-B14F-4D97-AF65-F5344CB8AC3E}">
        <p14:creationId xmlns:p14="http://schemas.microsoft.com/office/powerpoint/2010/main" val="3307439691"/>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457202"/>
            <a:ext cx="4343400" cy="530225"/>
          </a:xfrm>
        </p:spPr>
        <p:txBody>
          <a:bodyPr anchor="b"/>
          <a:lstStyle>
            <a:lvl1pPr>
              <a:defRPr sz="3200" baseline="0">
                <a:solidFill>
                  <a:schemeClr val="tx2"/>
                </a:solidFill>
              </a:defRPr>
            </a:lvl1pPr>
          </a:lstStyle>
          <a:p>
            <a:r>
              <a:rPr lang="en-US" smtClean="0"/>
              <a:t>Student Questions</a:t>
            </a:r>
            <a:endParaRPr lang="en-US" dirty="0"/>
          </a:p>
        </p:txBody>
      </p:sp>
      <p:sp>
        <p:nvSpPr>
          <p:cNvPr id="3" name="Content Placeholder 2"/>
          <p:cNvSpPr>
            <a:spLocks noGrp="1"/>
          </p:cNvSpPr>
          <p:nvPr>
            <p:ph idx="1"/>
          </p:nvPr>
        </p:nvSpPr>
        <p:spPr>
          <a:xfrm>
            <a:off x="838201" y="1171076"/>
            <a:ext cx="4569577" cy="28274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hasCustomPrompt="1"/>
          </p:nvPr>
        </p:nvSpPr>
        <p:spPr>
          <a:xfrm>
            <a:off x="839788" y="4182222"/>
            <a:ext cx="4567989" cy="1528768"/>
          </a:xfrm>
        </p:spPr>
        <p:txBody>
          <a:bodyPr>
            <a:normAutofit/>
          </a:bodyPr>
          <a:lstStyle>
            <a:lvl1pPr marL="285750" marR="0" indent="-285750" algn="l" defTabSz="914400" rtl="0" eaLnBrk="1" fontAlgn="auto" latinLnBrk="0" hangingPunct="1">
              <a:lnSpc>
                <a:spcPct val="90000"/>
              </a:lnSpc>
              <a:spcBef>
                <a:spcPts val="1000"/>
              </a:spcBef>
              <a:spcAft>
                <a:spcPts val="0"/>
              </a:spcAft>
              <a:buClrTx/>
              <a:buSzTx/>
              <a:buFont typeface="Arial" charset="0"/>
              <a:buChar char="•"/>
              <a:tabLst/>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Question</a:t>
            </a:r>
          </a:p>
          <a:p>
            <a:pPr lvl="0"/>
            <a:r>
              <a:rPr lang="en-US" dirty="0" smtClean="0"/>
              <a:t>Question</a:t>
            </a:r>
          </a:p>
          <a:p>
            <a:pPr marL="285750" marR="0" lvl="0" indent="-285750" algn="l" defTabSz="914400" rtl="0" eaLnBrk="1" fontAlgn="auto" latinLnBrk="0" hangingPunct="1">
              <a:lnSpc>
                <a:spcPct val="90000"/>
              </a:lnSpc>
              <a:spcBef>
                <a:spcPts val="1000"/>
              </a:spcBef>
              <a:spcAft>
                <a:spcPts val="0"/>
              </a:spcAft>
              <a:buClrTx/>
              <a:buSzTx/>
              <a:buFont typeface="Arial" charset="0"/>
              <a:buChar char="•"/>
              <a:tabLst/>
              <a:defRPr/>
            </a:pPr>
            <a:r>
              <a:rPr lang="en-US" dirty="0" smtClean="0"/>
              <a:t>Question</a:t>
            </a:r>
          </a:p>
        </p:txBody>
      </p:sp>
      <p:sp>
        <p:nvSpPr>
          <p:cNvPr id="8" name="Text Placeholder 3"/>
          <p:cNvSpPr>
            <a:spLocks noGrp="1"/>
          </p:cNvSpPr>
          <p:nvPr>
            <p:ph type="body" sz="half" idx="13" hasCustomPrompt="1"/>
          </p:nvPr>
        </p:nvSpPr>
        <p:spPr>
          <a:xfrm>
            <a:off x="6021388" y="1171074"/>
            <a:ext cx="4567989" cy="5101388"/>
          </a:xfrm>
        </p:spPr>
        <p:txBody>
          <a:bodyPr>
            <a:normAutofit/>
          </a:bodyPr>
          <a:lstStyle>
            <a:lvl1pPr marL="285750" marR="0" indent="-285750" algn="l" defTabSz="914400" rtl="0" eaLnBrk="1" fontAlgn="auto" latinLnBrk="0" hangingPunct="1">
              <a:lnSpc>
                <a:spcPct val="90000"/>
              </a:lnSpc>
              <a:spcBef>
                <a:spcPts val="1000"/>
              </a:spcBef>
              <a:spcAft>
                <a:spcPts val="0"/>
              </a:spcAft>
              <a:buClrTx/>
              <a:buSzTx/>
              <a:buFont typeface="Arial" charset="0"/>
              <a:buChar char="•"/>
              <a:tabLst/>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Question</a:t>
            </a:r>
          </a:p>
          <a:p>
            <a:pPr marL="285750" marR="0" lvl="0" indent="-285750" algn="l" defTabSz="914400" rtl="0" eaLnBrk="1" fontAlgn="auto" latinLnBrk="0" hangingPunct="1">
              <a:lnSpc>
                <a:spcPct val="90000"/>
              </a:lnSpc>
              <a:spcBef>
                <a:spcPts val="1000"/>
              </a:spcBef>
              <a:spcAft>
                <a:spcPts val="0"/>
              </a:spcAft>
              <a:buClrTx/>
              <a:buSzTx/>
              <a:buFont typeface="Arial" charset="0"/>
              <a:buChar char="•"/>
              <a:tabLst/>
              <a:defRPr/>
            </a:pPr>
            <a:r>
              <a:rPr lang="en-US" dirty="0" smtClean="0"/>
              <a:t>Question</a:t>
            </a:r>
          </a:p>
          <a:p>
            <a:pPr marL="285750" marR="0" lvl="0" indent="-285750" algn="l" defTabSz="914400" rtl="0" eaLnBrk="1" fontAlgn="auto" latinLnBrk="0" hangingPunct="1">
              <a:lnSpc>
                <a:spcPct val="90000"/>
              </a:lnSpc>
              <a:spcBef>
                <a:spcPts val="1000"/>
              </a:spcBef>
              <a:spcAft>
                <a:spcPts val="0"/>
              </a:spcAft>
              <a:buClrTx/>
              <a:buSzTx/>
              <a:buFont typeface="Arial" charset="0"/>
              <a:buChar char="•"/>
              <a:tabLst/>
              <a:defRPr/>
            </a:pPr>
            <a:r>
              <a:rPr lang="en-US" dirty="0" smtClean="0"/>
              <a:t>Question</a:t>
            </a:r>
          </a:p>
          <a:p>
            <a:pPr marL="285750" marR="0" lvl="0" indent="-285750" algn="l" defTabSz="914400" rtl="0" eaLnBrk="1" fontAlgn="auto" latinLnBrk="0" hangingPunct="1">
              <a:lnSpc>
                <a:spcPct val="90000"/>
              </a:lnSpc>
              <a:spcBef>
                <a:spcPts val="1000"/>
              </a:spcBef>
              <a:spcAft>
                <a:spcPts val="0"/>
              </a:spcAft>
              <a:buClrTx/>
              <a:buSzTx/>
              <a:buFont typeface="Arial" charset="0"/>
              <a:buChar char="•"/>
              <a:tabLst/>
              <a:defRPr/>
            </a:pPr>
            <a:r>
              <a:rPr lang="en-US" dirty="0" smtClean="0"/>
              <a:t>Question</a:t>
            </a:r>
          </a:p>
          <a:p>
            <a:pPr lvl="0"/>
            <a:r>
              <a:rPr lang="en-US" dirty="0" smtClean="0"/>
              <a:t>Question</a:t>
            </a:r>
          </a:p>
          <a:p>
            <a:pPr marL="285750" marR="0" lvl="0" indent="-285750" algn="l" defTabSz="914400" rtl="0" eaLnBrk="1" fontAlgn="auto" latinLnBrk="0" hangingPunct="1">
              <a:lnSpc>
                <a:spcPct val="90000"/>
              </a:lnSpc>
              <a:spcBef>
                <a:spcPts val="1000"/>
              </a:spcBef>
              <a:spcAft>
                <a:spcPts val="0"/>
              </a:spcAft>
              <a:buClrTx/>
              <a:buSzTx/>
              <a:buFont typeface="Arial" charset="0"/>
              <a:buChar char="•"/>
              <a:tabLst/>
              <a:defRPr/>
            </a:pPr>
            <a:r>
              <a:rPr lang="en-US" dirty="0" smtClean="0"/>
              <a:t>Question</a:t>
            </a:r>
          </a:p>
          <a:p>
            <a:pPr marL="285750" marR="0" lvl="0" indent="-285750" algn="l" defTabSz="914400" rtl="0" eaLnBrk="1" fontAlgn="auto" latinLnBrk="0" hangingPunct="1">
              <a:lnSpc>
                <a:spcPct val="90000"/>
              </a:lnSpc>
              <a:spcBef>
                <a:spcPts val="1000"/>
              </a:spcBef>
              <a:spcAft>
                <a:spcPts val="0"/>
              </a:spcAft>
              <a:buClrTx/>
              <a:buSzTx/>
              <a:buFont typeface="Arial" charset="0"/>
              <a:buChar char="•"/>
              <a:tabLst/>
              <a:defRPr/>
            </a:pPr>
            <a:r>
              <a:rPr lang="en-US" dirty="0" smtClean="0"/>
              <a:t>Question</a:t>
            </a:r>
          </a:p>
          <a:p>
            <a:pPr marL="285750" marR="0" lvl="0" indent="-285750" algn="l" defTabSz="914400" rtl="0" eaLnBrk="1" fontAlgn="auto" latinLnBrk="0" hangingPunct="1">
              <a:lnSpc>
                <a:spcPct val="90000"/>
              </a:lnSpc>
              <a:spcBef>
                <a:spcPts val="1000"/>
              </a:spcBef>
              <a:spcAft>
                <a:spcPts val="0"/>
              </a:spcAft>
              <a:buClrTx/>
              <a:buSzTx/>
              <a:buFont typeface="Arial" charset="0"/>
              <a:buChar char="•"/>
              <a:tabLst/>
              <a:defRPr/>
            </a:pPr>
            <a:r>
              <a:rPr lang="en-US" dirty="0" smtClean="0"/>
              <a:t>Question</a:t>
            </a:r>
          </a:p>
          <a:p>
            <a:pPr lvl="0"/>
            <a:r>
              <a:rPr lang="en-US" dirty="0" smtClean="0"/>
              <a:t>Question</a:t>
            </a:r>
          </a:p>
          <a:p>
            <a:pPr marL="285750" marR="0" lvl="0" indent="-285750" algn="l" defTabSz="914400" rtl="0" eaLnBrk="1" fontAlgn="auto" latinLnBrk="0" hangingPunct="1">
              <a:lnSpc>
                <a:spcPct val="90000"/>
              </a:lnSpc>
              <a:spcBef>
                <a:spcPts val="1000"/>
              </a:spcBef>
              <a:spcAft>
                <a:spcPts val="0"/>
              </a:spcAft>
              <a:buClrTx/>
              <a:buSzTx/>
              <a:buFont typeface="Arial" charset="0"/>
              <a:buChar char="•"/>
              <a:tabLst/>
              <a:defRPr/>
            </a:pPr>
            <a:r>
              <a:rPr lang="en-US" dirty="0" smtClean="0"/>
              <a:t>Question</a:t>
            </a:r>
          </a:p>
        </p:txBody>
      </p:sp>
    </p:spTree>
    <p:extLst>
      <p:ext uri="{BB962C8B-B14F-4D97-AF65-F5344CB8AC3E}">
        <p14:creationId xmlns:p14="http://schemas.microsoft.com/office/powerpoint/2010/main" val="3418437"/>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2_Title and Content w/ Footer">
    <p:spTree>
      <p:nvGrpSpPr>
        <p:cNvPr id="1" name=""/>
        <p:cNvGrpSpPr/>
        <p:nvPr/>
      </p:nvGrpSpPr>
      <p:grpSpPr>
        <a:xfrm>
          <a:off x="0" y="0"/>
          <a:ext cx="0" cy="0"/>
          <a:chOff x="0" y="0"/>
          <a:chExt cx="0" cy="0"/>
        </a:xfrm>
      </p:grpSpPr>
      <p:sp>
        <p:nvSpPr>
          <p:cNvPr id="2" name="Title 1"/>
          <p:cNvSpPr>
            <a:spLocks noGrp="1"/>
          </p:cNvSpPr>
          <p:nvPr>
            <p:ph type="title"/>
          </p:nvPr>
        </p:nvSpPr>
        <p:spPr>
          <a:xfrm>
            <a:off x="838200" y="92752"/>
            <a:ext cx="10515600" cy="1325563"/>
          </a:xfrm>
        </p:spPr>
        <p:txBody>
          <a:bodyPr/>
          <a:lstStyle>
            <a:lvl1pPr>
              <a:defRPr>
                <a:solidFill>
                  <a:schemeClr val="tx2"/>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8" name="Straight Connector 7"/>
          <p:cNvCxnSpPr/>
          <p:nvPr userDrawn="1"/>
        </p:nvCxnSpPr>
        <p:spPr>
          <a:xfrm>
            <a:off x="728522" y="1227818"/>
            <a:ext cx="10625279"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6859653"/>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3_Title and Content w/ Footer">
    <p:spTree>
      <p:nvGrpSpPr>
        <p:cNvPr id="1" name=""/>
        <p:cNvGrpSpPr/>
        <p:nvPr/>
      </p:nvGrpSpPr>
      <p:grpSpPr>
        <a:xfrm>
          <a:off x="0" y="0"/>
          <a:ext cx="0" cy="0"/>
          <a:chOff x="0" y="0"/>
          <a:chExt cx="0" cy="0"/>
        </a:xfrm>
      </p:grpSpPr>
      <p:sp>
        <p:nvSpPr>
          <p:cNvPr id="2" name="Title 1"/>
          <p:cNvSpPr>
            <a:spLocks noGrp="1"/>
          </p:cNvSpPr>
          <p:nvPr>
            <p:ph type="title"/>
          </p:nvPr>
        </p:nvSpPr>
        <p:spPr>
          <a:xfrm>
            <a:off x="838200" y="92752"/>
            <a:ext cx="10515600" cy="1325563"/>
          </a:xfrm>
        </p:spPr>
        <p:txBody>
          <a:bodyPr/>
          <a:lstStyle>
            <a:lvl1pPr>
              <a:defRPr>
                <a:solidFill>
                  <a:schemeClr val="tx2"/>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8" name="Straight Connector 7"/>
          <p:cNvCxnSpPr/>
          <p:nvPr userDrawn="1"/>
        </p:nvCxnSpPr>
        <p:spPr>
          <a:xfrm>
            <a:off x="728521" y="1662320"/>
            <a:ext cx="10625279"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2048154"/>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4_Title and Content w/ Footer">
    <p:spTree>
      <p:nvGrpSpPr>
        <p:cNvPr id="1" name=""/>
        <p:cNvGrpSpPr/>
        <p:nvPr/>
      </p:nvGrpSpPr>
      <p:grpSpPr>
        <a:xfrm>
          <a:off x="0" y="0"/>
          <a:ext cx="0" cy="0"/>
          <a:chOff x="0" y="0"/>
          <a:chExt cx="0" cy="0"/>
        </a:xfrm>
      </p:grpSpPr>
      <p:sp>
        <p:nvSpPr>
          <p:cNvPr id="2" name="Title 1"/>
          <p:cNvSpPr>
            <a:spLocks noGrp="1"/>
          </p:cNvSpPr>
          <p:nvPr>
            <p:ph type="title"/>
          </p:nvPr>
        </p:nvSpPr>
        <p:spPr>
          <a:xfrm>
            <a:off x="838200" y="92752"/>
            <a:ext cx="10515600" cy="1325563"/>
          </a:xfrm>
        </p:spPr>
        <p:txBody>
          <a:bodyPr/>
          <a:lstStyle>
            <a:lvl1pPr>
              <a:defRPr>
                <a:solidFill>
                  <a:schemeClr val="tx2"/>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8" name="Straight Connector 7"/>
          <p:cNvCxnSpPr/>
          <p:nvPr userDrawn="1"/>
        </p:nvCxnSpPr>
        <p:spPr>
          <a:xfrm>
            <a:off x="728521" y="1662320"/>
            <a:ext cx="1062527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 name="Straight Connector 7"/>
          <p:cNvCxnSpPr/>
          <p:nvPr userDrawn="1"/>
        </p:nvCxnSpPr>
        <p:spPr>
          <a:xfrm>
            <a:off x="788867" y="6067600"/>
            <a:ext cx="10625279"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0974106"/>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5_Title and Content w/ Footer">
    <p:spTree>
      <p:nvGrpSpPr>
        <p:cNvPr id="1" name=""/>
        <p:cNvGrpSpPr/>
        <p:nvPr/>
      </p:nvGrpSpPr>
      <p:grpSpPr>
        <a:xfrm>
          <a:off x="0" y="0"/>
          <a:ext cx="0" cy="0"/>
          <a:chOff x="0" y="0"/>
          <a:chExt cx="0" cy="0"/>
        </a:xfrm>
      </p:grpSpPr>
      <p:sp>
        <p:nvSpPr>
          <p:cNvPr id="2" name="Title 1"/>
          <p:cNvSpPr>
            <a:spLocks noGrp="1"/>
          </p:cNvSpPr>
          <p:nvPr>
            <p:ph type="title"/>
          </p:nvPr>
        </p:nvSpPr>
        <p:spPr>
          <a:xfrm>
            <a:off x="728521" y="191961"/>
            <a:ext cx="10515600" cy="846196"/>
          </a:xfrm>
        </p:spPr>
        <p:txBody>
          <a:bodyPr/>
          <a:lstStyle>
            <a:lvl1pPr>
              <a:defRPr>
                <a:solidFill>
                  <a:schemeClr val="tx2"/>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8" name="Straight Connector 7"/>
          <p:cNvCxnSpPr/>
          <p:nvPr userDrawn="1"/>
        </p:nvCxnSpPr>
        <p:spPr>
          <a:xfrm>
            <a:off x="728521" y="1128409"/>
            <a:ext cx="1062527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 name="Straight Connector 7"/>
          <p:cNvCxnSpPr/>
          <p:nvPr userDrawn="1"/>
        </p:nvCxnSpPr>
        <p:spPr>
          <a:xfrm>
            <a:off x="783360" y="6176963"/>
            <a:ext cx="10625279"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7834126"/>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Two Photo w/ Text and Footer">
    <p:spTree>
      <p:nvGrpSpPr>
        <p:cNvPr id="1" name=""/>
        <p:cNvGrpSpPr/>
        <p:nvPr/>
      </p:nvGrpSpPr>
      <p:grpSpPr>
        <a:xfrm>
          <a:off x="0" y="0"/>
          <a:ext cx="0" cy="0"/>
          <a:chOff x="0" y="0"/>
          <a:chExt cx="0" cy="0"/>
        </a:xfrm>
      </p:grpSpPr>
      <p:sp>
        <p:nvSpPr>
          <p:cNvPr id="2" name="Title 1"/>
          <p:cNvSpPr>
            <a:spLocks noGrp="1"/>
          </p:cNvSpPr>
          <p:nvPr>
            <p:ph type="title"/>
          </p:nvPr>
        </p:nvSpPr>
        <p:spPr>
          <a:xfrm>
            <a:off x="838725" y="183293"/>
            <a:ext cx="10515600" cy="1325563"/>
          </a:xfrm>
        </p:spPr>
        <p:txBody>
          <a:bodyPr/>
          <a:lstStyle>
            <a:lvl1pPr>
              <a:defRPr>
                <a:solidFill>
                  <a:schemeClr val="tx2"/>
                </a:solidFill>
              </a:defRPr>
            </a:lvl1pPr>
          </a:lstStyle>
          <a:p>
            <a:r>
              <a:rPr lang="en-US" dirty="0" smtClean="0"/>
              <a:t>Click to edit Master title style</a:t>
            </a:r>
            <a:endParaRPr lang="en-US" dirty="0"/>
          </a:p>
        </p:txBody>
      </p:sp>
      <p:sp>
        <p:nvSpPr>
          <p:cNvPr id="4" name="Picture Placeholder 3"/>
          <p:cNvSpPr>
            <a:spLocks noGrp="1"/>
          </p:cNvSpPr>
          <p:nvPr>
            <p:ph type="pic" sz="quarter" idx="10"/>
          </p:nvPr>
        </p:nvSpPr>
        <p:spPr>
          <a:xfrm>
            <a:off x="838725" y="1828802"/>
            <a:ext cx="4808096" cy="2649303"/>
          </a:xfrm>
        </p:spPr>
        <p:txBody>
          <a:bodyPr/>
          <a:lstStyle/>
          <a:p>
            <a:endParaRPr lang="en-US"/>
          </a:p>
        </p:txBody>
      </p:sp>
      <p:sp>
        <p:nvSpPr>
          <p:cNvPr id="5" name="Picture Placeholder 3"/>
          <p:cNvSpPr>
            <a:spLocks noGrp="1"/>
          </p:cNvSpPr>
          <p:nvPr>
            <p:ph type="pic" sz="quarter" idx="11"/>
          </p:nvPr>
        </p:nvSpPr>
        <p:spPr>
          <a:xfrm>
            <a:off x="6385301" y="1828802"/>
            <a:ext cx="4968499" cy="2649303"/>
          </a:xfrm>
        </p:spPr>
        <p:txBody>
          <a:bodyPr/>
          <a:lstStyle/>
          <a:p>
            <a:endParaRPr lang="en-US"/>
          </a:p>
        </p:txBody>
      </p:sp>
      <p:sp>
        <p:nvSpPr>
          <p:cNvPr id="7" name="Content Placeholder 6"/>
          <p:cNvSpPr>
            <a:spLocks noGrp="1"/>
          </p:cNvSpPr>
          <p:nvPr>
            <p:ph sz="quarter" idx="12" hasCustomPrompt="1"/>
          </p:nvPr>
        </p:nvSpPr>
        <p:spPr>
          <a:xfrm>
            <a:off x="838200" y="4702766"/>
            <a:ext cx="10515600" cy="914400"/>
          </a:xfrm>
        </p:spPr>
        <p:txBody>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lang="en-US" b="0" i="0" baseline="0" smtClean="0">
                <a:effectLst/>
              </a:defRPr>
            </a:lvl1pPr>
          </a:lstStyle>
          <a:p>
            <a:pPr lvl="0"/>
            <a:r>
              <a:rPr lang="en-US" dirty="0" smtClean="0"/>
              <a:t>Body Text here</a:t>
            </a:r>
          </a:p>
        </p:txBody>
      </p:sp>
      <p:cxnSp>
        <p:nvCxnSpPr>
          <p:cNvPr id="11" name="Straight Connector 10"/>
          <p:cNvCxnSpPr/>
          <p:nvPr userDrawn="1"/>
        </p:nvCxnSpPr>
        <p:spPr>
          <a:xfrm>
            <a:off x="838726" y="1188907"/>
            <a:ext cx="10625279"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6500302"/>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_Picture with Caption w/ footer">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707441"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hasCustomPrompt="1"/>
          </p:nvPr>
        </p:nvSpPr>
        <p:spPr>
          <a:xfrm>
            <a:off x="7423152" y="1303421"/>
            <a:ext cx="3932237" cy="2578768"/>
          </a:xfrm>
        </p:spPr>
        <p:txBody>
          <a:bodyPr>
            <a:normAutofit/>
          </a:bodyPr>
          <a:lstStyle>
            <a:lvl1pPr marL="0" indent="0">
              <a:lnSpc>
                <a:spcPct val="100000"/>
              </a:lnSpc>
              <a:buNone/>
              <a:defRPr lang="en-US" sz="2800" b="0" i="0" smtClean="0">
                <a:solidFill>
                  <a:schemeClr val="tx2"/>
                </a:solidFill>
                <a:effectLst/>
                <a:latin typeface="Rockwell" panose="02060603020205020403" pitchFamily="18" charset="0"/>
                <a:ea typeface="Rockwell" panose="02060603020205020403" pitchFamily="18"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“Lorem ipsum dolor sit </a:t>
            </a:r>
            <a:r>
              <a:rPr lang="en-US" dirty="0" err="1" smtClean="0"/>
              <a:t>amet</a:t>
            </a:r>
            <a:r>
              <a:rPr lang="en-US" dirty="0" smtClean="0"/>
              <a:t>, </a:t>
            </a:r>
            <a:r>
              <a:rPr lang="en-US" dirty="0" err="1" smtClean="0"/>
              <a:t>consectur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Mauris</a:t>
            </a:r>
            <a:r>
              <a:rPr lang="en-US" dirty="0" smtClean="0"/>
              <a:t> </a:t>
            </a:r>
            <a:r>
              <a:rPr lang="en-US" dirty="0" err="1" smtClean="0"/>
              <a:t>nulla</a:t>
            </a:r>
            <a:r>
              <a:rPr lang="en-US" dirty="0" smtClean="0"/>
              <a:t> </a:t>
            </a:r>
            <a:r>
              <a:rPr lang="en-US" dirty="0" err="1" smtClean="0"/>
              <a:t>justo</a:t>
            </a:r>
            <a:r>
              <a:rPr lang="en-US" dirty="0" smtClean="0"/>
              <a:t>, </a:t>
            </a:r>
            <a:r>
              <a:rPr lang="en-US" dirty="0" err="1" smtClean="0"/>
              <a:t>elementum</a:t>
            </a:r>
            <a:r>
              <a:rPr lang="en-US" dirty="0" smtClean="0"/>
              <a:t> </a:t>
            </a:r>
            <a:r>
              <a:rPr lang="en-US" dirty="0" err="1" smtClean="0"/>
              <a:t>nec</a:t>
            </a:r>
            <a:r>
              <a:rPr lang="en-US" dirty="0" smtClean="0"/>
              <a:t> </a:t>
            </a:r>
            <a:r>
              <a:rPr lang="en-US" dirty="0" err="1" smtClean="0"/>
              <a:t>volutpad</a:t>
            </a:r>
            <a:r>
              <a:rPr lang="en-US" dirty="0" smtClean="0"/>
              <a:t> sed.”</a:t>
            </a:r>
          </a:p>
        </p:txBody>
      </p:sp>
      <p:sp>
        <p:nvSpPr>
          <p:cNvPr id="8" name="Text Placeholder 3"/>
          <p:cNvSpPr>
            <a:spLocks noGrp="1"/>
          </p:cNvSpPr>
          <p:nvPr>
            <p:ph type="body" sz="half" idx="10" hasCustomPrompt="1"/>
          </p:nvPr>
        </p:nvSpPr>
        <p:spPr>
          <a:xfrm>
            <a:off x="7423152" y="4070685"/>
            <a:ext cx="3932237" cy="2578768"/>
          </a:xfrm>
        </p:spPr>
        <p:txBody>
          <a:bodyPr>
            <a:normAutofit/>
          </a:bodyPr>
          <a:lstStyle>
            <a:lvl1pPr marL="0" indent="0" algn="r">
              <a:lnSpc>
                <a:spcPct val="100000"/>
              </a:lnSpc>
              <a:buNone/>
              <a:defRPr lang="en-US" sz="2200" b="0" i="0" smtClean="0">
                <a:solidFill>
                  <a:schemeClr val="tx1"/>
                </a:solidFill>
                <a:effectLst/>
                <a:latin typeface="Rockwell" panose="02060603020205020403" pitchFamily="18" charset="0"/>
                <a:ea typeface="Rockwell" panose="02060603020205020403" pitchFamily="18"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 Quote Credit</a:t>
            </a:r>
          </a:p>
        </p:txBody>
      </p:sp>
      <p:cxnSp>
        <p:nvCxnSpPr>
          <p:cNvPr id="5" name="Straight Connector 7"/>
          <p:cNvCxnSpPr/>
          <p:nvPr userDrawn="1"/>
        </p:nvCxnSpPr>
        <p:spPr>
          <a:xfrm>
            <a:off x="598776" y="6065489"/>
            <a:ext cx="10625279"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2424578"/>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3296858"/>
            <a:ext cx="10515600" cy="838438"/>
          </a:xfrm>
        </p:spPr>
        <p:txBody>
          <a:bodyPr anchor="b">
            <a:normAutofit/>
          </a:bodyPr>
          <a:lstStyle>
            <a:lvl1pPr>
              <a:defRPr sz="4000">
                <a:solidFill>
                  <a:schemeClr val="tx2"/>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831851" y="4359960"/>
            <a:ext cx="10515600" cy="181522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9" name="Picture Placeholder 8"/>
          <p:cNvSpPr>
            <a:spLocks noGrp="1"/>
          </p:cNvSpPr>
          <p:nvPr>
            <p:ph type="pic" sz="quarter" idx="10" hasCustomPrompt="1"/>
          </p:nvPr>
        </p:nvSpPr>
        <p:spPr>
          <a:xfrm>
            <a:off x="831849" y="528638"/>
            <a:ext cx="6546851" cy="2871787"/>
          </a:xfrm>
        </p:spPr>
        <p:txBody>
          <a:bodyPr/>
          <a:lstStyle>
            <a:lvl1pPr>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smtClean="0"/>
              <a:t>Insert photo</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smtClean="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p:txBody>
      </p:sp>
      <p:cxnSp>
        <p:nvCxnSpPr>
          <p:cNvPr id="10" name="Straight Connector 9"/>
          <p:cNvCxnSpPr/>
          <p:nvPr userDrawn="1"/>
        </p:nvCxnSpPr>
        <p:spPr>
          <a:xfrm>
            <a:off x="810478" y="4249858"/>
            <a:ext cx="1062527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7"/>
          <p:cNvCxnSpPr/>
          <p:nvPr userDrawn="1"/>
        </p:nvCxnSpPr>
        <p:spPr>
          <a:xfrm>
            <a:off x="506100" y="6175187"/>
            <a:ext cx="10625279"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9865064"/>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1_Title Only w/ Footer">
    <p:spTree>
      <p:nvGrpSpPr>
        <p:cNvPr id="1" name=""/>
        <p:cNvGrpSpPr/>
        <p:nvPr/>
      </p:nvGrpSpPr>
      <p:grpSpPr>
        <a:xfrm>
          <a:off x="0" y="0"/>
          <a:ext cx="0" cy="0"/>
          <a:chOff x="0" y="0"/>
          <a:chExt cx="0" cy="0"/>
        </a:xfrm>
      </p:grpSpPr>
      <p:sp>
        <p:nvSpPr>
          <p:cNvPr id="2" name="Title 1"/>
          <p:cNvSpPr>
            <a:spLocks noGrp="1"/>
          </p:cNvSpPr>
          <p:nvPr>
            <p:ph type="title"/>
          </p:nvPr>
        </p:nvSpPr>
        <p:spPr>
          <a:xfrm>
            <a:off x="893039" y="40872"/>
            <a:ext cx="10515600" cy="1325563"/>
          </a:xfrm>
        </p:spPr>
        <p:txBody>
          <a:bodyPr/>
          <a:lstStyle>
            <a:lvl1pPr>
              <a:defRPr b="1">
                <a:solidFill>
                  <a:schemeClr val="tx2"/>
                </a:solidFill>
              </a:defRPr>
            </a:lvl1pPr>
          </a:lstStyle>
          <a:p>
            <a:r>
              <a:rPr lang="en-US" dirty="0" smtClean="0"/>
              <a:t>Click to edit Master title style</a:t>
            </a:r>
            <a:endParaRPr lang="en-US" dirty="0"/>
          </a:p>
        </p:txBody>
      </p:sp>
      <p:cxnSp>
        <p:nvCxnSpPr>
          <p:cNvPr id="7" name="Straight Connector 6"/>
          <p:cNvCxnSpPr/>
          <p:nvPr userDrawn="1"/>
        </p:nvCxnSpPr>
        <p:spPr>
          <a:xfrm>
            <a:off x="838201" y="1174484"/>
            <a:ext cx="10625279"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976940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707441" y="987429"/>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hasCustomPrompt="1"/>
          </p:nvPr>
        </p:nvSpPr>
        <p:spPr>
          <a:xfrm>
            <a:off x="7423152" y="1303421"/>
            <a:ext cx="3932237" cy="2578768"/>
          </a:xfrm>
        </p:spPr>
        <p:txBody>
          <a:bodyPr>
            <a:normAutofit/>
          </a:bodyPr>
          <a:lstStyle>
            <a:lvl1pPr marL="0" indent="0">
              <a:lnSpc>
                <a:spcPct val="100000"/>
              </a:lnSpc>
              <a:buNone/>
              <a:defRPr lang="en-US" sz="2100" b="0" i="0" smtClean="0">
                <a:solidFill>
                  <a:schemeClr val="tx2"/>
                </a:solidFill>
                <a:effectLst/>
                <a:latin typeface="Rockwell" panose="02060603020205020403" pitchFamily="18" charset="0"/>
                <a:ea typeface="Rockwell" panose="02060603020205020403" pitchFamily="18" charset="0"/>
                <a:cs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smtClean="0"/>
              <a:t>“Lorem ipsum dolor sit </a:t>
            </a:r>
            <a:r>
              <a:rPr lang="en-US" dirty="0" err="1" smtClean="0"/>
              <a:t>amet</a:t>
            </a:r>
            <a:r>
              <a:rPr lang="en-US" dirty="0" smtClean="0"/>
              <a:t>, </a:t>
            </a:r>
            <a:r>
              <a:rPr lang="en-US" dirty="0" err="1" smtClean="0"/>
              <a:t>consectur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Mauris</a:t>
            </a:r>
            <a:r>
              <a:rPr lang="en-US" dirty="0" smtClean="0"/>
              <a:t> </a:t>
            </a:r>
            <a:r>
              <a:rPr lang="en-US" dirty="0" err="1" smtClean="0"/>
              <a:t>nulla</a:t>
            </a:r>
            <a:r>
              <a:rPr lang="en-US" dirty="0" smtClean="0"/>
              <a:t> </a:t>
            </a:r>
            <a:r>
              <a:rPr lang="en-US" dirty="0" err="1" smtClean="0"/>
              <a:t>justo</a:t>
            </a:r>
            <a:r>
              <a:rPr lang="en-US" dirty="0" smtClean="0"/>
              <a:t>, </a:t>
            </a:r>
            <a:r>
              <a:rPr lang="en-US" dirty="0" err="1" smtClean="0"/>
              <a:t>elementum</a:t>
            </a:r>
            <a:r>
              <a:rPr lang="en-US" dirty="0" smtClean="0"/>
              <a:t> </a:t>
            </a:r>
            <a:r>
              <a:rPr lang="en-US" dirty="0" err="1" smtClean="0"/>
              <a:t>nec</a:t>
            </a:r>
            <a:r>
              <a:rPr lang="en-US" dirty="0" smtClean="0"/>
              <a:t> </a:t>
            </a:r>
            <a:r>
              <a:rPr lang="en-US" dirty="0" err="1" smtClean="0"/>
              <a:t>volutpad</a:t>
            </a:r>
            <a:r>
              <a:rPr lang="en-US" dirty="0" smtClean="0"/>
              <a:t> sed.”</a:t>
            </a:r>
          </a:p>
        </p:txBody>
      </p:sp>
      <p:sp>
        <p:nvSpPr>
          <p:cNvPr id="8" name="Text Placeholder 3"/>
          <p:cNvSpPr>
            <a:spLocks noGrp="1"/>
          </p:cNvSpPr>
          <p:nvPr>
            <p:ph type="body" sz="half" idx="10" hasCustomPrompt="1"/>
          </p:nvPr>
        </p:nvSpPr>
        <p:spPr>
          <a:xfrm>
            <a:off x="7423152" y="4070685"/>
            <a:ext cx="3932237" cy="2578768"/>
          </a:xfrm>
        </p:spPr>
        <p:txBody>
          <a:bodyPr>
            <a:normAutofit/>
          </a:bodyPr>
          <a:lstStyle>
            <a:lvl1pPr marL="0" indent="0" algn="r">
              <a:lnSpc>
                <a:spcPct val="100000"/>
              </a:lnSpc>
              <a:buNone/>
              <a:defRPr lang="en-US" sz="1650" b="0" i="0" smtClean="0">
                <a:solidFill>
                  <a:schemeClr val="tx1"/>
                </a:solidFill>
                <a:effectLst/>
                <a:latin typeface="Rockwell" panose="02060603020205020403" pitchFamily="18" charset="0"/>
                <a:ea typeface="Rockwell" panose="02060603020205020403" pitchFamily="18" charset="0"/>
                <a:cs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smtClean="0"/>
              <a:t> </a:t>
            </a:r>
            <a:r>
              <a:rPr lang="en-US" dirty="0" err="1" smtClean="0"/>
              <a:t>Qute</a:t>
            </a:r>
            <a:r>
              <a:rPr lang="en-US" dirty="0" smtClean="0"/>
              <a:t> Credit</a:t>
            </a:r>
          </a:p>
        </p:txBody>
      </p:sp>
      <p:cxnSp>
        <p:nvCxnSpPr>
          <p:cNvPr id="5" name="Straight Connector 7"/>
          <p:cNvCxnSpPr/>
          <p:nvPr userDrawn="1"/>
        </p:nvCxnSpPr>
        <p:spPr>
          <a:xfrm>
            <a:off x="604955" y="6059309"/>
            <a:ext cx="10625279"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5406270"/>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cxnSp>
        <p:nvCxnSpPr>
          <p:cNvPr id="2" name="Straight Connector 7"/>
          <p:cNvCxnSpPr/>
          <p:nvPr userDrawn="1"/>
        </p:nvCxnSpPr>
        <p:spPr>
          <a:xfrm>
            <a:off x="481387" y="6071667"/>
            <a:ext cx="10625279"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8549399"/>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675343" y="4424082"/>
            <a:ext cx="8254876" cy="833718"/>
          </a:xfrm>
        </p:spPr>
        <p:txBody>
          <a:bodyPr anchor="b">
            <a:normAutofit/>
          </a:bodyPr>
          <a:lstStyle>
            <a:lvl1pPr algn="l">
              <a:defRPr sz="2600" b="0"/>
            </a:lvl1pPr>
          </a:lstStyle>
          <a:p>
            <a:r>
              <a:rPr lang="en-US"/>
              <a:t>Click to edit Master title style</a:t>
            </a:r>
            <a:endParaRPr/>
          </a:p>
        </p:txBody>
      </p:sp>
      <p:sp>
        <p:nvSpPr>
          <p:cNvPr id="3" name="Picture Placeholder 2"/>
          <p:cNvSpPr>
            <a:spLocks noGrp="1"/>
          </p:cNvSpPr>
          <p:nvPr>
            <p:ph type="pic" idx="1"/>
          </p:nvPr>
        </p:nvSpPr>
        <p:spPr>
          <a:xfrm>
            <a:off x="370543" y="228600"/>
            <a:ext cx="8504519" cy="418795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Rockwell"/>
              <a:ea typeface="Meiryo"/>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ckwell"/>
              <a:ea typeface="Meiryo"/>
              <a:cs typeface="+mn-cs"/>
            </a:endParaRPr>
          </a:p>
        </p:txBody>
      </p:sp>
      <p:sp>
        <p:nvSpPr>
          <p:cNvPr id="7" name="Slide Number Placeholder 6"/>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5E84564-75FE-D847-AF71-AE7C252681ED}" type="slidenum">
              <a:rPr kumimoji="0" lang="en-US" sz="1800" b="0" i="0" u="none" strike="noStrike" kern="1200" cap="none" spc="0" normalizeH="0" baseline="0" noProof="0" smtClean="0">
                <a:ln>
                  <a:noFill/>
                </a:ln>
                <a:solidFill>
                  <a:srgbClr val="000000"/>
                </a:solidFill>
                <a:effectLst/>
                <a:uLnTx/>
                <a:uFillTx/>
                <a:latin typeface="Rockwell"/>
                <a:ea typeface="Meiryo"/>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dirty="0">
              <a:ln>
                <a:noFill/>
              </a:ln>
              <a:solidFill>
                <a:srgbClr val="000000"/>
              </a:solidFill>
              <a:effectLst/>
              <a:uLnTx/>
              <a:uFillTx/>
              <a:latin typeface="Rockwell"/>
              <a:ea typeface="Meiryo"/>
              <a:cs typeface="+mn-cs"/>
            </a:endParaRPr>
          </a:p>
        </p:txBody>
      </p:sp>
      <p:sp>
        <p:nvSpPr>
          <p:cNvPr id="8" name="Rectangle 7"/>
          <p:cNvSpPr/>
          <p:nvPr/>
        </p:nvSpPr>
        <p:spPr>
          <a:xfrm>
            <a:off x="9069917" y="228600"/>
            <a:ext cx="27432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eiryo"/>
              <a:cs typeface="+mn-cs"/>
            </a:endParaRPr>
          </a:p>
        </p:txBody>
      </p:sp>
      <p:sp>
        <p:nvSpPr>
          <p:cNvPr id="9" name="Rectangle 8"/>
          <p:cNvSpPr/>
          <p:nvPr/>
        </p:nvSpPr>
        <p:spPr>
          <a:xfrm>
            <a:off x="9069917" y="2377440"/>
            <a:ext cx="2743200" cy="20391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eiryo"/>
              <a:cs typeface="+mn-cs"/>
            </a:endParaRPr>
          </a:p>
        </p:txBody>
      </p:sp>
      <p:sp>
        <p:nvSpPr>
          <p:cNvPr id="10" name="TextBox 9"/>
          <p:cNvSpPr txBox="1"/>
          <p:nvPr/>
        </p:nvSpPr>
        <p:spPr>
          <a:xfrm>
            <a:off x="436285" y="4632792"/>
            <a:ext cx="294091" cy="369332"/>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2400" b="1" i="0" u="none" strike="noStrike" kern="1200" cap="none" spc="0" normalizeH="0" baseline="0" noProof="0">
                <a:ln>
                  <a:noFill/>
                </a:ln>
                <a:solidFill>
                  <a:srgbClr val="629DD1">
                    <a:lumMod val="60000"/>
                    <a:lumOff val="40000"/>
                  </a:srgbClr>
                </a:solidFill>
                <a:effectLst/>
                <a:uLnTx/>
                <a:uFillTx/>
                <a:latin typeface="Rockwell"/>
                <a:ea typeface="Meiryo"/>
                <a:cs typeface="+mn-cs"/>
              </a:rPr>
              <a:t>+ </a:t>
            </a:r>
          </a:p>
        </p:txBody>
      </p:sp>
    </p:spTree>
    <p:extLst>
      <p:ext uri="{BB962C8B-B14F-4D97-AF65-F5344CB8AC3E}">
        <p14:creationId xmlns:p14="http://schemas.microsoft.com/office/powerpoint/2010/main" val="3168900947"/>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56"/>
        <p:cNvGrpSpPr/>
        <p:nvPr/>
      </p:nvGrpSpPr>
      <p:grpSpPr>
        <a:xfrm>
          <a:off x="0" y="0"/>
          <a:ext cx="0" cy="0"/>
          <a:chOff x="0" y="0"/>
          <a:chExt cx="0" cy="0"/>
        </a:xfrm>
      </p:grpSpPr>
      <p:sp>
        <p:nvSpPr>
          <p:cNvPr id="57" name="Google Shape;57;p14"/>
          <p:cNvSpPr/>
          <p:nvPr/>
        </p:nvSpPr>
        <p:spPr>
          <a:xfrm>
            <a:off x="10947400" y="282575"/>
            <a:ext cx="856000" cy="16004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Rockwell"/>
              <a:buNone/>
              <a:tabLst/>
              <a:defRPr/>
            </a:pPr>
            <a:endParaRPr kumimoji="0" sz="1800" b="0" i="0" u="none" strike="noStrike" kern="1200" cap="none" spc="0" normalizeH="0" baseline="0" noProof="0">
              <a:ln>
                <a:noFill/>
              </a:ln>
              <a:solidFill>
                <a:srgbClr val="FFFFFF"/>
              </a:solidFill>
              <a:effectLst/>
              <a:uLnTx/>
              <a:uFillTx/>
              <a:latin typeface="Rockwell"/>
              <a:ea typeface="Rockwell"/>
              <a:cs typeface="Rockwell"/>
              <a:sym typeface="Rockwell"/>
            </a:endParaRPr>
          </a:p>
        </p:txBody>
      </p:sp>
      <p:sp>
        <p:nvSpPr>
          <p:cNvPr id="58" name="Google Shape;58;p14"/>
          <p:cNvSpPr txBox="1">
            <a:spLocks noGrp="1"/>
          </p:cNvSpPr>
          <p:nvPr>
            <p:ph type="title"/>
          </p:nvPr>
        </p:nvSpPr>
        <p:spPr>
          <a:xfrm>
            <a:off x="664632" y="484093"/>
            <a:ext cx="10075200" cy="11160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Clr>
                <a:schemeClr val="accent1"/>
              </a:buClr>
              <a:buSzPts val="3600"/>
              <a:buFont typeface="Rockwell"/>
              <a:buNone/>
              <a:defRPr sz="3600" b="0" i="0" u="none" strike="noStrike" cap="none">
                <a:solidFill>
                  <a:schemeClr val="accent1"/>
                </a:solidFill>
                <a:latin typeface="Rockwell"/>
                <a:ea typeface="Rockwell"/>
                <a:cs typeface="Rockwell"/>
                <a:sym typeface="Rockwel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59" name="Google Shape;59;p14"/>
          <p:cNvSpPr txBox="1">
            <a:spLocks noGrp="1"/>
          </p:cNvSpPr>
          <p:nvPr>
            <p:ph type="body" idx="1"/>
          </p:nvPr>
        </p:nvSpPr>
        <p:spPr>
          <a:xfrm>
            <a:off x="664632" y="1981200"/>
            <a:ext cx="10075200" cy="4145200"/>
          </a:xfrm>
          <a:prstGeom prst="rect">
            <a:avLst/>
          </a:prstGeom>
          <a:noFill/>
          <a:ln>
            <a:noFill/>
          </a:ln>
        </p:spPr>
        <p:txBody>
          <a:bodyPr spcFirstLastPara="1" wrap="square" lIns="91425" tIns="45700" rIns="91425" bIns="45700" anchor="t" anchorCtr="0"/>
          <a:lstStyle>
            <a:lvl1pPr marL="457200" marR="0" lvl="0" indent="-323850" algn="l" rtl="0">
              <a:spcBef>
                <a:spcPts val="2000"/>
              </a:spcBef>
              <a:spcAft>
                <a:spcPts val="0"/>
              </a:spcAft>
              <a:buClr>
                <a:schemeClr val="accent1"/>
              </a:buClr>
              <a:buSzPts val="1500"/>
              <a:buFont typeface="Noto Sans Symbols"/>
              <a:buChar char="■"/>
              <a:defRPr sz="2000" b="0" i="0" u="none" strike="noStrike" cap="none">
                <a:solidFill>
                  <a:srgbClr val="595959"/>
                </a:solidFill>
                <a:latin typeface="Rockwell"/>
                <a:ea typeface="Rockwell"/>
                <a:cs typeface="Rockwell"/>
                <a:sym typeface="Rockwell"/>
              </a:defRPr>
            </a:lvl1pPr>
            <a:lvl2pPr marL="914400" marR="0" lvl="1" indent="-314325" algn="l" rtl="0">
              <a:spcBef>
                <a:spcPts val="600"/>
              </a:spcBef>
              <a:spcAft>
                <a:spcPts val="0"/>
              </a:spcAft>
              <a:buClr>
                <a:srgbClr val="9FC3E3"/>
              </a:buClr>
              <a:buSzPts val="1350"/>
              <a:buFont typeface="Noto Sans Symbols"/>
              <a:buChar char="■"/>
              <a:defRPr sz="1800" b="0" i="0" u="none" strike="noStrike" cap="none">
                <a:solidFill>
                  <a:srgbClr val="595959"/>
                </a:solidFill>
                <a:latin typeface="Rockwell"/>
                <a:ea typeface="Rockwell"/>
                <a:cs typeface="Rockwell"/>
                <a:sym typeface="Rockwell"/>
              </a:defRPr>
            </a:lvl2pPr>
            <a:lvl3pPr marL="1371600" marR="0" lvl="2" indent="-314325" algn="l" rtl="0">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3pPr>
            <a:lvl4pPr marL="1828800" marR="0" lvl="3" indent="-314325" algn="l" rtl="0">
              <a:spcBef>
                <a:spcPts val="600"/>
              </a:spcBef>
              <a:spcAft>
                <a:spcPts val="0"/>
              </a:spcAft>
              <a:buClr>
                <a:srgbClr val="9FC3E3"/>
              </a:buClr>
              <a:buSzPts val="1350"/>
              <a:buFont typeface="Noto Sans Symbols"/>
              <a:buChar char="■"/>
              <a:defRPr sz="1800" b="0" i="0" u="none" strike="noStrike" cap="none">
                <a:solidFill>
                  <a:srgbClr val="595959"/>
                </a:solidFill>
                <a:latin typeface="Rockwell"/>
                <a:ea typeface="Rockwell"/>
                <a:cs typeface="Rockwell"/>
                <a:sym typeface="Rockwell"/>
              </a:defRPr>
            </a:lvl4pPr>
            <a:lvl5pPr marL="2286000" marR="0" lvl="4" indent="-314325" algn="l" rtl="0">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5pPr>
            <a:lvl6pPr marL="2743200" marR="0" lvl="5" indent="-314325" algn="l" rtl="0">
              <a:spcBef>
                <a:spcPts val="360"/>
              </a:spcBef>
              <a:spcAft>
                <a:spcPts val="0"/>
              </a:spcAft>
              <a:buClr>
                <a:srgbClr val="9FC3E3"/>
              </a:buClr>
              <a:buSzPts val="1350"/>
              <a:buFont typeface="Noto Sans Symbols"/>
              <a:buChar char="■"/>
              <a:defRPr sz="1800" b="0" i="0" u="none" strike="noStrike" cap="none">
                <a:solidFill>
                  <a:srgbClr val="595959"/>
                </a:solidFill>
                <a:latin typeface="Rockwell"/>
                <a:ea typeface="Rockwell"/>
                <a:cs typeface="Rockwell"/>
                <a:sym typeface="Rockwell"/>
              </a:defRPr>
            </a:lvl6pPr>
            <a:lvl7pPr marL="3200400" marR="0" lvl="6" indent="-314325" algn="l" rtl="0">
              <a:spcBef>
                <a:spcPts val="36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7pPr>
            <a:lvl8pPr marL="3657600" marR="0" lvl="7" indent="-314325" algn="l" rtl="0">
              <a:spcBef>
                <a:spcPts val="360"/>
              </a:spcBef>
              <a:spcAft>
                <a:spcPts val="0"/>
              </a:spcAft>
              <a:buClr>
                <a:srgbClr val="9FC3E3"/>
              </a:buClr>
              <a:buSzPts val="1350"/>
              <a:buFont typeface="Noto Sans Symbols"/>
              <a:buChar char="■"/>
              <a:defRPr sz="1800" b="0" i="0" u="none" strike="noStrike" cap="none">
                <a:solidFill>
                  <a:srgbClr val="595959"/>
                </a:solidFill>
                <a:latin typeface="Rockwell"/>
                <a:ea typeface="Rockwell"/>
                <a:cs typeface="Rockwell"/>
                <a:sym typeface="Rockwell"/>
              </a:defRPr>
            </a:lvl8pPr>
            <a:lvl9pPr marL="4114800" marR="0" lvl="8" indent="-314325" algn="l" rtl="0">
              <a:spcBef>
                <a:spcPts val="36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9pPr>
          </a:lstStyle>
          <a:p>
            <a:endParaRPr/>
          </a:p>
        </p:txBody>
      </p:sp>
      <p:sp>
        <p:nvSpPr>
          <p:cNvPr id="60" name="Google Shape;60;p14"/>
          <p:cNvSpPr txBox="1">
            <a:spLocks noGrp="1"/>
          </p:cNvSpPr>
          <p:nvPr>
            <p:ph type="dt" idx="10"/>
          </p:nvPr>
        </p:nvSpPr>
        <p:spPr>
          <a:xfrm>
            <a:off x="9060329" y="6423585"/>
            <a:ext cx="2844800" cy="365200"/>
          </a:xfrm>
          <a:prstGeom prst="rect">
            <a:avLst/>
          </a:prstGeom>
          <a:noFill/>
          <a:ln>
            <a:noFill/>
          </a:ln>
        </p:spPr>
        <p:txBody>
          <a:bodyPr spcFirstLastPara="1" wrap="square" lIns="91425" tIns="45700" rIns="91425" bIns="45700" anchor="ctr" anchorCtr="0"/>
          <a:lstStyle>
            <a:lvl1pPr marR="0" lvl="0" algn="r" rtl="0">
              <a:spcBef>
                <a:spcPts val="0"/>
              </a:spcBef>
              <a:spcAft>
                <a:spcPts val="0"/>
              </a:spcAft>
              <a:buSzPts val="1400"/>
              <a:buNone/>
              <a:defRPr sz="1100" b="0" i="0" u="none" strike="noStrike" cap="none">
                <a:solidFill>
                  <a:srgbClr val="595959"/>
                </a:solidFill>
                <a:latin typeface="Rockwell"/>
                <a:ea typeface="Rockwell"/>
                <a:cs typeface="Rockwell"/>
                <a:sym typeface="Rockwell"/>
              </a:defRPr>
            </a:lvl1pPr>
            <a:lvl2pPr marR="0" lvl="1"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2pPr>
            <a:lvl3pPr marR="0" lvl="2"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3pPr>
            <a:lvl4pPr marR="0" lvl="3"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4pPr>
            <a:lvl5pPr marR="0" lvl="4"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5pPr>
            <a:lvl6pPr marR="0" lvl="5"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6pPr>
            <a:lvl7pPr marR="0" lvl="6"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7pPr>
            <a:lvl8pPr marR="0" lvl="7"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8pPr>
            <a:lvl9pPr marR="0" lvl="8"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9pPr>
          </a:lstStyle>
          <a:p>
            <a:pPr marL="0" marR="0" lvl="0" indent="0" algn="r" defTabSz="914400" rtl="0" eaLnBrk="1" fontAlgn="auto" latinLnBrk="0" hangingPunct="1">
              <a:lnSpc>
                <a:spcPct val="100000"/>
              </a:lnSpc>
              <a:spcBef>
                <a:spcPts val="0"/>
              </a:spcBef>
              <a:spcAft>
                <a:spcPts val="0"/>
              </a:spcAft>
              <a:buClrTx/>
              <a:buSzPts val="1400"/>
              <a:buFontTx/>
              <a:buNone/>
              <a:tabLst/>
              <a:defRPr/>
            </a:pPr>
            <a:endParaRPr kumimoji="0" sz="1100" b="0" i="0" u="none" strike="noStrike" kern="1200" cap="none" spc="0" normalizeH="0" baseline="0" noProof="0">
              <a:ln>
                <a:noFill/>
              </a:ln>
              <a:solidFill>
                <a:srgbClr val="595959"/>
              </a:solidFill>
              <a:effectLst/>
              <a:uLnTx/>
              <a:uFillTx/>
              <a:latin typeface="Rockwell"/>
              <a:sym typeface="Rockwell"/>
            </a:endParaRPr>
          </a:p>
        </p:txBody>
      </p:sp>
      <p:sp>
        <p:nvSpPr>
          <p:cNvPr id="61" name="Google Shape;61;p14"/>
          <p:cNvSpPr txBox="1">
            <a:spLocks noGrp="1"/>
          </p:cNvSpPr>
          <p:nvPr>
            <p:ph type="ftr" idx="11"/>
          </p:nvPr>
        </p:nvSpPr>
        <p:spPr>
          <a:xfrm>
            <a:off x="268941" y="6423585"/>
            <a:ext cx="8164000" cy="3652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100" b="0" i="0" u="none" strike="noStrike" cap="none">
                <a:solidFill>
                  <a:srgbClr val="595959"/>
                </a:solidFill>
                <a:latin typeface="Rockwell"/>
                <a:ea typeface="Rockwell"/>
                <a:cs typeface="Rockwell"/>
                <a:sym typeface="Rockwell"/>
              </a:defRPr>
            </a:lvl1pPr>
            <a:lvl2pPr marR="0" lvl="1"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2pPr>
            <a:lvl3pPr marR="0" lvl="2"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3pPr>
            <a:lvl4pPr marR="0" lvl="3"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4pPr>
            <a:lvl5pPr marR="0" lvl="4"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5pPr>
            <a:lvl6pPr marR="0" lvl="5"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6pPr>
            <a:lvl7pPr marR="0" lvl="6"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7pPr>
            <a:lvl8pPr marR="0" lvl="7"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8pPr>
            <a:lvl9pPr marR="0" lvl="8"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9pPr>
          </a:lstStyle>
          <a:p>
            <a:pPr marL="0" marR="0" lvl="0" indent="0" algn="l" defTabSz="914400" rtl="0" eaLnBrk="1" fontAlgn="auto" latinLnBrk="0" hangingPunct="1">
              <a:lnSpc>
                <a:spcPct val="100000"/>
              </a:lnSpc>
              <a:spcBef>
                <a:spcPts val="0"/>
              </a:spcBef>
              <a:spcAft>
                <a:spcPts val="0"/>
              </a:spcAft>
              <a:buClrTx/>
              <a:buSzPts val="1400"/>
              <a:buFontTx/>
              <a:buNone/>
              <a:tabLst/>
              <a:defRPr/>
            </a:pPr>
            <a:endParaRPr kumimoji="0" sz="1100" b="0" i="0" u="none" strike="noStrike" kern="1200" cap="none" spc="0" normalizeH="0" baseline="0" noProof="0">
              <a:ln>
                <a:noFill/>
              </a:ln>
              <a:solidFill>
                <a:srgbClr val="595959"/>
              </a:solidFill>
              <a:effectLst/>
              <a:uLnTx/>
              <a:uFillTx/>
              <a:latin typeface="Rockwell"/>
              <a:sym typeface="Rockwell"/>
            </a:endParaRPr>
          </a:p>
        </p:txBody>
      </p:sp>
      <p:sp>
        <p:nvSpPr>
          <p:cNvPr id="62" name="Google Shape;62;p14"/>
          <p:cNvSpPr txBox="1">
            <a:spLocks noGrp="1"/>
          </p:cNvSpPr>
          <p:nvPr>
            <p:ph type="sldNum" idx="12"/>
          </p:nvPr>
        </p:nvSpPr>
        <p:spPr>
          <a:xfrm>
            <a:off x="11074400" y="242235"/>
            <a:ext cx="738800" cy="3652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400" b="0" i="0" u="none" strike="noStrike" cap="none">
                <a:solidFill>
                  <a:schemeClr val="lt1"/>
                </a:solidFill>
                <a:latin typeface="Rockwell"/>
                <a:ea typeface="Rockwell"/>
                <a:cs typeface="Rockwell"/>
                <a:sym typeface="Rockwell"/>
              </a:defRPr>
            </a:lvl1pPr>
            <a:lvl2pPr marL="0" marR="0" lvl="1" indent="0" algn="r" rtl="0">
              <a:spcBef>
                <a:spcPts val="0"/>
              </a:spcBef>
              <a:buNone/>
              <a:defRPr sz="1400" b="0" i="0" u="none" strike="noStrike" cap="none">
                <a:solidFill>
                  <a:schemeClr val="lt1"/>
                </a:solidFill>
                <a:latin typeface="Rockwell"/>
                <a:ea typeface="Rockwell"/>
                <a:cs typeface="Rockwell"/>
                <a:sym typeface="Rockwell"/>
              </a:defRPr>
            </a:lvl2pPr>
            <a:lvl3pPr marL="0" marR="0" lvl="2" indent="0" algn="r" rtl="0">
              <a:spcBef>
                <a:spcPts val="0"/>
              </a:spcBef>
              <a:buNone/>
              <a:defRPr sz="1400" b="0" i="0" u="none" strike="noStrike" cap="none">
                <a:solidFill>
                  <a:schemeClr val="lt1"/>
                </a:solidFill>
                <a:latin typeface="Rockwell"/>
                <a:ea typeface="Rockwell"/>
                <a:cs typeface="Rockwell"/>
                <a:sym typeface="Rockwell"/>
              </a:defRPr>
            </a:lvl3pPr>
            <a:lvl4pPr marL="0" marR="0" lvl="3" indent="0" algn="r" rtl="0">
              <a:spcBef>
                <a:spcPts val="0"/>
              </a:spcBef>
              <a:buNone/>
              <a:defRPr sz="1400" b="0" i="0" u="none" strike="noStrike" cap="none">
                <a:solidFill>
                  <a:schemeClr val="lt1"/>
                </a:solidFill>
                <a:latin typeface="Rockwell"/>
                <a:ea typeface="Rockwell"/>
                <a:cs typeface="Rockwell"/>
                <a:sym typeface="Rockwell"/>
              </a:defRPr>
            </a:lvl4pPr>
            <a:lvl5pPr marL="0" marR="0" lvl="4" indent="0" algn="r" rtl="0">
              <a:spcBef>
                <a:spcPts val="0"/>
              </a:spcBef>
              <a:buNone/>
              <a:defRPr sz="1400" b="0" i="0" u="none" strike="noStrike" cap="none">
                <a:solidFill>
                  <a:schemeClr val="lt1"/>
                </a:solidFill>
                <a:latin typeface="Rockwell"/>
                <a:ea typeface="Rockwell"/>
                <a:cs typeface="Rockwell"/>
                <a:sym typeface="Rockwell"/>
              </a:defRPr>
            </a:lvl5pPr>
            <a:lvl6pPr marL="0" marR="0" lvl="5" indent="0" algn="r" rtl="0">
              <a:spcBef>
                <a:spcPts val="0"/>
              </a:spcBef>
              <a:buNone/>
              <a:defRPr sz="1400" b="0" i="0" u="none" strike="noStrike" cap="none">
                <a:solidFill>
                  <a:schemeClr val="lt1"/>
                </a:solidFill>
                <a:latin typeface="Rockwell"/>
                <a:ea typeface="Rockwell"/>
                <a:cs typeface="Rockwell"/>
                <a:sym typeface="Rockwell"/>
              </a:defRPr>
            </a:lvl6pPr>
            <a:lvl7pPr marL="0" marR="0" lvl="6" indent="0" algn="r" rtl="0">
              <a:spcBef>
                <a:spcPts val="0"/>
              </a:spcBef>
              <a:buNone/>
              <a:defRPr sz="1400" b="0" i="0" u="none" strike="noStrike" cap="none">
                <a:solidFill>
                  <a:schemeClr val="lt1"/>
                </a:solidFill>
                <a:latin typeface="Rockwell"/>
                <a:ea typeface="Rockwell"/>
                <a:cs typeface="Rockwell"/>
                <a:sym typeface="Rockwell"/>
              </a:defRPr>
            </a:lvl7pPr>
            <a:lvl8pPr marL="0" marR="0" lvl="7" indent="0" algn="r" rtl="0">
              <a:spcBef>
                <a:spcPts val="0"/>
              </a:spcBef>
              <a:buNone/>
              <a:defRPr sz="1400" b="0" i="0" u="none" strike="noStrike" cap="none">
                <a:solidFill>
                  <a:schemeClr val="lt1"/>
                </a:solidFill>
                <a:latin typeface="Rockwell"/>
                <a:ea typeface="Rockwell"/>
                <a:cs typeface="Rockwell"/>
                <a:sym typeface="Rockwell"/>
              </a:defRPr>
            </a:lvl8pPr>
            <a:lvl9pPr marL="0" marR="0" lvl="8" indent="0" algn="r" rtl="0">
              <a:spcBef>
                <a:spcPts val="0"/>
              </a:spcBef>
              <a:buNone/>
              <a:defRPr sz="1400" b="0" i="0" u="none" strike="noStrike" cap="none">
                <a:solidFill>
                  <a:schemeClr val="lt1"/>
                </a:solidFill>
                <a:latin typeface="Rockwell"/>
                <a:ea typeface="Rockwell"/>
                <a:cs typeface="Rockwell"/>
                <a:sym typeface="Rockwe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400" b="0" i="0" u="none" strike="noStrike" kern="1200" cap="none" spc="0" normalizeH="0" baseline="0" noProof="0" smtClean="0">
                <a:ln>
                  <a:noFill/>
                </a:ln>
                <a:solidFill>
                  <a:srgbClr val="FFFFFF"/>
                </a:solidFill>
                <a:effectLst/>
                <a:uLnTx/>
                <a:uFillTx/>
                <a:latin typeface="Rockwell"/>
                <a:sym typeface="Rockwel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 sz="1400" b="0" i="0" u="none" strike="noStrike" kern="1200" cap="none" spc="0" normalizeH="0" baseline="0" noProof="0">
              <a:ln>
                <a:noFill/>
              </a:ln>
              <a:solidFill>
                <a:srgbClr val="FFFFFF"/>
              </a:solidFill>
              <a:effectLst/>
              <a:uLnTx/>
              <a:uFillTx/>
              <a:latin typeface="Rockwell"/>
              <a:sym typeface="Rockwell"/>
            </a:endParaRPr>
          </a:p>
        </p:txBody>
      </p:sp>
      <p:sp>
        <p:nvSpPr>
          <p:cNvPr id="63" name="Google Shape;63;p14"/>
          <p:cNvSpPr txBox="1"/>
          <p:nvPr/>
        </p:nvSpPr>
        <p:spPr>
          <a:xfrm>
            <a:off x="297580" y="228600"/>
            <a:ext cx="348000" cy="554000"/>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9FC3E3"/>
              </a:buClr>
              <a:buSzPts val="3600"/>
              <a:buFont typeface="Rockwell"/>
              <a:buNone/>
              <a:tabLst/>
              <a:defRPr/>
            </a:pPr>
            <a:r>
              <a:rPr kumimoji="0" lang="en" sz="3600" b="1" i="0" u="none" strike="noStrike" kern="1200" cap="none" spc="0" normalizeH="0" baseline="0" noProof="0">
                <a:ln>
                  <a:noFill/>
                </a:ln>
                <a:solidFill>
                  <a:srgbClr val="9FC3E3"/>
                </a:solidFill>
                <a:effectLst/>
                <a:uLnTx/>
                <a:uFillTx/>
                <a:latin typeface="Rockwell"/>
                <a:ea typeface="Rockwell"/>
                <a:cs typeface="Rockwell"/>
                <a:sym typeface="Rockwell"/>
              </a:rPr>
              <a:t>+</a:t>
            </a:r>
            <a:endParaRPr kumimoji="0" sz="1800" b="0" i="0" u="none" strike="noStrike" kern="1200" cap="none" spc="0" normalizeH="0" baseline="0" noProof="0">
              <a:ln>
                <a:noFill/>
              </a:ln>
              <a:solidFill>
                <a:srgbClr val="000000"/>
              </a:solidFill>
              <a:effectLst/>
              <a:uLnTx/>
              <a:uFillTx/>
              <a:latin typeface="Rockwell"/>
              <a:ea typeface="Meiryo"/>
              <a:cs typeface="+mn-cs"/>
            </a:endParaRPr>
          </a:p>
        </p:txBody>
      </p:sp>
      <p:sp>
        <p:nvSpPr>
          <p:cNvPr id="64" name="Google Shape;64;p14"/>
          <p:cNvSpPr/>
          <p:nvPr/>
        </p:nvSpPr>
        <p:spPr>
          <a:xfrm>
            <a:off x="10757647" y="282575"/>
            <a:ext cx="122000" cy="16004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Rockwell"/>
              <a:buNone/>
              <a:tabLst/>
              <a:defRPr/>
            </a:pPr>
            <a:endParaRPr kumimoji="0" sz="1800" b="0" i="0" u="none" strike="noStrike" kern="1200" cap="none" spc="0" normalizeH="0" baseline="0" noProof="0">
              <a:ln>
                <a:noFill/>
              </a:ln>
              <a:solidFill>
                <a:srgbClr val="FFFFFF"/>
              </a:solidFill>
              <a:effectLst/>
              <a:uLnTx/>
              <a:uFillTx/>
              <a:latin typeface="Rockwell"/>
              <a:ea typeface="Rockwell"/>
              <a:cs typeface="Rockwell"/>
              <a:sym typeface="Rockwell"/>
            </a:endParaRPr>
          </a:p>
        </p:txBody>
      </p:sp>
    </p:spTree>
    <p:extLst>
      <p:ext uri="{BB962C8B-B14F-4D97-AF65-F5344CB8AC3E}">
        <p14:creationId xmlns:p14="http://schemas.microsoft.com/office/powerpoint/2010/main" val="79916300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65"/>
        <p:cNvGrpSpPr/>
        <p:nvPr/>
      </p:nvGrpSpPr>
      <p:grpSpPr>
        <a:xfrm>
          <a:off x="0" y="0"/>
          <a:ext cx="0" cy="0"/>
          <a:chOff x="0" y="0"/>
          <a:chExt cx="0" cy="0"/>
        </a:xfrm>
      </p:grpSpPr>
      <p:sp>
        <p:nvSpPr>
          <p:cNvPr id="66" name="Google Shape;66;p15"/>
          <p:cNvSpPr/>
          <p:nvPr/>
        </p:nvSpPr>
        <p:spPr>
          <a:xfrm>
            <a:off x="10947400" y="282575"/>
            <a:ext cx="856000" cy="16004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Rockwell"/>
              <a:buNone/>
              <a:tabLst/>
              <a:defRPr/>
            </a:pPr>
            <a:endParaRPr kumimoji="0" sz="1800" b="0" i="0" u="none" strike="noStrike" kern="1200" cap="none" spc="0" normalizeH="0" baseline="0" noProof="0">
              <a:ln>
                <a:noFill/>
              </a:ln>
              <a:solidFill>
                <a:srgbClr val="FFFFFF"/>
              </a:solidFill>
              <a:effectLst/>
              <a:uLnTx/>
              <a:uFillTx/>
              <a:latin typeface="Rockwell"/>
              <a:ea typeface="Rockwell"/>
              <a:cs typeface="Rockwell"/>
              <a:sym typeface="Rockwell"/>
            </a:endParaRPr>
          </a:p>
        </p:txBody>
      </p:sp>
      <p:sp>
        <p:nvSpPr>
          <p:cNvPr id="67" name="Google Shape;67;p15"/>
          <p:cNvSpPr/>
          <p:nvPr/>
        </p:nvSpPr>
        <p:spPr>
          <a:xfrm>
            <a:off x="10757647" y="282575"/>
            <a:ext cx="122000" cy="16004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Rockwell"/>
              <a:buNone/>
              <a:tabLst/>
              <a:defRPr/>
            </a:pPr>
            <a:endParaRPr kumimoji="0" sz="1800" b="0" i="0" u="none" strike="noStrike" kern="1200" cap="none" spc="0" normalizeH="0" baseline="0" noProof="0">
              <a:ln>
                <a:noFill/>
              </a:ln>
              <a:solidFill>
                <a:srgbClr val="FFFFFF"/>
              </a:solidFill>
              <a:effectLst/>
              <a:uLnTx/>
              <a:uFillTx/>
              <a:latin typeface="Rockwell"/>
              <a:ea typeface="Rockwell"/>
              <a:cs typeface="Rockwell"/>
              <a:sym typeface="Rockwell"/>
            </a:endParaRPr>
          </a:p>
        </p:txBody>
      </p:sp>
      <p:sp>
        <p:nvSpPr>
          <p:cNvPr id="68" name="Google Shape;68;p15"/>
          <p:cNvSpPr txBox="1"/>
          <p:nvPr/>
        </p:nvSpPr>
        <p:spPr>
          <a:xfrm>
            <a:off x="297580" y="228600"/>
            <a:ext cx="348000" cy="554000"/>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9FC3E3"/>
              </a:buClr>
              <a:buSzPts val="3600"/>
              <a:buFont typeface="Rockwell"/>
              <a:buNone/>
              <a:tabLst/>
              <a:defRPr/>
            </a:pPr>
            <a:r>
              <a:rPr kumimoji="0" lang="en" sz="3600" b="1" i="0" u="none" strike="noStrike" kern="1200" cap="none" spc="0" normalizeH="0" baseline="0" noProof="0">
                <a:ln>
                  <a:noFill/>
                </a:ln>
                <a:solidFill>
                  <a:srgbClr val="9FC3E3"/>
                </a:solidFill>
                <a:effectLst/>
                <a:uLnTx/>
                <a:uFillTx/>
                <a:latin typeface="Rockwell"/>
                <a:ea typeface="Rockwell"/>
                <a:cs typeface="Rockwell"/>
                <a:sym typeface="Rockwell"/>
              </a:rPr>
              <a:t>+</a:t>
            </a:r>
            <a:endParaRPr kumimoji="0" sz="1800" b="0" i="0" u="none" strike="noStrike" kern="1200" cap="none" spc="0" normalizeH="0" baseline="0" noProof="0">
              <a:ln>
                <a:noFill/>
              </a:ln>
              <a:solidFill>
                <a:srgbClr val="000000"/>
              </a:solidFill>
              <a:effectLst/>
              <a:uLnTx/>
              <a:uFillTx/>
              <a:latin typeface="Rockwell"/>
              <a:ea typeface="Meiryo"/>
              <a:cs typeface="+mn-cs"/>
            </a:endParaRPr>
          </a:p>
        </p:txBody>
      </p:sp>
      <p:sp>
        <p:nvSpPr>
          <p:cNvPr id="69" name="Google Shape;69;p15"/>
          <p:cNvSpPr txBox="1">
            <a:spLocks noGrp="1"/>
          </p:cNvSpPr>
          <p:nvPr>
            <p:ph type="title"/>
          </p:nvPr>
        </p:nvSpPr>
        <p:spPr>
          <a:xfrm>
            <a:off x="664632" y="484093"/>
            <a:ext cx="10075200" cy="11160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Clr>
                <a:schemeClr val="accent1"/>
              </a:buClr>
              <a:buSzPts val="3600"/>
              <a:buFont typeface="Rockwell"/>
              <a:buNone/>
              <a:defRPr sz="3600" b="0" i="0" u="none" strike="noStrike" cap="none">
                <a:solidFill>
                  <a:schemeClr val="accent1"/>
                </a:solidFill>
                <a:latin typeface="Rockwell"/>
                <a:ea typeface="Rockwell"/>
                <a:cs typeface="Rockwell"/>
                <a:sym typeface="Rockwel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70" name="Google Shape;70;p15"/>
          <p:cNvSpPr txBox="1">
            <a:spLocks noGrp="1"/>
          </p:cNvSpPr>
          <p:nvPr>
            <p:ph type="body" idx="1"/>
          </p:nvPr>
        </p:nvSpPr>
        <p:spPr>
          <a:xfrm>
            <a:off x="664691" y="1985963"/>
            <a:ext cx="4876800" cy="4140400"/>
          </a:xfrm>
          <a:prstGeom prst="rect">
            <a:avLst/>
          </a:prstGeom>
          <a:noFill/>
          <a:ln>
            <a:noFill/>
          </a:ln>
        </p:spPr>
        <p:txBody>
          <a:bodyPr spcFirstLastPara="1" wrap="square" lIns="91425" tIns="45700" rIns="91425" bIns="45700" anchor="t" anchorCtr="0"/>
          <a:lstStyle>
            <a:lvl1pPr marL="457200" marR="0" lvl="0" indent="-314325" algn="l" rtl="0">
              <a:spcBef>
                <a:spcPts val="20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1pPr>
            <a:lvl2pPr marL="914400" marR="0" lvl="1" indent="-314325" algn="l" rtl="0">
              <a:spcBef>
                <a:spcPts val="600"/>
              </a:spcBef>
              <a:spcAft>
                <a:spcPts val="0"/>
              </a:spcAft>
              <a:buClr>
                <a:srgbClr val="9FC3E3"/>
              </a:buClr>
              <a:buSzPts val="1350"/>
              <a:buFont typeface="Noto Sans Symbols"/>
              <a:buChar char="■"/>
              <a:defRPr sz="1800" b="0" i="0" u="none" strike="noStrike" cap="none">
                <a:solidFill>
                  <a:srgbClr val="595959"/>
                </a:solidFill>
                <a:latin typeface="Rockwell"/>
                <a:ea typeface="Rockwell"/>
                <a:cs typeface="Rockwell"/>
                <a:sym typeface="Rockwell"/>
              </a:defRPr>
            </a:lvl2pPr>
            <a:lvl3pPr marL="1371600" marR="0" lvl="2" indent="-314325" algn="l" rtl="0">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3pPr>
            <a:lvl4pPr marL="1828800" marR="0" lvl="3" indent="-314325" algn="l" rtl="0">
              <a:spcBef>
                <a:spcPts val="600"/>
              </a:spcBef>
              <a:spcAft>
                <a:spcPts val="0"/>
              </a:spcAft>
              <a:buClr>
                <a:srgbClr val="9FC3E3"/>
              </a:buClr>
              <a:buSzPts val="1350"/>
              <a:buFont typeface="Noto Sans Symbols"/>
              <a:buChar char="■"/>
              <a:defRPr sz="1800" b="0" i="0" u="none" strike="noStrike" cap="none">
                <a:solidFill>
                  <a:srgbClr val="595959"/>
                </a:solidFill>
                <a:latin typeface="Rockwell"/>
                <a:ea typeface="Rockwell"/>
                <a:cs typeface="Rockwell"/>
                <a:sym typeface="Rockwell"/>
              </a:defRPr>
            </a:lvl4pPr>
            <a:lvl5pPr marL="2286000" marR="0" lvl="4" indent="-314325" algn="l" rtl="0">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5pPr>
            <a:lvl6pPr marL="2743200" marR="0" lvl="5" indent="-314325" algn="l" rtl="0">
              <a:spcBef>
                <a:spcPts val="360"/>
              </a:spcBef>
              <a:spcAft>
                <a:spcPts val="0"/>
              </a:spcAft>
              <a:buClr>
                <a:srgbClr val="9FC3E3"/>
              </a:buClr>
              <a:buSzPts val="1350"/>
              <a:buFont typeface="Noto Sans Symbols"/>
              <a:buChar char="■"/>
              <a:defRPr sz="1800" b="0" i="0" u="none" strike="noStrike" cap="none">
                <a:solidFill>
                  <a:srgbClr val="595959"/>
                </a:solidFill>
                <a:latin typeface="Rockwell"/>
                <a:ea typeface="Rockwell"/>
                <a:cs typeface="Rockwell"/>
                <a:sym typeface="Rockwell"/>
              </a:defRPr>
            </a:lvl6pPr>
            <a:lvl7pPr marL="3200400" marR="0" lvl="6" indent="-314325" algn="l" rtl="0">
              <a:spcBef>
                <a:spcPts val="36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7pPr>
            <a:lvl8pPr marL="3657600" marR="0" lvl="7" indent="-314325" algn="l" rtl="0">
              <a:spcBef>
                <a:spcPts val="360"/>
              </a:spcBef>
              <a:spcAft>
                <a:spcPts val="0"/>
              </a:spcAft>
              <a:buClr>
                <a:srgbClr val="9FC3E3"/>
              </a:buClr>
              <a:buSzPts val="1350"/>
              <a:buFont typeface="Noto Sans Symbols"/>
              <a:buChar char="■"/>
              <a:defRPr sz="1800" b="0" i="0" u="none" strike="noStrike" cap="none">
                <a:solidFill>
                  <a:srgbClr val="595959"/>
                </a:solidFill>
                <a:latin typeface="Rockwell"/>
                <a:ea typeface="Rockwell"/>
                <a:cs typeface="Rockwell"/>
                <a:sym typeface="Rockwell"/>
              </a:defRPr>
            </a:lvl8pPr>
            <a:lvl9pPr marL="4114800" marR="0" lvl="8" indent="-314325" algn="l" rtl="0">
              <a:spcBef>
                <a:spcPts val="36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9pPr>
          </a:lstStyle>
          <a:p>
            <a:endParaRPr/>
          </a:p>
        </p:txBody>
      </p:sp>
      <p:sp>
        <p:nvSpPr>
          <p:cNvPr id="71" name="Google Shape;71;p15"/>
          <p:cNvSpPr txBox="1">
            <a:spLocks noGrp="1"/>
          </p:cNvSpPr>
          <p:nvPr>
            <p:ph type="body" idx="2"/>
          </p:nvPr>
        </p:nvSpPr>
        <p:spPr>
          <a:xfrm>
            <a:off x="5866504" y="1985963"/>
            <a:ext cx="4876800" cy="4140400"/>
          </a:xfrm>
          <a:prstGeom prst="rect">
            <a:avLst/>
          </a:prstGeom>
          <a:noFill/>
          <a:ln>
            <a:noFill/>
          </a:ln>
        </p:spPr>
        <p:txBody>
          <a:bodyPr spcFirstLastPara="1" wrap="square" lIns="91425" tIns="45700" rIns="91425" bIns="45700" anchor="t" anchorCtr="0"/>
          <a:lstStyle>
            <a:lvl1pPr marL="457200" marR="0" lvl="0" indent="-314325" algn="l" rtl="0">
              <a:spcBef>
                <a:spcPts val="20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1pPr>
            <a:lvl2pPr marL="914400" marR="0" lvl="1" indent="-314325" algn="l" rtl="0">
              <a:spcBef>
                <a:spcPts val="600"/>
              </a:spcBef>
              <a:spcAft>
                <a:spcPts val="0"/>
              </a:spcAft>
              <a:buClr>
                <a:srgbClr val="9FC3E3"/>
              </a:buClr>
              <a:buSzPts val="1350"/>
              <a:buFont typeface="Noto Sans Symbols"/>
              <a:buChar char="■"/>
              <a:defRPr sz="1800" b="0" i="0" u="none" strike="noStrike" cap="none">
                <a:solidFill>
                  <a:srgbClr val="595959"/>
                </a:solidFill>
                <a:latin typeface="Rockwell"/>
                <a:ea typeface="Rockwell"/>
                <a:cs typeface="Rockwell"/>
                <a:sym typeface="Rockwell"/>
              </a:defRPr>
            </a:lvl2pPr>
            <a:lvl3pPr marL="1371600" marR="0" lvl="2" indent="-314325" algn="l" rtl="0">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3pPr>
            <a:lvl4pPr marL="1828800" marR="0" lvl="3" indent="-314325" algn="l" rtl="0">
              <a:spcBef>
                <a:spcPts val="600"/>
              </a:spcBef>
              <a:spcAft>
                <a:spcPts val="0"/>
              </a:spcAft>
              <a:buClr>
                <a:srgbClr val="9FC3E3"/>
              </a:buClr>
              <a:buSzPts val="1350"/>
              <a:buFont typeface="Noto Sans Symbols"/>
              <a:buChar char="■"/>
              <a:defRPr sz="1800" b="0" i="0" u="none" strike="noStrike" cap="none">
                <a:solidFill>
                  <a:srgbClr val="595959"/>
                </a:solidFill>
                <a:latin typeface="Rockwell"/>
                <a:ea typeface="Rockwell"/>
                <a:cs typeface="Rockwell"/>
                <a:sym typeface="Rockwell"/>
              </a:defRPr>
            </a:lvl4pPr>
            <a:lvl5pPr marL="2286000" marR="0" lvl="4" indent="-314325" algn="l" rtl="0">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5pPr>
            <a:lvl6pPr marL="2743200" marR="0" lvl="5" indent="-314325" algn="l" rtl="0">
              <a:spcBef>
                <a:spcPts val="360"/>
              </a:spcBef>
              <a:spcAft>
                <a:spcPts val="0"/>
              </a:spcAft>
              <a:buClr>
                <a:srgbClr val="9FC3E3"/>
              </a:buClr>
              <a:buSzPts val="1350"/>
              <a:buFont typeface="Noto Sans Symbols"/>
              <a:buChar char="■"/>
              <a:defRPr sz="1800" b="0" i="0" u="none" strike="noStrike" cap="none">
                <a:solidFill>
                  <a:srgbClr val="595959"/>
                </a:solidFill>
                <a:latin typeface="Rockwell"/>
                <a:ea typeface="Rockwell"/>
                <a:cs typeface="Rockwell"/>
                <a:sym typeface="Rockwell"/>
              </a:defRPr>
            </a:lvl6pPr>
            <a:lvl7pPr marL="3200400" marR="0" lvl="6" indent="-314325" algn="l" rtl="0">
              <a:spcBef>
                <a:spcPts val="36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7pPr>
            <a:lvl8pPr marL="3657600" marR="0" lvl="7" indent="-314325" algn="l" rtl="0">
              <a:spcBef>
                <a:spcPts val="360"/>
              </a:spcBef>
              <a:spcAft>
                <a:spcPts val="0"/>
              </a:spcAft>
              <a:buClr>
                <a:srgbClr val="9FC3E3"/>
              </a:buClr>
              <a:buSzPts val="1350"/>
              <a:buFont typeface="Noto Sans Symbols"/>
              <a:buChar char="■"/>
              <a:defRPr sz="1800" b="0" i="0" u="none" strike="noStrike" cap="none">
                <a:solidFill>
                  <a:srgbClr val="595959"/>
                </a:solidFill>
                <a:latin typeface="Rockwell"/>
                <a:ea typeface="Rockwell"/>
                <a:cs typeface="Rockwell"/>
                <a:sym typeface="Rockwell"/>
              </a:defRPr>
            </a:lvl8pPr>
            <a:lvl9pPr marL="4114800" marR="0" lvl="8" indent="-314325" algn="l" rtl="0">
              <a:spcBef>
                <a:spcPts val="36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9pPr>
          </a:lstStyle>
          <a:p>
            <a:endParaRPr/>
          </a:p>
        </p:txBody>
      </p:sp>
      <p:sp>
        <p:nvSpPr>
          <p:cNvPr id="72" name="Google Shape;72;p15"/>
          <p:cNvSpPr txBox="1">
            <a:spLocks noGrp="1"/>
          </p:cNvSpPr>
          <p:nvPr>
            <p:ph type="dt" idx="10"/>
          </p:nvPr>
        </p:nvSpPr>
        <p:spPr>
          <a:xfrm>
            <a:off x="9060329" y="6423585"/>
            <a:ext cx="2844800" cy="365200"/>
          </a:xfrm>
          <a:prstGeom prst="rect">
            <a:avLst/>
          </a:prstGeom>
          <a:noFill/>
          <a:ln>
            <a:noFill/>
          </a:ln>
        </p:spPr>
        <p:txBody>
          <a:bodyPr spcFirstLastPara="1" wrap="square" lIns="91425" tIns="45700" rIns="91425" bIns="45700" anchor="ctr" anchorCtr="0"/>
          <a:lstStyle>
            <a:lvl1pPr marR="0" lvl="0" algn="r" rtl="0">
              <a:spcBef>
                <a:spcPts val="0"/>
              </a:spcBef>
              <a:spcAft>
                <a:spcPts val="0"/>
              </a:spcAft>
              <a:buSzPts val="1400"/>
              <a:buNone/>
              <a:defRPr sz="1100" b="0" i="0" u="none" strike="noStrike" cap="none">
                <a:solidFill>
                  <a:srgbClr val="595959"/>
                </a:solidFill>
                <a:latin typeface="Rockwell"/>
                <a:ea typeface="Rockwell"/>
                <a:cs typeface="Rockwell"/>
                <a:sym typeface="Rockwell"/>
              </a:defRPr>
            </a:lvl1pPr>
            <a:lvl2pPr marR="0" lvl="1"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2pPr>
            <a:lvl3pPr marR="0" lvl="2"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3pPr>
            <a:lvl4pPr marR="0" lvl="3"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4pPr>
            <a:lvl5pPr marR="0" lvl="4"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5pPr>
            <a:lvl6pPr marR="0" lvl="5"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6pPr>
            <a:lvl7pPr marR="0" lvl="6"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7pPr>
            <a:lvl8pPr marR="0" lvl="7"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8pPr>
            <a:lvl9pPr marR="0" lvl="8"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9pPr>
          </a:lstStyle>
          <a:p>
            <a:pPr marL="0" marR="0" lvl="0" indent="0" algn="r" defTabSz="914400" rtl="0" eaLnBrk="1" fontAlgn="auto" latinLnBrk="0" hangingPunct="1">
              <a:lnSpc>
                <a:spcPct val="100000"/>
              </a:lnSpc>
              <a:spcBef>
                <a:spcPts val="0"/>
              </a:spcBef>
              <a:spcAft>
                <a:spcPts val="0"/>
              </a:spcAft>
              <a:buClrTx/>
              <a:buSzPts val="1400"/>
              <a:buFontTx/>
              <a:buNone/>
              <a:tabLst/>
              <a:defRPr/>
            </a:pPr>
            <a:endParaRPr kumimoji="0" sz="1100" b="0" i="0" u="none" strike="noStrike" kern="1200" cap="none" spc="0" normalizeH="0" baseline="0" noProof="0">
              <a:ln>
                <a:noFill/>
              </a:ln>
              <a:solidFill>
                <a:srgbClr val="595959"/>
              </a:solidFill>
              <a:effectLst/>
              <a:uLnTx/>
              <a:uFillTx/>
              <a:latin typeface="Rockwell"/>
              <a:sym typeface="Rockwell"/>
            </a:endParaRPr>
          </a:p>
        </p:txBody>
      </p:sp>
      <p:sp>
        <p:nvSpPr>
          <p:cNvPr id="73" name="Google Shape;73;p15"/>
          <p:cNvSpPr txBox="1">
            <a:spLocks noGrp="1"/>
          </p:cNvSpPr>
          <p:nvPr>
            <p:ph type="ftr" idx="11"/>
          </p:nvPr>
        </p:nvSpPr>
        <p:spPr>
          <a:xfrm>
            <a:off x="268941" y="6423585"/>
            <a:ext cx="8164000" cy="3652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100" b="0" i="0" u="none" strike="noStrike" cap="none">
                <a:solidFill>
                  <a:srgbClr val="595959"/>
                </a:solidFill>
                <a:latin typeface="Rockwell"/>
                <a:ea typeface="Rockwell"/>
                <a:cs typeface="Rockwell"/>
                <a:sym typeface="Rockwell"/>
              </a:defRPr>
            </a:lvl1pPr>
            <a:lvl2pPr marR="0" lvl="1"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2pPr>
            <a:lvl3pPr marR="0" lvl="2"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3pPr>
            <a:lvl4pPr marR="0" lvl="3"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4pPr>
            <a:lvl5pPr marR="0" lvl="4"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5pPr>
            <a:lvl6pPr marR="0" lvl="5"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6pPr>
            <a:lvl7pPr marR="0" lvl="6"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7pPr>
            <a:lvl8pPr marR="0" lvl="7"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8pPr>
            <a:lvl9pPr marR="0" lvl="8"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9pPr>
          </a:lstStyle>
          <a:p>
            <a:pPr marL="0" marR="0" lvl="0" indent="0" algn="l" defTabSz="914400" rtl="0" eaLnBrk="1" fontAlgn="auto" latinLnBrk="0" hangingPunct="1">
              <a:lnSpc>
                <a:spcPct val="100000"/>
              </a:lnSpc>
              <a:spcBef>
                <a:spcPts val="0"/>
              </a:spcBef>
              <a:spcAft>
                <a:spcPts val="0"/>
              </a:spcAft>
              <a:buClrTx/>
              <a:buSzPts val="1400"/>
              <a:buFontTx/>
              <a:buNone/>
              <a:tabLst/>
              <a:defRPr/>
            </a:pPr>
            <a:endParaRPr kumimoji="0" sz="1100" b="0" i="0" u="none" strike="noStrike" kern="1200" cap="none" spc="0" normalizeH="0" baseline="0" noProof="0">
              <a:ln>
                <a:noFill/>
              </a:ln>
              <a:solidFill>
                <a:srgbClr val="595959"/>
              </a:solidFill>
              <a:effectLst/>
              <a:uLnTx/>
              <a:uFillTx/>
              <a:latin typeface="Rockwell"/>
              <a:sym typeface="Rockwell"/>
            </a:endParaRPr>
          </a:p>
        </p:txBody>
      </p:sp>
      <p:sp>
        <p:nvSpPr>
          <p:cNvPr id="74" name="Google Shape;74;p15"/>
          <p:cNvSpPr txBox="1">
            <a:spLocks noGrp="1"/>
          </p:cNvSpPr>
          <p:nvPr>
            <p:ph type="sldNum" idx="12"/>
          </p:nvPr>
        </p:nvSpPr>
        <p:spPr>
          <a:xfrm>
            <a:off x="11074400" y="242235"/>
            <a:ext cx="738800" cy="3652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400" b="0" i="0" u="none" strike="noStrike" cap="none">
                <a:solidFill>
                  <a:schemeClr val="lt1"/>
                </a:solidFill>
                <a:latin typeface="Rockwell"/>
                <a:ea typeface="Rockwell"/>
                <a:cs typeface="Rockwell"/>
                <a:sym typeface="Rockwell"/>
              </a:defRPr>
            </a:lvl1pPr>
            <a:lvl2pPr marL="0" marR="0" lvl="1" indent="0" algn="r" rtl="0">
              <a:spcBef>
                <a:spcPts val="0"/>
              </a:spcBef>
              <a:buNone/>
              <a:defRPr sz="1400" b="0" i="0" u="none" strike="noStrike" cap="none">
                <a:solidFill>
                  <a:schemeClr val="lt1"/>
                </a:solidFill>
                <a:latin typeface="Rockwell"/>
                <a:ea typeface="Rockwell"/>
                <a:cs typeface="Rockwell"/>
                <a:sym typeface="Rockwell"/>
              </a:defRPr>
            </a:lvl2pPr>
            <a:lvl3pPr marL="0" marR="0" lvl="2" indent="0" algn="r" rtl="0">
              <a:spcBef>
                <a:spcPts val="0"/>
              </a:spcBef>
              <a:buNone/>
              <a:defRPr sz="1400" b="0" i="0" u="none" strike="noStrike" cap="none">
                <a:solidFill>
                  <a:schemeClr val="lt1"/>
                </a:solidFill>
                <a:latin typeface="Rockwell"/>
                <a:ea typeface="Rockwell"/>
                <a:cs typeface="Rockwell"/>
                <a:sym typeface="Rockwell"/>
              </a:defRPr>
            </a:lvl3pPr>
            <a:lvl4pPr marL="0" marR="0" lvl="3" indent="0" algn="r" rtl="0">
              <a:spcBef>
                <a:spcPts val="0"/>
              </a:spcBef>
              <a:buNone/>
              <a:defRPr sz="1400" b="0" i="0" u="none" strike="noStrike" cap="none">
                <a:solidFill>
                  <a:schemeClr val="lt1"/>
                </a:solidFill>
                <a:latin typeface="Rockwell"/>
                <a:ea typeface="Rockwell"/>
                <a:cs typeface="Rockwell"/>
                <a:sym typeface="Rockwell"/>
              </a:defRPr>
            </a:lvl4pPr>
            <a:lvl5pPr marL="0" marR="0" lvl="4" indent="0" algn="r" rtl="0">
              <a:spcBef>
                <a:spcPts val="0"/>
              </a:spcBef>
              <a:buNone/>
              <a:defRPr sz="1400" b="0" i="0" u="none" strike="noStrike" cap="none">
                <a:solidFill>
                  <a:schemeClr val="lt1"/>
                </a:solidFill>
                <a:latin typeface="Rockwell"/>
                <a:ea typeface="Rockwell"/>
                <a:cs typeface="Rockwell"/>
                <a:sym typeface="Rockwell"/>
              </a:defRPr>
            </a:lvl5pPr>
            <a:lvl6pPr marL="0" marR="0" lvl="5" indent="0" algn="r" rtl="0">
              <a:spcBef>
                <a:spcPts val="0"/>
              </a:spcBef>
              <a:buNone/>
              <a:defRPr sz="1400" b="0" i="0" u="none" strike="noStrike" cap="none">
                <a:solidFill>
                  <a:schemeClr val="lt1"/>
                </a:solidFill>
                <a:latin typeface="Rockwell"/>
                <a:ea typeface="Rockwell"/>
                <a:cs typeface="Rockwell"/>
                <a:sym typeface="Rockwell"/>
              </a:defRPr>
            </a:lvl6pPr>
            <a:lvl7pPr marL="0" marR="0" lvl="6" indent="0" algn="r" rtl="0">
              <a:spcBef>
                <a:spcPts val="0"/>
              </a:spcBef>
              <a:buNone/>
              <a:defRPr sz="1400" b="0" i="0" u="none" strike="noStrike" cap="none">
                <a:solidFill>
                  <a:schemeClr val="lt1"/>
                </a:solidFill>
                <a:latin typeface="Rockwell"/>
                <a:ea typeface="Rockwell"/>
                <a:cs typeface="Rockwell"/>
                <a:sym typeface="Rockwell"/>
              </a:defRPr>
            </a:lvl7pPr>
            <a:lvl8pPr marL="0" marR="0" lvl="7" indent="0" algn="r" rtl="0">
              <a:spcBef>
                <a:spcPts val="0"/>
              </a:spcBef>
              <a:buNone/>
              <a:defRPr sz="1400" b="0" i="0" u="none" strike="noStrike" cap="none">
                <a:solidFill>
                  <a:schemeClr val="lt1"/>
                </a:solidFill>
                <a:latin typeface="Rockwell"/>
                <a:ea typeface="Rockwell"/>
                <a:cs typeface="Rockwell"/>
                <a:sym typeface="Rockwell"/>
              </a:defRPr>
            </a:lvl8pPr>
            <a:lvl9pPr marL="0" marR="0" lvl="8" indent="0" algn="r" rtl="0">
              <a:spcBef>
                <a:spcPts val="0"/>
              </a:spcBef>
              <a:buNone/>
              <a:defRPr sz="1400" b="0" i="0" u="none" strike="noStrike" cap="none">
                <a:solidFill>
                  <a:schemeClr val="lt1"/>
                </a:solidFill>
                <a:latin typeface="Rockwell"/>
                <a:ea typeface="Rockwell"/>
                <a:cs typeface="Rockwell"/>
                <a:sym typeface="Rockwe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400" b="0" i="0" u="none" strike="noStrike" kern="1200" cap="none" spc="0" normalizeH="0" baseline="0" noProof="0" smtClean="0">
                <a:ln>
                  <a:noFill/>
                </a:ln>
                <a:solidFill>
                  <a:srgbClr val="FFFFFF"/>
                </a:solidFill>
                <a:effectLst/>
                <a:uLnTx/>
                <a:uFillTx/>
                <a:latin typeface="Rockwell"/>
                <a:sym typeface="Rockwel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 sz="1400" b="0" i="0" u="none" strike="noStrike" kern="1200" cap="none" spc="0" normalizeH="0" baseline="0" noProof="0">
              <a:ln>
                <a:noFill/>
              </a:ln>
              <a:solidFill>
                <a:srgbClr val="FFFFFF"/>
              </a:solidFill>
              <a:effectLst/>
              <a:uLnTx/>
              <a:uFillTx/>
              <a:latin typeface="Rockwell"/>
              <a:sym typeface="Rockwell"/>
            </a:endParaRPr>
          </a:p>
        </p:txBody>
      </p:sp>
    </p:spTree>
    <p:extLst>
      <p:ext uri="{BB962C8B-B14F-4D97-AF65-F5344CB8AC3E}">
        <p14:creationId xmlns:p14="http://schemas.microsoft.com/office/powerpoint/2010/main" val="153876311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cSld name="1_Two Content">
    <p:spTree>
      <p:nvGrpSpPr>
        <p:cNvPr id="1" name=""/>
        <p:cNvGrpSpPr/>
        <p:nvPr/>
      </p:nvGrpSpPr>
      <p:grpSpPr>
        <a:xfrm>
          <a:off x="0" y="0"/>
          <a:ext cx="0" cy="0"/>
          <a:chOff x="0" y="0"/>
          <a:chExt cx="0" cy="0"/>
        </a:xfrm>
      </p:grpSpPr>
      <p:sp>
        <p:nvSpPr>
          <p:cNvPr id="11" name="Rectangle 10"/>
          <p:cNvSpPr/>
          <p:nvPr/>
        </p:nvSpPr>
        <p:spPr>
          <a:xfrm>
            <a:off x="10947401" y="282574"/>
            <a:ext cx="856129"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eiryo"/>
              <a:cs typeface="+mn-cs"/>
            </a:endParaRPr>
          </a:p>
        </p:txBody>
      </p:sp>
      <p:sp>
        <p:nvSpPr>
          <p:cNvPr id="12" name="Rectangle 11"/>
          <p:cNvSpPr/>
          <p:nvPr/>
        </p:nvSpPr>
        <p:spPr>
          <a:xfrm>
            <a:off x="10757647" y="282574"/>
            <a:ext cx="121920" cy="1600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eiryo"/>
              <a:cs typeface="+mn-cs"/>
            </a:endParaRPr>
          </a:p>
        </p:txBody>
      </p:sp>
      <p:sp>
        <p:nvSpPr>
          <p:cNvPr id="10" name="TextBox 9"/>
          <p:cNvSpPr txBox="1"/>
          <p:nvPr/>
        </p:nvSpPr>
        <p:spPr>
          <a:xfrm>
            <a:off x="297581" y="228600"/>
            <a:ext cx="347879" cy="55399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3600" b="1" i="0" u="none" strike="noStrike" kern="1200" cap="none" spc="0" normalizeH="0" baseline="0" noProof="0">
                <a:ln>
                  <a:noFill/>
                </a:ln>
                <a:solidFill>
                  <a:srgbClr val="629DD1">
                    <a:lumMod val="60000"/>
                    <a:lumOff val="40000"/>
                  </a:srgbClr>
                </a:solidFill>
                <a:effectLst/>
                <a:uLnTx/>
                <a:uFillTx/>
                <a:latin typeface="Rockwell"/>
                <a:ea typeface="Meiryo"/>
                <a:cs typeface="+mn-cs"/>
              </a:rPr>
              <a:t>+</a:t>
            </a:r>
          </a:p>
        </p:txBody>
      </p:sp>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664691" y="1985963"/>
            <a:ext cx="48768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5866504" y="1985963"/>
            <a:ext cx="48768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a:xfrm>
            <a:off x="9060329" y="6423586"/>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9718A7-2B15-C347-B708-4E85D52F4AA4}" type="datetimeFigureOut">
              <a:rPr kumimoji="0" lang="en-US" sz="1800" b="0" i="0" u="none" strike="noStrike" kern="1200" cap="none" spc="0" normalizeH="0" baseline="0" noProof="0" smtClean="0">
                <a:ln>
                  <a:noFill/>
                </a:ln>
                <a:solidFill>
                  <a:prstClr val="black">
                    <a:lumMod val="65000"/>
                    <a:lumOff val="35000"/>
                  </a:prstClr>
                </a:solidFill>
                <a:effectLst/>
                <a:uLnTx/>
                <a:uFillTx/>
                <a:latin typeface="Rockwell"/>
                <a:ea typeface="Meiryo"/>
                <a:cs typeface="+mn-cs"/>
              </a:rPr>
              <a:pPr marL="0" marR="0" lvl="0" indent="0" algn="l" defTabSz="914400" rtl="0" eaLnBrk="1" fontAlgn="auto" latinLnBrk="0" hangingPunct="1">
                <a:lnSpc>
                  <a:spcPct val="100000"/>
                </a:lnSpc>
                <a:spcBef>
                  <a:spcPts val="0"/>
                </a:spcBef>
                <a:spcAft>
                  <a:spcPts val="0"/>
                </a:spcAft>
                <a:buClrTx/>
                <a:buSzTx/>
                <a:buFontTx/>
                <a:buNone/>
                <a:tabLst/>
                <a:defRPr/>
              </a:pPr>
              <a:t>9/9/2020</a:t>
            </a:fld>
            <a:endParaRPr kumimoji="0" lang="en-US" sz="1800" b="0" i="0" u="none" strike="noStrike" kern="1200" cap="none" spc="0" normalizeH="0" baseline="0" noProof="0">
              <a:ln>
                <a:noFill/>
              </a:ln>
              <a:solidFill>
                <a:prstClr val="black">
                  <a:lumMod val="65000"/>
                  <a:lumOff val="35000"/>
                </a:prstClr>
              </a:solidFill>
              <a:effectLst/>
              <a:uLnTx/>
              <a:uFillTx/>
              <a:latin typeface="Rockwell"/>
              <a:ea typeface="Meiryo"/>
              <a:cs typeface="+mn-cs"/>
            </a:endParaRPr>
          </a:p>
        </p:txBody>
      </p:sp>
      <p:sp>
        <p:nvSpPr>
          <p:cNvPr id="6" name="Footer Placeholder 5"/>
          <p:cNvSpPr>
            <a:spLocks noGrp="1"/>
          </p:cNvSpPr>
          <p:nvPr>
            <p:ph type="ftr" sz="quarter" idx="11"/>
          </p:nvPr>
        </p:nvSpPr>
        <p:spPr>
          <a:xfrm>
            <a:off x="268941" y="6423586"/>
            <a:ext cx="8163859"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65000"/>
                  <a:lumOff val="35000"/>
                </a:prstClr>
              </a:solidFill>
              <a:effectLst/>
              <a:uLnTx/>
              <a:uFillTx/>
              <a:latin typeface="Rockwell"/>
              <a:ea typeface="Meiryo"/>
              <a:cs typeface="+mn-cs"/>
            </a:endParaRPr>
          </a:p>
        </p:txBody>
      </p:sp>
      <p:sp>
        <p:nvSpPr>
          <p:cNvPr id="7" name="Slide Number Placeholder 6"/>
          <p:cNvSpPr>
            <a:spLocks noGrp="1"/>
          </p:cNvSpPr>
          <p:nvPr>
            <p:ph type="sldNum" sz="quarter" idx="12"/>
          </p:nvPr>
        </p:nvSpPr>
        <p:spPr>
          <a:xfrm>
            <a:off x="11074400" y="242235"/>
            <a:ext cx="738717"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5E84564-75FE-D847-AF71-AE7C252681ED}" type="slidenum">
              <a:rPr kumimoji="0" lang="en-US" sz="1800" b="0" i="0" u="none" strike="noStrike" kern="1200" cap="none" spc="0" normalizeH="0" baseline="0" noProof="0" smtClean="0">
                <a:ln>
                  <a:noFill/>
                </a:ln>
                <a:solidFill>
                  <a:prstClr val="white"/>
                </a:solidFill>
                <a:effectLst/>
                <a:uLnTx/>
                <a:uFillTx/>
                <a:latin typeface="Rockwell"/>
                <a:ea typeface="Meiryo"/>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white"/>
              </a:solidFill>
              <a:effectLst/>
              <a:uLnTx/>
              <a:uFillTx/>
              <a:latin typeface="Rockwell"/>
              <a:ea typeface="Meiryo"/>
              <a:cs typeface="+mn-cs"/>
            </a:endParaRPr>
          </a:p>
        </p:txBody>
      </p:sp>
    </p:spTree>
    <p:extLst>
      <p:ext uri="{BB962C8B-B14F-4D97-AF65-F5344CB8AC3E}">
        <p14:creationId xmlns:p14="http://schemas.microsoft.com/office/powerpoint/2010/main" val="218066460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cSld name="Comparison">
    <p:spTree>
      <p:nvGrpSpPr>
        <p:cNvPr id="1" name=""/>
        <p:cNvGrpSpPr/>
        <p:nvPr/>
      </p:nvGrpSpPr>
      <p:grpSpPr>
        <a:xfrm>
          <a:off x="0" y="0"/>
          <a:ext cx="0" cy="0"/>
          <a:chOff x="0" y="0"/>
          <a:chExt cx="0" cy="0"/>
        </a:xfrm>
      </p:grpSpPr>
      <p:sp>
        <p:nvSpPr>
          <p:cNvPr id="10" name="Rectangle 9"/>
          <p:cNvSpPr/>
          <p:nvPr/>
        </p:nvSpPr>
        <p:spPr>
          <a:xfrm>
            <a:off x="10889129" y="282574"/>
            <a:ext cx="9144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eiryo"/>
              <a:cs typeface="+mn-cs"/>
            </a:endParaRPr>
          </a:p>
        </p:txBody>
      </p:sp>
      <p:sp>
        <p:nvSpPr>
          <p:cNvPr id="12" name="TextBox 11"/>
          <p:cNvSpPr txBox="1"/>
          <p:nvPr/>
        </p:nvSpPr>
        <p:spPr>
          <a:xfrm>
            <a:off x="297581" y="228600"/>
            <a:ext cx="347879" cy="553998"/>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3600" b="1" i="0" u="none" strike="noStrike" kern="1200" cap="none" spc="0" normalizeH="0" baseline="0" noProof="0">
                <a:ln>
                  <a:noFill/>
                </a:ln>
                <a:solidFill>
                  <a:srgbClr val="629DD1">
                    <a:lumMod val="60000"/>
                    <a:lumOff val="40000"/>
                  </a:srgbClr>
                </a:solidFill>
                <a:effectLst/>
                <a:uLnTx/>
                <a:uFillTx/>
                <a:latin typeface="Rockwell"/>
                <a:ea typeface="Meiryo"/>
                <a:cs typeface="+mn-cs"/>
              </a:rPr>
              <a:t>+</a:t>
            </a:r>
          </a:p>
        </p:txBody>
      </p:sp>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4" name="Content Placeholder 3"/>
          <p:cNvSpPr>
            <a:spLocks noGrp="1"/>
          </p:cNvSpPr>
          <p:nvPr>
            <p:ph sz="half" idx="2"/>
          </p:nvPr>
        </p:nvSpPr>
        <p:spPr>
          <a:xfrm>
            <a:off x="663388" y="2447366"/>
            <a:ext cx="4876800" cy="3678797"/>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6" name="Content Placeholder 5"/>
          <p:cNvSpPr>
            <a:spLocks noGrp="1"/>
          </p:cNvSpPr>
          <p:nvPr>
            <p:ph sz="quarter" idx="4"/>
          </p:nvPr>
        </p:nvSpPr>
        <p:spPr>
          <a:xfrm>
            <a:off x="5866504" y="2447366"/>
            <a:ext cx="4876800" cy="3678797"/>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Date Placeholder 6"/>
          <p:cNvSpPr>
            <a:spLocks noGrp="1"/>
          </p:cNvSpPr>
          <p:nvPr>
            <p:ph type="dt" sz="half" idx="10"/>
          </p:nvPr>
        </p:nvSpPr>
        <p:spPr>
          <a:xfrm>
            <a:off x="9060329" y="6423586"/>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9718A7-2B15-C347-B708-4E85D52F4AA4}" type="datetimeFigureOut">
              <a:rPr kumimoji="0" lang="en-US" sz="1800" b="0" i="0" u="none" strike="noStrike" kern="1200" cap="none" spc="0" normalizeH="0" baseline="0" noProof="0" smtClean="0">
                <a:ln>
                  <a:noFill/>
                </a:ln>
                <a:solidFill>
                  <a:srgbClr val="000000"/>
                </a:solidFill>
                <a:effectLst/>
                <a:uLnTx/>
                <a:uFillTx/>
                <a:latin typeface="Rockwell"/>
                <a:ea typeface="Meiryo"/>
                <a:cs typeface="+mn-cs"/>
              </a:rPr>
              <a:pPr marL="0" marR="0" lvl="0" indent="0" algn="l" defTabSz="914400" rtl="0" eaLnBrk="1" fontAlgn="auto" latinLnBrk="0" hangingPunct="1">
                <a:lnSpc>
                  <a:spcPct val="100000"/>
                </a:lnSpc>
                <a:spcBef>
                  <a:spcPts val="0"/>
                </a:spcBef>
                <a:spcAft>
                  <a:spcPts val="0"/>
                </a:spcAft>
                <a:buClrTx/>
                <a:buSzTx/>
                <a:buFontTx/>
                <a:buNone/>
                <a:tabLst/>
                <a:defRPr/>
              </a:pPr>
              <a:t>9/9/2020</a:t>
            </a:fld>
            <a:endParaRPr kumimoji="0" lang="en-US" sz="1800" b="0" i="0" u="none" strike="noStrike" kern="1200" cap="none" spc="0" normalizeH="0" baseline="0" noProof="0">
              <a:ln>
                <a:noFill/>
              </a:ln>
              <a:solidFill>
                <a:srgbClr val="000000"/>
              </a:solidFill>
              <a:effectLst/>
              <a:uLnTx/>
              <a:uFillTx/>
              <a:latin typeface="Rockwell"/>
              <a:ea typeface="Meiryo"/>
              <a:cs typeface="+mn-cs"/>
            </a:endParaRPr>
          </a:p>
        </p:txBody>
      </p:sp>
      <p:sp>
        <p:nvSpPr>
          <p:cNvPr id="8" name="Footer Placeholder 7"/>
          <p:cNvSpPr>
            <a:spLocks noGrp="1"/>
          </p:cNvSpPr>
          <p:nvPr>
            <p:ph type="ftr" sz="quarter" idx="11"/>
          </p:nvPr>
        </p:nvSpPr>
        <p:spPr>
          <a:xfrm>
            <a:off x="268941" y="6423586"/>
            <a:ext cx="8163859"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Rockwell"/>
              <a:ea typeface="Meiryo"/>
              <a:cs typeface="+mn-cs"/>
            </a:endParaRPr>
          </a:p>
        </p:txBody>
      </p:sp>
      <p:sp>
        <p:nvSpPr>
          <p:cNvPr id="9" name="Slide Number Placeholder 8"/>
          <p:cNvSpPr>
            <a:spLocks noGrp="1"/>
          </p:cNvSpPr>
          <p:nvPr>
            <p:ph type="sldNum" sz="quarter" idx="12"/>
          </p:nvPr>
        </p:nvSpPr>
        <p:spPr>
          <a:xfrm>
            <a:off x="11074400" y="242235"/>
            <a:ext cx="738717"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5E84564-75FE-D847-AF71-AE7C252681ED}" type="slidenum">
              <a:rPr kumimoji="0" lang="en-US" sz="1800" b="0" i="0" u="none" strike="noStrike" kern="1200" cap="none" spc="0" normalizeH="0" baseline="0" noProof="0" smtClean="0">
                <a:ln>
                  <a:noFill/>
                </a:ln>
                <a:solidFill>
                  <a:srgbClr val="000000"/>
                </a:solidFill>
                <a:effectLst/>
                <a:uLnTx/>
                <a:uFillTx/>
                <a:latin typeface="Rockwell"/>
                <a:ea typeface="Meiryo"/>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srgbClr val="000000"/>
              </a:solidFill>
              <a:effectLst/>
              <a:uLnTx/>
              <a:uFillTx/>
              <a:latin typeface="Rockwell"/>
              <a:ea typeface="Meiryo"/>
              <a:cs typeface="+mn-cs"/>
            </a:endParaRPr>
          </a:p>
        </p:txBody>
      </p:sp>
      <p:sp>
        <p:nvSpPr>
          <p:cNvPr id="3" name="Text Placeholder 2"/>
          <p:cNvSpPr>
            <a:spLocks noGrp="1"/>
          </p:cNvSpPr>
          <p:nvPr>
            <p:ph type="body" idx="1"/>
          </p:nvPr>
        </p:nvSpPr>
        <p:spPr>
          <a:xfrm>
            <a:off x="663388" y="2070848"/>
            <a:ext cx="4876800" cy="322729"/>
          </a:xfrm>
          <a:prstGeom prst="rect">
            <a:avLst/>
          </a:prstGeom>
          <a:solidFill>
            <a:schemeClr val="accent3"/>
          </a:solidFill>
        </p:spPr>
        <p:txBody>
          <a:bodyPr tIns="0" bIns="0" anchor="ctr" anchorCtr="0">
            <a:noAutofit/>
          </a:bodyPr>
          <a:lstStyle>
            <a:lvl1pPr marL="0" indent="0" algn="ctr">
              <a:spcBef>
                <a:spcPts val="0"/>
              </a:spcBef>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5" name="Text Placeholder 4"/>
          <p:cNvSpPr>
            <a:spLocks noGrp="1"/>
          </p:cNvSpPr>
          <p:nvPr>
            <p:ph type="body" sz="quarter" idx="3"/>
          </p:nvPr>
        </p:nvSpPr>
        <p:spPr>
          <a:xfrm>
            <a:off x="5866504" y="2070848"/>
            <a:ext cx="4876800" cy="322729"/>
          </a:xfrm>
          <a:prstGeom prst="rect">
            <a:avLst/>
          </a:prstGeom>
          <a:solidFill>
            <a:schemeClr val="accent3">
              <a:lumMod val="60000"/>
              <a:lumOff val="40000"/>
            </a:schemeClr>
          </a:solidFill>
        </p:spPr>
        <p:txBody>
          <a:bodyPr tIns="0" bIns="0" anchor="ctr" anchorCtr="0">
            <a:noAutofit/>
          </a:bodyPr>
          <a:lstStyle>
            <a:lvl1pPr marL="0" indent="0" algn="ctr">
              <a:spcBef>
                <a:spcPts val="0"/>
              </a:spcBef>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Tree>
    <p:extLst>
      <p:ext uri="{BB962C8B-B14F-4D97-AF65-F5344CB8AC3E}">
        <p14:creationId xmlns:p14="http://schemas.microsoft.com/office/powerpoint/2010/main" val="124834167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cSld name="2_Two Content">
    <p:spTree>
      <p:nvGrpSpPr>
        <p:cNvPr id="1" name=""/>
        <p:cNvGrpSpPr/>
        <p:nvPr/>
      </p:nvGrpSpPr>
      <p:grpSpPr>
        <a:xfrm>
          <a:off x="0" y="0"/>
          <a:ext cx="0" cy="0"/>
          <a:chOff x="0" y="0"/>
          <a:chExt cx="0" cy="0"/>
        </a:xfrm>
      </p:grpSpPr>
      <p:sp>
        <p:nvSpPr>
          <p:cNvPr id="11" name="Rectangle 10"/>
          <p:cNvSpPr/>
          <p:nvPr/>
        </p:nvSpPr>
        <p:spPr>
          <a:xfrm>
            <a:off x="10947401" y="282574"/>
            <a:ext cx="856129"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eiryo"/>
              <a:cs typeface="+mn-cs"/>
            </a:endParaRPr>
          </a:p>
        </p:txBody>
      </p:sp>
      <p:sp>
        <p:nvSpPr>
          <p:cNvPr id="12" name="Rectangle 11"/>
          <p:cNvSpPr/>
          <p:nvPr/>
        </p:nvSpPr>
        <p:spPr>
          <a:xfrm>
            <a:off x="10757647" y="282574"/>
            <a:ext cx="121920" cy="1600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eiryo"/>
              <a:cs typeface="+mn-cs"/>
            </a:endParaRPr>
          </a:p>
        </p:txBody>
      </p:sp>
      <p:sp>
        <p:nvSpPr>
          <p:cNvPr id="10" name="TextBox 9"/>
          <p:cNvSpPr txBox="1"/>
          <p:nvPr/>
        </p:nvSpPr>
        <p:spPr>
          <a:xfrm>
            <a:off x="297581" y="228600"/>
            <a:ext cx="347879" cy="553998"/>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3600" b="1" i="0" u="none" strike="noStrike" kern="1200" cap="none" spc="0" normalizeH="0" baseline="0" noProof="0">
                <a:ln>
                  <a:noFill/>
                </a:ln>
                <a:solidFill>
                  <a:srgbClr val="629DD1">
                    <a:lumMod val="60000"/>
                    <a:lumOff val="40000"/>
                  </a:srgbClr>
                </a:solidFill>
                <a:effectLst/>
                <a:uLnTx/>
                <a:uFillTx/>
                <a:latin typeface="Rockwell"/>
                <a:ea typeface="Meiryo"/>
                <a:cs typeface="+mn-cs"/>
              </a:rPr>
              <a:t>+</a:t>
            </a:r>
          </a:p>
        </p:txBody>
      </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664691" y="1985963"/>
            <a:ext cx="48768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5866504" y="1985963"/>
            <a:ext cx="48768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a:xfrm>
            <a:off x="9060329" y="6423585"/>
            <a:ext cx="2844800" cy="365100"/>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BC3013-4435-2D4C-9E29-650CD3D95957}" type="datetimeFigureOut">
              <a:rPr kumimoji="0" lang="en-US" sz="1100" b="0" i="0" u="none" strike="noStrike" kern="1200" cap="none" spc="0" normalizeH="0" baseline="0" noProof="0" smtClean="0">
                <a:ln>
                  <a:noFill/>
                </a:ln>
                <a:solidFill>
                  <a:prstClr val="black">
                    <a:lumMod val="65000"/>
                    <a:lumOff val="35000"/>
                  </a:prstClr>
                </a:solidFill>
                <a:effectLst/>
                <a:uLnTx/>
                <a:uFillTx/>
                <a:latin typeface="Rockwell"/>
                <a:ea typeface="Meiryo"/>
                <a:cs typeface="+mn-cs"/>
              </a:rPr>
              <a:pPr marL="0" marR="0" lvl="0" indent="0" algn="r" defTabSz="457200" rtl="0" eaLnBrk="1" fontAlgn="auto" latinLnBrk="0" hangingPunct="1">
                <a:lnSpc>
                  <a:spcPct val="100000"/>
                </a:lnSpc>
                <a:spcBef>
                  <a:spcPts val="0"/>
                </a:spcBef>
                <a:spcAft>
                  <a:spcPts val="0"/>
                </a:spcAft>
                <a:buClrTx/>
                <a:buSzTx/>
                <a:buFontTx/>
                <a:buNone/>
                <a:tabLst/>
                <a:defRPr/>
              </a:pPr>
              <a:t>9/9/2020</a:t>
            </a:fld>
            <a:endParaRPr kumimoji="0" lang="en-US" sz="1100" b="0" i="0" u="none" strike="noStrike" kern="1200" cap="none" spc="0" normalizeH="0" baseline="0" noProof="0">
              <a:ln>
                <a:noFill/>
              </a:ln>
              <a:solidFill>
                <a:prstClr val="black">
                  <a:lumMod val="65000"/>
                  <a:lumOff val="35000"/>
                </a:prstClr>
              </a:solidFill>
              <a:effectLst/>
              <a:uLnTx/>
              <a:uFillTx/>
              <a:latin typeface="Rockwell"/>
              <a:ea typeface="Meiryo"/>
              <a:cs typeface="+mn-cs"/>
            </a:endParaRPr>
          </a:p>
        </p:txBody>
      </p:sp>
      <p:sp>
        <p:nvSpPr>
          <p:cNvPr id="6" name="Footer Placeholder 5"/>
          <p:cNvSpPr>
            <a:spLocks noGrp="1"/>
          </p:cNvSpPr>
          <p:nvPr>
            <p:ph type="ftr" sz="quarter" idx="11"/>
          </p:nvPr>
        </p:nvSpPr>
        <p:spPr>
          <a:xfrm>
            <a:off x="268941" y="6423585"/>
            <a:ext cx="8164000" cy="365100"/>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lumMod val="65000"/>
                  <a:lumOff val="35000"/>
                </a:prstClr>
              </a:solidFill>
              <a:effectLst/>
              <a:uLnTx/>
              <a:uFillTx/>
              <a:latin typeface="Rockwell"/>
              <a:ea typeface="Meiryo"/>
              <a:cs typeface="+mn-cs"/>
            </a:endParaRPr>
          </a:p>
        </p:txBody>
      </p:sp>
      <p:sp>
        <p:nvSpPr>
          <p:cNvPr id="7" name="Slide Number Placeholder 6"/>
          <p:cNvSpPr>
            <a:spLocks noGrp="1"/>
          </p:cNvSpPr>
          <p:nvPr>
            <p:ph type="sldNum" sz="quarter" idx="12"/>
          </p:nvPr>
        </p:nvSpPr>
        <p:spPr>
          <a:xfrm>
            <a:off x="11074400" y="242234"/>
            <a:ext cx="738800" cy="365100"/>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06C9EB7-DE12-DA45-9FA8-81EA5D4669B0}" type="slidenum">
              <a:rPr kumimoji="0" lang="en-US" sz="1400" b="0" i="0" u="none" strike="noStrike" kern="1200" cap="none" spc="0" normalizeH="0" baseline="0" noProof="0" smtClean="0">
                <a:ln>
                  <a:noFill/>
                </a:ln>
                <a:solidFill>
                  <a:prstClr val="white"/>
                </a:solidFill>
                <a:effectLst/>
                <a:uLnTx/>
                <a:uFillTx/>
                <a:latin typeface="Rockwell"/>
                <a:ea typeface="Meiryo"/>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prstClr val="white"/>
              </a:solidFill>
              <a:effectLst/>
              <a:uLnTx/>
              <a:uFillTx/>
              <a:latin typeface="Rockwell"/>
              <a:ea typeface="Meiryo"/>
              <a:cs typeface="+mn-cs"/>
            </a:endParaRPr>
          </a:p>
        </p:txBody>
      </p:sp>
    </p:spTree>
    <p:extLst>
      <p:ext uri="{BB962C8B-B14F-4D97-AF65-F5344CB8AC3E}">
        <p14:creationId xmlns:p14="http://schemas.microsoft.com/office/powerpoint/2010/main" val="133116064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4_Blank">
    <p:spTree>
      <p:nvGrpSpPr>
        <p:cNvPr id="1" name=""/>
        <p:cNvGrpSpPr/>
        <p:nvPr/>
      </p:nvGrpSpPr>
      <p:grpSpPr>
        <a:xfrm>
          <a:off x="0" y="0"/>
          <a:ext cx="0" cy="0"/>
          <a:chOff x="0" y="0"/>
          <a:chExt cx="0" cy="0"/>
        </a:xfrm>
      </p:grpSpPr>
      <p:cxnSp>
        <p:nvCxnSpPr>
          <p:cNvPr id="7" name="Straight Connector 6"/>
          <p:cNvCxnSpPr/>
          <p:nvPr userDrawn="1"/>
        </p:nvCxnSpPr>
        <p:spPr>
          <a:xfrm>
            <a:off x="789212" y="1172939"/>
            <a:ext cx="10625278"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タイトル 1"/>
          <p:cNvSpPr>
            <a:spLocks noGrp="1"/>
          </p:cNvSpPr>
          <p:nvPr>
            <p:ph type="title"/>
          </p:nvPr>
        </p:nvSpPr>
        <p:spPr>
          <a:xfrm>
            <a:off x="696433" y="138298"/>
            <a:ext cx="10515600" cy="1034642"/>
          </a:xfrm>
        </p:spPr>
        <p:txBody>
          <a:bodyPr>
            <a:normAutofit/>
          </a:bodyPr>
          <a:lstStyle>
            <a:lvl1pPr>
              <a:defRPr sz="4400">
                <a:latin typeface="Rockwell" panose="02060603020205020403" pitchFamily="18" charset="0"/>
              </a:defRPr>
            </a:lvl1pPr>
          </a:lstStyle>
          <a:p>
            <a:endParaRPr lang="en-US" dirty="0"/>
          </a:p>
        </p:txBody>
      </p:sp>
    </p:spTree>
    <p:extLst>
      <p:ext uri="{BB962C8B-B14F-4D97-AF65-F5344CB8AC3E}">
        <p14:creationId xmlns:p14="http://schemas.microsoft.com/office/powerpoint/2010/main" val="895377200"/>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7_Blank">
    <p:spTree>
      <p:nvGrpSpPr>
        <p:cNvPr id="1" name=""/>
        <p:cNvGrpSpPr/>
        <p:nvPr/>
      </p:nvGrpSpPr>
      <p:grpSpPr>
        <a:xfrm>
          <a:off x="0" y="0"/>
          <a:ext cx="0" cy="0"/>
          <a:chOff x="0" y="0"/>
          <a:chExt cx="0" cy="0"/>
        </a:xfrm>
      </p:grpSpPr>
      <p:cxnSp>
        <p:nvCxnSpPr>
          <p:cNvPr id="7" name="Straight Connector 6"/>
          <p:cNvCxnSpPr/>
          <p:nvPr userDrawn="1"/>
        </p:nvCxnSpPr>
        <p:spPr>
          <a:xfrm>
            <a:off x="705311" y="1847642"/>
            <a:ext cx="10625278"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タイトル 1"/>
          <p:cNvSpPr>
            <a:spLocks noGrp="1"/>
          </p:cNvSpPr>
          <p:nvPr>
            <p:ph type="title"/>
          </p:nvPr>
        </p:nvSpPr>
        <p:spPr>
          <a:xfrm>
            <a:off x="705311" y="138297"/>
            <a:ext cx="10515600" cy="1034642"/>
          </a:xfrm>
        </p:spPr>
        <p:txBody>
          <a:bodyPr>
            <a:normAutofit/>
          </a:bodyPr>
          <a:lstStyle>
            <a:lvl1pPr>
              <a:defRPr sz="4400">
                <a:latin typeface="Rockwell" panose="02060603020205020403" pitchFamily="18" charset="0"/>
              </a:defRPr>
            </a:lvl1pPr>
          </a:lstStyle>
          <a:p>
            <a:endParaRPr lang="en-US" dirty="0"/>
          </a:p>
        </p:txBody>
      </p:sp>
    </p:spTree>
    <p:extLst>
      <p:ext uri="{BB962C8B-B14F-4D97-AF65-F5344CB8AC3E}">
        <p14:creationId xmlns:p14="http://schemas.microsoft.com/office/powerpoint/2010/main" val="840729931"/>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ユーザー設定レイアウト">
    <p:spTree>
      <p:nvGrpSpPr>
        <p:cNvPr id="1" name=""/>
        <p:cNvGrpSpPr/>
        <p:nvPr/>
      </p:nvGrpSpPr>
      <p:grpSpPr>
        <a:xfrm>
          <a:off x="0" y="0"/>
          <a:ext cx="0" cy="0"/>
          <a:chOff x="0" y="0"/>
          <a:chExt cx="0" cy="0"/>
        </a:xfrm>
      </p:grpSpPr>
      <p:sp>
        <p:nvSpPr>
          <p:cNvPr id="2" name="タイトル 1"/>
          <p:cNvSpPr>
            <a:spLocks noGrp="1"/>
          </p:cNvSpPr>
          <p:nvPr>
            <p:ph type="title"/>
          </p:nvPr>
        </p:nvSpPr>
        <p:spPr>
          <a:xfrm>
            <a:off x="1264508" y="661687"/>
            <a:ext cx="10515600" cy="1325563"/>
          </a:xfrm>
        </p:spPr>
        <p:txBody>
          <a:bodyPr/>
          <a:lstStyle/>
          <a:p>
            <a:r>
              <a:rPr lang="ja-JP" altLang="en-US" smtClean="0"/>
              <a:t>マスター タイトルの書式設定</a:t>
            </a:r>
            <a:endParaRPr lang="en-US"/>
          </a:p>
        </p:txBody>
      </p:sp>
    </p:spTree>
    <p:extLst>
      <p:ext uri="{BB962C8B-B14F-4D97-AF65-F5344CB8AC3E}">
        <p14:creationId xmlns:p14="http://schemas.microsoft.com/office/powerpoint/2010/main" val="3483937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3296861"/>
            <a:ext cx="10515600" cy="953001"/>
          </a:xfrm>
        </p:spPr>
        <p:txBody>
          <a:bodyPr anchor="b">
            <a:normAutofit/>
          </a:bodyPr>
          <a:lstStyle>
            <a:lvl1pPr>
              <a:defRPr sz="3000">
                <a:solidFill>
                  <a:schemeClr val="tx2"/>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831851" y="4359962"/>
            <a:ext cx="10515600" cy="181522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9" name="Picture Placeholder 8"/>
          <p:cNvSpPr>
            <a:spLocks noGrp="1"/>
          </p:cNvSpPr>
          <p:nvPr>
            <p:ph type="pic" sz="quarter" idx="10" hasCustomPrompt="1"/>
          </p:nvPr>
        </p:nvSpPr>
        <p:spPr>
          <a:xfrm>
            <a:off x="831849" y="528638"/>
            <a:ext cx="6546851" cy="2871787"/>
          </a:xfrm>
        </p:spPr>
        <p:txBody>
          <a:bodyPr/>
          <a:lstStyle>
            <a:lvl1pPr>
              <a:defRPr/>
            </a:lvl1pPr>
          </a:lstStyle>
          <a:p>
            <a:pPr marL="171450" marR="0" lvl="0" indent="-171450" algn="l" defTabSz="685800" rtl="0" eaLnBrk="1" fontAlgn="auto" latinLnBrk="0" hangingPunct="1">
              <a:lnSpc>
                <a:spcPct val="90000"/>
              </a:lnSpc>
              <a:spcBef>
                <a:spcPts val="750"/>
              </a:spcBef>
              <a:spcAft>
                <a:spcPts val="0"/>
              </a:spcAft>
              <a:buClrTx/>
              <a:buSzTx/>
              <a:buFont typeface="Arial"/>
              <a:buNone/>
              <a:tabLst/>
              <a:defRPr/>
            </a:pPr>
            <a:r>
              <a:rPr lang="en-US" dirty="0" smtClean="0"/>
              <a:t>Insert photo</a:t>
            </a:r>
          </a:p>
          <a:p>
            <a:pPr marL="171450" marR="0" lvl="0" indent="-171450" algn="l" defTabSz="685800" rtl="0" eaLnBrk="1" fontAlgn="auto" latinLnBrk="0" hangingPunct="1">
              <a:lnSpc>
                <a:spcPct val="90000"/>
              </a:lnSpc>
              <a:spcBef>
                <a:spcPts val="750"/>
              </a:spcBef>
              <a:spcAft>
                <a:spcPts val="0"/>
              </a:spcAft>
              <a:buClrTx/>
              <a:buSzTx/>
              <a:buFont typeface="Arial"/>
              <a:buNone/>
              <a:tabLst/>
              <a:defRPr/>
            </a:pPr>
            <a:endParaRPr lang="en-US" dirty="0" smtClean="0"/>
          </a:p>
          <a:p>
            <a:pPr marL="171450" marR="0" lvl="0" indent="-171450" algn="l" defTabSz="685800" rtl="0" eaLnBrk="1" fontAlgn="auto" latinLnBrk="0" hangingPunct="1">
              <a:lnSpc>
                <a:spcPct val="90000"/>
              </a:lnSpc>
              <a:spcBef>
                <a:spcPts val="750"/>
              </a:spcBef>
              <a:spcAft>
                <a:spcPts val="0"/>
              </a:spcAft>
              <a:buClrTx/>
              <a:buSzTx/>
              <a:buFont typeface="Arial"/>
              <a:buNone/>
              <a:tabLst/>
              <a:defRPr/>
            </a:pPr>
            <a:endParaRPr lang="en-US" dirty="0"/>
          </a:p>
        </p:txBody>
      </p:sp>
    </p:spTree>
    <p:extLst>
      <p:ext uri="{BB962C8B-B14F-4D97-AF65-F5344CB8AC3E}">
        <p14:creationId xmlns:p14="http://schemas.microsoft.com/office/powerpoint/2010/main" val="1691228333"/>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cSld name="3_Two Content">
    <p:spTree>
      <p:nvGrpSpPr>
        <p:cNvPr id="1" name=""/>
        <p:cNvGrpSpPr/>
        <p:nvPr/>
      </p:nvGrpSpPr>
      <p:grpSpPr>
        <a:xfrm>
          <a:off x="0" y="0"/>
          <a:ext cx="0" cy="0"/>
          <a:chOff x="0" y="0"/>
          <a:chExt cx="0" cy="0"/>
        </a:xfrm>
      </p:grpSpPr>
      <p:sp>
        <p:nvSpPr>
          <p:cNvPr id="11" name="Rectangle 10"/>
          <p:cNvSpPr/>
          <p:nvPr/>
        </p:nvSpPr>
        <p:spPr>
          <a:xfrm>
            <a:off x="10947401" y="282574"/>
            <a:ext cx="856129"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12" name="Rectangle 11"/>
          <p:cNvSpPr/>
          <p:nvPr/>
        </p:nvSpPr>
        <p:spPr>
          <a:xfrm>
            <a:off x="10757647" y="282574"/>
            <a:ext cx="121920" cy="1600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10" name="TextBox 9"/>
          <p:cNvSpPr txBox="1"/>
          <p:nvPr/>
        </p:nvSpPr>
        <p:spPr>
          <a:xfrm>
            <a:off x="297581" y="228600"/>
            <a:ext cx="347879" cy="553998"/>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3600" b="1" i="0" u="none" strike="noStrike" kern="1200" cap="none" spc="0" normalizeH="0" baseline="0" noProof="0">
                <a:ln>
                  <a:noFill/>
                </a:ln>
                <a:solidFill>
                  <a:srgbClr val="629DD1">
                    <a:lumMod val="60000"/>
                    <a:lumOff val="40000"/>
                  </a:srgbClr>
                </a:solidFill>
                <a:effectLst/>
                <a:uLnTx/>
                <a:uFillTx/>
                <a:latin typeface="Rockwell"/>
                <a:ea typeface="+mn-ea"/>
                <a:cs typeface="+mn-cs"/>
              </a:rPr>
              <a:t>+</a:t>
            </a:r>
          </a:p>
        </p:txBody>
      </p:sp>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664691" y="1985963"/>
            <a:ext cx="48768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5866504" y="1985963"/>
            <a:ext cx="48768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pPr algn="r" defTabSz="457200">
              <a:defRPr/>
            </a:pPr>
            <a:fld id="{1BBC3013-4435-2D4C-9E29-650CD3D95957}" type="datetimeFigureOut">
              <a:rPr lang="en-US" sz="1100" smtClean="0">
                <a:solidFill>
                  <a:prstClr val="black">
                    <a:lumMod val="65000"/>
                    <a:lumOff val="35000"/>
                  </a:prstClr>
                </a:solidFill>
              </a:rPr>
              <a:pPr algn="r" defTabSz="457200">
                <a:defRPr/>
              </a:pPr>
              <a:t>9/9/2020</a:t>
            </a:fld>
            <a:endParaRPr lang="en-US" sz="1100">
              <a:solidFill>
                <a:prstClr val="black">
                  <a:lumMod val="65000"/>
                  <a:lumOff val="35000"/>
                </a:prstClr>
              </a:solidFill>
            </a:endParaRPr>
          </a:p>
        </p:txBody>
      </p:sp>
      <p:sp>
        <p:nvSpPr>
          <p:cNvPr id="6" name="Footer Placeholder 5"/>
          <p:cNvSpPr>
            <a:spLocks noGrp="1"/>
          </p:cNvSpPr>
          <p:nvPr>
            <p:ph type="ftr" sz="quarter" idx="11"/>
          </p:nvPr>
        </p:nvSpPr>
        <p:spPr/>
        <p:txBody>
          <a:bodyPr/>
          <a:lstStyle/>
          <a:p>
            <a:pPr defTabSz="457200">
              <a:defRPr/>
            </a:pPr>
            <a:endParaRPr lang="en-US" sz="1100">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pPr algn="r" defTabSz="457200">
              <a:defRPr/>
            </a:pPr>
            <a:fld id="{806C9EB7-DE12-DA45-9FA8-81EA5D4669B0}" type="slidenum">
              <a:rPr lang="en-US" sz="1400" smtClean="0">
                <a:solidFill>
                  <a:prstClr val="white"/>
                </a:solidFill>
              </a:rPr>
              <a:pPr algn="r" defTabSz="457200">
                <a:defRPr/>
              </a:pPr>
              <a:t>‹#›</a:t>
            </a:fld>
            <a:endParaRPr lang="en-US" sz="1400">
              <a:solidFill>
                <a:prstClr val="white"/>
              </a:solidFill>
            </a:endParaRPr>
          </a:p>
        </p:txBody>
      </p:sp>
    </p:spTree>
    <p:extLst>
      <p:ext uri="{BB962C8B-B14F-4D97-AF65-F5344CB8AC3E}">
        <p14:creationId xmlns:p14="http://schemas.microsoft.com/office/powerpoint/2010/main" val="23422202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p:nvPr userDrawn="1"/>
        </p:nvSpPr>
        <p:spPr>
          <a:xfrm>
            <a:off x="0" y="-17796"/>
            <a:ext cx="12192000" cy="1690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Rockwell"/>
              <a:cs typeface="+mn-cs"/>
            </a:endParaRPr>
          </a:p>
        </p:txBody>
      </p:sp>
      <p:sp>
        <p:nvSpPr>
          <p:cNvPr id="2" name="Title 1"/>
          <p:cNvSpPr>
            <a:spLocks noGrp="1"/>
          </p:cNvSpPr>
          <p:nvPr>
            <p:ph type="title"/>
          </p:nvPr>
        </p:nvSpPr>
        <p:spPr/>
        <p:txBody>
          <a:bodyPr/>
          <a:lstStyle>
            <a:lvl1pPr>
              <a:defRPr b="1">
                <a:solidFill>
                  <a:schemeClr val="bg1"/>
                </a:solidFill>
              </a:defRPr>
            </a:lvl1pPr>
          </a:lstStyle>
          <a:p>
            <a:r>
              <a:rPr lang="en-US" dirty="0" smtClean="0"/>
              <a:t>Click to edit Master title style</a:t>
            </a:r>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8628" y="6017665"/>
            <a:ext cx="2875723" cy="515234"/>
          </a:xfrm>
          <a:prstGeom prst="rect">
            <a:avLst/>
          </a:prstGeom>
        </p:spPr>
      </p:pic>
      <p:sp>
        <p:nvSpPr>
          <p:cNvPr id="6" name="Subtitle 2"/>
          <p:cNvSpPr txBox="1">
            <a:spLocks/>
          </p:cNvSpPr>
          <p:nvPr userDrawn="1"/>
        </p:nvSpPr>
        <p:spPr>
          <a:xfrm>
            <a:off x="8534403" y="6083055"/>
            <a:ext cx="2756452" cy="615598"/>
          </a:xfrm>
          <a:prstGeom prst="rect">
            <a:avLst/>
          </a:prstGeom>
        </p:spPr>
        <p:txBody>
          <a:bodyPr vert="horz" lIns="68580" tIns="34290" rIns="68580" bIns="34290" rtlCol="0">
            <a:normAutofit/>
          </a:bodyPr>
          <a:lstStyle>
            <a:lvl1pPr marL="0" indent="0" algn="l" defTabSz="914400" rtl="0" eaLnBrk="1" latinLnBrk="0" hangingPunct="1">
              <a:lnSpc>
                <a:spcPct val="90000"/>
              </a:lnSpc>
              <a:spcBef>
                <a:spcPts val="1000"/>
              </a:spcBef>
              <a:buFont typeface="Arial"/>
              <a:buNone/>
              <a:defRPr sz="32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marR="0" lvl="0" indent="0" algn="r" defTabSz="685800" rtl="0" eaLnBrk="1" fontAlgn="auto" latinLnBrk="0" hangingPunct="1">
              <a:lnSpc>
                <a:spcPct val="90000"/>
              </a:lnSpc>
              <a:spcBef>
                <a:spcPts val="750"/>
              </a:spcBef>
              <a:spcAft>
                <a:spcPts val="0"/>
              </a:spcAft>
              <a:buClrTx/>
              <a:buSzTx/>
              <a:buFont typeface="Arial"/>
              <a:buNone/>
              <a:tabLst/>
              <a:defRPr/>
            </a:pPr>
            <a:r>
              <a:rPr kumimoji="0" lang="en-US" sz="1200" b="0" i="0" u="none" strike="noStrike" kern="1200" cap="none" spc="0" normalizeH="0" baseline="0" noProof="0" dirty="0" err="1" smtClean="0">
                <a:ln>
                  <a:noFill/>
                </a:ln>
                <a:solidFill>
                  <a:srgbClr val="59C4C7"/>
                </a:solidFill>
                <a:effectLst/>
                <a:uLnTx/>
                <a:uFillTx/>
                <a:latin typeface="Rockwell"/>
                <a:cs typeface="+mn-cs"/>
              </a:rPr>
              <a:t>rightquestion.org</a:t>
            </a:r>
            <a:endParaRPr kumimoji="0" lang="en-US" sz="1200" b="0" i="0" u="none" strike="noStrike" kern="1200" cap="none" spc="0" normalizeH="0" baseline="0" noProof="0" dirty="0" smtClean="0">
              <a:ln>
                <a:noFill/>
              </a:ln>
              <a:solidFill>
                <a:srgbClr val="59C4C7"/>
              </a:solidFill>
              <a:effectLst/>
              <a:uLnTx/>
              <a:uFillTx/>
              <a:latin typeface="Rockwell"/>
              <a:cs typeface="+mn-cs"/>
            </a:endParaRPr>
          </a:p>
        </p:txBody>
      </p:sp>
      <p:cxnSp>
        <p:nvCxnSpPr>
          <p:cNvPr id="9" name="Straight Connector 8"/>
          <p:cNvCxnSpPr/>
          <p:nvPr userDrawn="1"/>
        </p:nvCxnSpPr>
        <p:spPr>
          <a:xfrm>
            <a:off x="768629" y="5835315"/>
            <a:ext cx="10625279"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7721029"/>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cxnSp>
        <p:nvCxnSpPr>
          <p:cNvPr id="6" name="Straight Connector 5"/>
          <p:cNvCxnSpPr/>
          <p:nvPr userDrawn="1"/>
        </p:nvCxnSpPr>
        <p:spPr>
          <a:xfrm>
            <a:off x="768629" y="5835315"/>
            <a:ext cx="10625279"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3997382"/>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6" name="Rectangle 5"/>
          <p:cNvSpPr/>
          <p:nvPr userDrawn="1"/>
        </p:nvSpPr>
        <p:spPr>
          <a:xfrm>
            <a:off x="0" y="-17796"/>
            <a:ext cx="12192000" cy="56365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Rockwell"/>
              <a:cs typeface="+mn-cs"/>
            </a:endParaRPr>
          </a:p>
        </p:txBody>
      </p:sp>
    </p:spTree>
    <p:extLst>
      <p:ext uri="{BB962C8B-B14F-4D97-AF65-F5344CB8AC3E}">
        <p14:creationId xmlns:p14="http://schemas.microsoft.com/office/powerpoint/2010/main" val="173204027"/>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457204"/>
            <a:ext cx="4343400" cy="530225"/>
          </a:xfrm>
        </p:spPr>
        <p:txBody>
          <a:bodyPr anchor="b"/>
          <a:lstStyle>
            <a:lvl1pPr>
              <a:defRPr sz="2400" baseline="0">
                <a:solidFill>
                  <a:schemeClr val="tx2"/>
                </a:solidFill>
              </a:defRPr>
            </a:lvl1pPr>
          </a:lstStyle>
          <a:p>
            <a:r>
              <a:rPr lang="en-US" smtClean="0"/>
              <a:t>Student Questions</a:t>
            </a:r>
            <a:endParaRPr lang="en-US" dirty="0"/>
          </a:p>
        </p:txBody>
      </p:sp>
      <p:sp>
        <p:nvSpPr>
          <p:cNvPr id="3" name="Content Placeholder 2"/>
          <p:cNvSpPr>
            <a:spLocks noGrp="1"/>
          </p:cNvSpPr>
          <p:nvPr>
            <p:ph idx="1"/>
          </p:nvPr>
        </p:nvSpPr>
        <p:spPr>
          <a:xfrm>
            <a:off x="838202" y="1171078"/>
            <a:ext cx="4569577" cy="282749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hasCustomPrompt="1"/>
          </p:nvPr>
        </p:nvSpPr>
        <p:spPr>
          <a:xfrm>
            <a:off x="839788" y="4182222"/>
            <a:ext cx="4567989" cy="1528768"/>
          </a:xfrm>
        </p:spPr>
        <p:txBody>
          <a:bodyPr>
            <a:normAutofit/>
          </a:bodyPr>
          <a:lstStyle>
            <a:lvl1pPr marL="214313" marR="0" indent="-214313" algn="l" defTabSz="685800" rtl="0" eaLnBrk="1" fontAlgn="auto" latinLnBrk="0" hangingPunct="1">
              <a:lnSpc>
                <a:spcPct val="90000"/>
              </a:lnSpc>
              <a:spcBef>
                <a:spcPts val="750"/>
              </a:spcBef>
              <a:spcAft>
                <a:spcPts val="0"/>
              </a:spcAft>
              <a:buClrTx/>
              <a:buSzTx/>
              <a:buFont typeface="Arial" charset="0"/>
              <a:buChar char="•"/>
              <a:tabLst/>
              <a:defRPr sz="16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Question</a:t>
            </a:r>
          </a:p>
          <a:p>
            <a:pPr lvl="0"/>
            <a:r>
              <a:rPr lang="en-US" dirty="0" smtClean="0"/>
              <a:t>Question</a:t>
            </a:r>
          </a:p>
          <a:p>
            <a:pPr marL="214313" marR="0" lvl="0" indent="-214313" algn="l" defTabSz="685800" rtl="0" eaLnBrk="1" fontAlgn="auto" latinLnBrk="0" hangingPunct="1">
              <a:lnSpc>
                <a:spcPct val="90000"/>
              </a:lnSpc>
              <a:spcBef>
                <a:spcPts val="750"/>
              </a:spcBef>
              <a:spcAft>
                <a:spcPts val="0"/>
              </a:spcAft>
              <a:buClrTx/>
              <a:buSzTx/>
              <a:buFont typeface="Arial" charset="0"/>
              <a:buChar char="•"/>
              <a:tabLst/>
              <a:defRPr/>
            </a:pPr>
            <a:r>
              <a:rPr lang="en-US" dirty="0" smtClean="0"/>
              <a:t>Question</a:t>
            </a:r>
          </a:p>
        </p:txBody>
      </p:sp>
      <p:sp>
        <p:nvSpPr>
          <p:cNvPr id="8" name="Text Placeholder 3"/>
          <p:cNvSpPr>
            <a:spLocks noGrp="1"/>
          </p:cNvSpPr>
          <p:nvPr>
            <p:ph type="body" sz="half" idx="13" hasCustomPrompt="1"/>
          </p:nvPr>
        </p:nvSpPr>
        <p:spPr>
          <a:xfrm>
            <a:off x="6021388" y="1171074"/>
            <a:ext cx="4567989" cy="5101388"/>
          </a:xfrm>
        </p:spPr>
        <p:txBody>
          <a:bodyPr>
            <a:normAutofit/>
          </a:bodyPr>
          <a:lstStyle>
            <a:lvl1pPr marL="214313" marR="0" indent="-214313" algn="l" defTabSz="685800" rtl="0" eaLnBrk="1" fontAlgn="auto" latinLnBrk="0" hangingPunct="1">
              <a:lnSpc>
                <a:spcPct val="90000"/>
              </a:lnSpc>
              <a:spcBef>
                <a:spcPts val="750"/>
              </a:spcBef>
              <a:spcAft>
                <a:spcPts val="0"/>
              </a:spcAft>
              <a:buClrTx/>
              <a:buSzTx/>
              <a:buFont typeface="Arial" charset="0"/>
              <a:buChar char="•"/>
              <a:tabLst/>
              <a:defRPr sz="16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smtClean="0"/>
              <a:t>Question</a:t>
            </a:r>
          </a:p>
          <a:p>
            <a:pPr marL="214313" marR="0" lvl="0" indent="-214313" algn="l" defTabSz="685800" rtl="0" eaLnBrk="1" fontAlgn="auto" latinLnBrk="0" hangingPunct="1">
              <a:lnSpc>
                <a:spcPct val="90000"/>
              </a:lnSpc>
              <a:spcBef>
                <a:spcPts val="750"/>
              </a:spcBef>
              <a:spcAft>
                <a:spcPts val="0"/>
              </a:spcAft>
              <a:buClrTx/>
              <a:buSzTx/>
              <a:buFont typeface="Arial" charset="0"/>
              <a:buChar char="•"/>
              <a:tabLst/>
              <a:defRPr/>
            </a:pPr>
            <a:r>
              <a:rPr lang="en-US" dirty="0" smtClean="0"/>
              <a:t>Question</a:t>
            </a:r>
          </a:p>
          <a:p>
            <a:pPr marL="214313" marR="0" lvl="0" indent="-214313" algn="l" defTabSz="685800" rtl="0" eaLnBrk="1" fontAlgn="auto" latinLnBrk="0" hangingPunct="1">
              <a:lnSpc>
                <a:spcPct val="90000"/>
              </a:lnSpc>
              <a:spcBef>
                <a:spcPts val="750"/>
              </a:spcBef>
              <a:spcAft>
                <a:spcPts val="0"/>
              </a:spcAft>
              <a:buClrTx/>
              <a:buSzTx/>
              <a:buFont typeface="Arial" charset="0"/>
              <a:buChar char="•"/>
              <a:tabLst/>
              <a:defRPr/>
            </a:pPr>
            <a:r>
              <a:rPr lang="en-US" dirty="0" smtClean="0"/>
              <a:t>Question</a:t>
            </a:r>
          </a:p>
          <a:p>
            <a:pPr marL="214313" marR="0" lvl="0" indent="-214313" algn="l" defTabSz="685800" rtl="0" eaLnBrk="1" fontAlgn="auto" latinLnBrk="0" hangingPunct="1">
              <a:lnSpc>
                <a:spcPct val="90000"/>
              </a:lnSpc>
              <a:spcBef>
                <a:spcPts val="750"/>
              </a:spcBef>
              <a:spcAft>
                <a:spcPts val="0"/>
              </a:spcAft>
              <a:buClrTx/>
              <a:buSzTx/>
              <a:buFont typeface="Arial" charset="0"/>
              <a:buChar char="•"/>
              <a:tabLst/>
              <a:defRPr/>
            </a:pPr>
            <a:r>
              <a:rPr lang="en-US" dirty="0" smtClean="0"/>
              <a:t>Question</a:t>
            </a:r>
          </a:p>
          <a:p>
            <a:pPr lvl="0"/>
            <a:r>
              <a:rPr lang="en-US" dirty="0" smtClean="0"/>
              <a:t>Question</a:t>
            </a:r>
          </a:p>
          <a:p>
            <a:pPr marL="214313" marR="0" lvl="0" indent="-214313" algn="l" defTabSz="685800" rtl="0" eaLnBrk="1" fontAlgn="auto" latinLnBrk="0" hangingPunct="1">
              <a:lnSpc>
                <a:spcPct val="90000"/>
              </a:lnSpc>
              <a:spcBef>
                <a:spcPts val="750"/>
              </a:spcBef>
              <a:spcAft>
                <a:spcPts val="0"/>
              </a:spcAft>
              <a:buClrTx/>
              <a:buSzTx/>
              <a:buFont typeface="Arial" charset="0"/>
              <a:buChar char="•"/>
              <a:tabLst/>
              <a:defRPr/>
            </a:pPr>
            <a:r>
              <a:rPr lang="en-US" dirty="0" smtClean="0"/>
              <a:t>Question</a:t>
            </a:r>
          </a:p>
          <a:p>
            <a:pPr marL="214313" marR="0" lvl="0" indent="-214313" algn="l" defTabSz="685800" rtl="0" eaLnBrk="1" fontAlgn="auto" latinLnBrk="0" hangingPunct="1">
              <a:lnSpc>
                <a:spcPct val="90000"/>
              </a:lnSpc>
              <a:spcBef>
                <a:spcPts val="750"/>
              </a:spcBef>
              <a:spcAft>
                <a:spcPts val="0"/>
              </a:spcAft>
              <a:buClrTx/>
              <a:buSzTx/>
              <a:buFont typeface="Arial" charset="0"/>
              <a:buChar char="•"/>
              <a:tabLst/>
              <a:defRPr/>
            </a:pPr>
            <a:r>
              <a:rPr lang="en-US" dirty="0" smtClean="0"/>
              <a:t>Question</a:t>
            </a:r>
          </a:p>
          <a:p>
            <a:pPr marL="214313" marR="0" lvl="0" indent="-214313" algn="l" defTabSz="685800" rtl="0" eaLnBrk="1" fontAlgn="auto" latinLnBrk="0" hangingPunct="1">
              <a:lnSpc>
                <a:spcPct val="90000"/>
              </a:lnSpc>
              <a:spcBef>
                <a:spcPts val="750"/>
              </a:spcBef>
              <a:spcAft>
                <a:spcPts val="0"/>
              </a:spcAft>
              <a:buClrTx/>
              <a:buSzTx/>
              <a:buFont typeface="Arial" charset="0"/>
              <a:buChar char="•"/>
              <a:tabLst/>
              <a:defRPr/>
            </a:pPr>
            <a:r>
              <a:rPr lang="en-US" dirty="0" smtClean="0"/>
              <a:t>Question</a:t>
            </a:r>
          </a:p>
          <a:p>
            <a:pPr lvl="0"/>
            <a:r>
              <a:rPr lang="en-US" dirty="0" smtClean="0"/>
              <a:t>Question</a:t>
            </a:r>
          </a:p>
          <a:p>
            <a:pPr marL="214313" marR="0" lvl="0" indent="-214313" algn="l" defTabSz="685800" rtl="0" eaLnBrk="1" fontAlgn="auto" latinLnBrk="0" hangingPunct="1">
              <a:lnSpc>
                <a:spcPct val="90000"/>
              </a:lnSpc>
              <a:spcBef>
                <a:spcPts val="750"/>
              </a:spcBef>
              <a:spcAft>
                <a:spcPts val="0"/>
              </a:spcAft>
              <a:buClrTx/>
              <a:buSzTx/>
              <a:buFont typeface="Arial" charset="0"/>
              <a:buChar char="•"/>
              <a:tabLst/>
              <a:defRPr/>
            </a:pPr>
            <a:r>
              <a:rPr lang="en-US" dirty="0" smtClean="0"/>
              <a:t>Question</a:t>
            </a:r>
          </a:p>
        </p:txBody>
      </p:sp>
    </p:spTree>
    <p:extLst>
      <p:ext uri="{BB962C8B-B14F-4D97-AF65-F5344CB8AC3E}">
        <p14:creationId xmlns:p14="http://schemas.microsoft.com/office/powerpoint/2010/main" val="426409070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26" Type="http://schemas.openxmlformats.org/officeDocument/2006/relationships/slideLayout" Target="../slideLayouts/slideLayout48.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slideLayout" Target="../slideLayouts/slideLayout47.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29" Type="http://schemas.openxmlformats.org/officeDocument/2006/relationships/theme" Target="../theme/theme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slideLayout" Target="../slideLayouts/slideLayout46.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28" Type="http://schemas.openxmlformats.org/officeDocument/2006/relationships/slideLayout" Target="../slideLayouts/slideLayout50.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 Id="rId27"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021022681"/>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 id="2147483717" r:id="rId15"/>
    <p:sldLayoutId id="2147483718" r:id="rId16"/>
    <p:sldLayoutId id="2147483719" r:id="rId17"/>
    <p:sldLayoutId id="2147483720" r:id="rId18"/>
    <p:sldLayoutId id="2147483721" r:id="rId19"/>
    <p:sldLayoutId id="2147483722" r:id="rId20"/>
    <p:sldLayoutId id="2147483723" r:id="rId21"/>
    <p:sldLayoutId id="2147483724" r:id="rId22"/>
  </p:sldLayoutIdLst>
  <p:timing>
    <p:tnLst>
      <p:par>
        <p:cTn id="1" dur="indefinite" restart="never" nodeType="tmRoot"/>
      </p:par>
    </p:tnLst>
  </p:timing>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959533405"/>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 id="2147483739" r:id="rId14"/>
    <p:sldLayoutId id="2147483740" r:id="rId15"/>
    <p:sldLayoutId id="2147483741" r:id="rId16"/>
    <p:sldLayoutId id="2147483742" r:id="rId17"/>
    <p:sldLayoutId id="2147483743" r:id="rId18"/>
    <p:sldLayoutId id="2147483744" r:id="rId19"/>
    <p:sldLayoutId id="2147483745" r:id="rId20"/>
    <p:sldLayoutId id="2147483746" r:id="rId21"/>
    <p:sldLayoutId id="2147483747" r:id="rId22"/>
    <p:sldLayoutId id="2147483748" r:id="rId23"/>
    <p:sldLayoutId id="2147483749" r:id="rId24"/>
    <p:sldLayoutId id="2147483750" r:id="rId25"/>
    <p:sldLayoutId id="2147483751" r:id="rId26"/>
    <p:sldLayoutId id="2147483752" r:id="rId27"/>
    <p:sldLayoutId id="2147483789" r:id="rId28"/>
  </p:sldLayoutIdLst>
  <p:timing>
    <p:tnLst>
      <p:par>
        <p:cTn id="1" dur="indefinite" restart="never" nodeType="tmRoot"/>
      </p:par>
    </p:tnLst>
  </p:timing>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9.xml"/><Relationship Id="rId1" Type="http://schemas.openxmlformats.org/officeDocument/2006/relationships/slideLayout" Target="../slideLayouts/slideLayout3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2.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3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32.xml"/></Relationships>
</file>

<file path=ppt/slides/_rels/slide1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3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3.xml"/></Relationships>
</file>

<file path=ppt/slides/_rels/slide1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8" Type="http://schemas.openxmlformats.org/officeDocument/2006/relationships/slide" Target="slide17.xml"/><Relationship Id="rId13" Type="http://schemas.openxmlformats.org/officeDocument/2006/relationships/slide" Target="slide42.xml"/><Relationship Id="rId18" Type="http://schemas.openxmlformats.org/officeDocument/2006/relationships/slide" Target="slide61.xml"/><Relationship Id="rId3" Type="http://schemas.openxmlformats.org/officeDocument/2006/relationships/slide" Target="slide3.xml"/><Relationship Id="rId7" Type="http://schemas.openxmlformats.org/officeDocument/2006/relationships/slide" Target="slide14.xml"/><Relationship Id="rId12" Type="http://schemas.openxmlformats.org/officeDocument/2006/relationships/slide" Target="slide36.xml"/><Relationship Id="rId17" Type="http://schemas.openxmlformats.org/officeDocument/2006/relationships/slide" Target="slide57.xml"/><Relationship Id="rId2" Type="http://schemas.openxmlformats.org/officeDocument/2006/relationships/notesSlide" Target="../notesSlides/notesSlide1.xml"/><Relationship Id="rId16" Type="http://schemas.openxmlformats.org/officeDocument/2006/relationships/slide" Target="slide54.xml"/><Relationship Id="rId20" Type="http://schemas.openxmlformats.org/officeDocument/2006/relationships/slide" Target="slide70.xml"/><Relationship Id="rId1" Type="http://schemas.openxmlformats.org/officeDocument/2006/relationships/slideLayout" Target="../slideLayouts/slideLayout10.xml"/><Relationship Id="rId6" Type="http://schemas.openxmlformats.org/officeDocument/2006/relationships/slide" Target="slide28.xml"/><Relationship Id="rId11" Type="http://schemas.openxmlformats.org/officeDocument/2006/relationships/slide" Target="slide32.xml"/><Relationship Id="rId5" Type="http://schemas.openxmlformats.org/officeDocument/2006/relationships/slide" Target="slide8.xml"/><Relationship Id="rId15" Type="http://schemas.openxmlformats.org/officeDocument/2006/relationships/slide" Target="slide51.xml"/><Relationship Id="rId10" Type="http://schemas.openxmlformats.org/officeDocument/2006/relationships/slide" Target="slide26.xml"/><Relationship Id="rId19" Type="http://schemas.openxmlformats.org/officeDocument/2006/relationships/slide" Target="slide66.xml"/><Relationship Id="rId4" Type="http://schemas.openxmlformats.org/officeDocument/2006/relationships/slide" Target="slide4.xml"/><Relationship Id="rId9" Type="http://schemas.openxmlformats.org/officeDocument/2006/relationships/slide" Target="slide22.xml"/><Relationship Id="rId14" Type="http://schemas.openxmlformats.org/officeDocument/2006/relationships/slide" Target="slide45.xml"/></Relationships>
</file>

<file path=ppt/slides/_rels/slide2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png"/><Relationship Id="rId1" Type="http://schemas.openxmlformats.org/officeDocument/2006/relationships/slideLayout" Target="../slideLayouts/slideLayout10.xml"/><Relationship Id="rId4" Type="http://schemas.openxmlformats.org/officeDocument/2006/relationships/image" Target="../media/image10.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www.youtube.com/watch?v=lfXEf0nG51I" TargetMode="Externa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3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3.xml"/></Relationships>
</file>

<file path=ppt/slides/_rels/slide4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10.xml"/><Relationship Id="rId4" Type="http://schemas.openxmlformats.org/officeDocument/2006/relationships/image" Target="../media/image16.jpeg"/></Relationships>
</file>

<file path=ppt/slides/_rels/slide41.xml.rels><?xml version="1.0" encoding="UTF-8" standalone="yes"?>
<Relationships xmlns="http://schemas.openxmlformats.org/package/2006/relationships"><Relationship Id="rId2" Type="http://schemas.openxmlformats.org/officeDocument/2006/relationships/hyperlink" Target="http://rightquestion.org/blog/biography-and-bioethics-9th-graders-ask-questions-about-the-immortal-life-of-henrietta-lacks/" TargetMode="External"/><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4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39.xml"/></Relationships>
</file>

<file path=ppt/slides/_rels/slide5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3" Type="http://schemas.openxmlformats.org/officeDocument/2006/relationships/hyperlink" Target="http://www.loc.gov/pictures/item/98506956/" TargetMode="External"/><Relationship Id="rId2" Type="http://schemas.openxmlformats.org/officeDocument/2006/relationships/image" Target="../media/image24.jpeg"/><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5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5.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3.xml"/></Relationships>
</file>

<file path=ppt/slides/_rels/slide7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6.xml"/><Relationship Id="rId1" Type="http://schemas.openxmlformats.org/officeDocument/2006/relationships/slideLayout" Target="../slideLayouts/slideLayout39.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9.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3.xml"/></Relationships>
</file>

<file path=ppt/slides/_rels/slide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xml"/><Relationship Id="rId1" Type="http://schemas.openxmlformats.org/officeDocument/2006/relationships/slideLayout" Target="../slideLayouts/slideLayout3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85226" y="945647"/>
            <a:ext cx="10548425" cy="1182758"/>
          </a:xfrm>
        </p:spPr>
        <p:txBody>
          <a:bodyPr>
            <a:normAutofit/>
          </a:bodyPr>
          <a:lstStyle/>
          <a:p>
            <a:pPr defTabSz="342900">
              <a:defRPr/>
            </a:pPr>
            <a:r>
              <a:rPr lang="en-US" sz="3600" b="0" dirty="0" smtClean="0"/>
              <a:t>Question Formulation Technique (QFT) in Social Studies: A Collection of Classroom Examples</a:t>
            </a:r>
            <a:endParaRPr lang="en-US" sz="3600" b="0" dirty="0"/>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9771018" y="3387820"/>
            <a:ext cx="1854926" cy="2405979"/>
          </a:xfrm>
          <a:prstGeom prst="rect">
            <a:avLst/>
          </a:prstGeom>
        </p:spPr>
      </p:pic>
    </p:spTree>
    <p:extLst>
      <p:ext uri="{BB962C8B-B14F-4D97-AF65-F5344CB8AC3E}">
        <p14:creationId xmlns:p14="http://schemas.microsoft.com/office/powerpoint/2010/main" val="297324054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Shape 233"/>
          <p:cNvSpPr txBox="1">
            <a:spLocks noGrp="1"/>
          </p:cNvSpPr>
          <p:nvPr>
            <p:ph type="title"/>
          </p:nvPr>
        </p:nvSpPr>
        <p:spPr>
          <a:xfrm>
            <a:off x="698862" y="623976"/>
            <a:ext cx="4656909" cy="638768"/>
          </a:xfrm>
          <a:prstGeom prst="rect">
            <a:avLst/>
          </a:prstGeom>
          <a:noFill/>
          <a:ln>
            <a:noFill/>
          </a:ln>
        </p:spPr>
        <p:txBody>
          <a:bodyPr vert="horz" wrap="square" lIns="91425" tIns="45700" rIns="91425" bIns="45700" rtlCol="0" anchor="t" anchorCtr="0">
            <a:noAutofit/>
          </a:bodyPr>
          <a:lstStyle/>
          <a:p>
            <a:pPr>
              <a:spcBef>
                <a:spcPts val="0"/>
              </a:spcBef>
              <a:buClr>
                <a:schemeClr val="accent1"/>
              </a:buClr>
              <a:buSzPct val="25000"/>
            </a:pPr>
            <a:r>
              <a:rPr lang="en-US" sz="4000" dirty="0">
                <a:solidFill>
                  <a:schemeClr val="accent1"/>
                </a:solidFill>
                <a:latin typeface="Rockwell"/>
                <a:ea typeface="Rockwell"/>
                <a:cs typeface="Rockwell"/>
                <a:sym typeface="Rockwell"/>
              </a:rPr>
              <a:t>Student Questions</a:t>
            </a:r>
          </a:p>
        </p:txBody>
      </p:sp>
      <p:sp>
        <p:nvSpPr>
          <p:cNvPr id="234" name="Shape 234"/>
          <p:cNvSpPr txBox="1">
            <a:spLocks noGrp="1"/>
          </p:cNvSpPr>
          <p:nvPr>
            <p:ph idx="1"/>
          </p:nvPr>
        </p:nvSpPr>
        <p:spPr>
          <a:xfrm>
            <a:off x="698862" y="1388855"/>
            <a:ext cx="10515600" cy="4351338"/>
          </a:xfrm>
          <a:prstGeom prst="rect">
            <a:avLst/>
          </a:prstGeom>
          <a:noFill/>
          <a:ln>
            <a:noFill/>
          </a:ln>
        </p:spPr>
        <p:txBody>
          <a:bodyPr vert="horz" wrap="square" lIns="91425" tIns="45700" rIns="91425" bIns="45700" rtlCol="0" anchor="t" anchorCtr="0">
            <a:noAutofit/>
          </a:bodyPr>
          <a:lstStyle/>
          <a:p>
            <a:pPr marL="457200" indent="-457200">
              <a:spcBef>
                <a:spcPts val="600"/>
              </a:spcBef>
              <a:spcAft>
                <a:spcPts val="600"/>
              </a:spcAft>
              <a:buClr>
                <a:schemeClr val="tx2"/>
              </a:buClr>
              <a:buSzPct val="100000"/>
              <a:buFont typeface="+mj-lt"/>
              <a:buAutoNum type="arabicPeriod"/>
            </a:pPr>
            <a:r>
              <a:rPr lang="en-US" dirty="0" smtClean="0">
                <a:solidFill>
                  <a:srgbClr val="222222"/>
                </a:solidFill>
                <a:highlight>
                  <a:srgbClr val="FFFFFF"/>
                </a:highlight>
              </a:rPr>
              <a:t>Why </a:t>
            </a:r>
            <a:r>
              <a:rPr lang="en-US" dirty="0">
                <a:solidFill>
                  <a:srgbClr val="222222"/>
                </a:solidFill>
                <a:highlight>
                  <a:srgbClr val="FFFFFF"/>
                </a:highlight>
              </a:rPr>
              <a:t>are they so dirty?</a:t>
            </a:r>
          </a:p>
          <a:p>
            <a:pPr marL="457200" indent="-457200">
              <a:spcBef>
                <a:spcPts val="600"/>
              </a:spcBef>
              <a:spcAft>
                <a:spcPts val="600"/>
              </a:spcAft>
              <a:buClr>
                <a:schemeClr val="tx2"/>
              </a:buClr>
              <a:buSzPct val="100000"/>
              <a:buFont typeface="+mj-lt"/>
              <a:buAutoNum type="arabicPeriod"/>
            </a:pPr>
            <a:r>
              <a:rPr lang="en-US" dirty="0">
                <a:solidFill>
                  <a:srgbClr val="222222"/>
                </a:solidFill>
                <a:highlight>
                  <a:srgbClr val="FFFFFF"/>
                </a:highlight>
              </a:rPr>
              <a:t>Are they farming?</a:t>
            </a:r>
          </a:p>
          <a:p>
            <a:pPr marL="457200" indent="-457200">
              <a:spcBef>
                <a:spcPts val="600"/>
              </a:spcBef>
              <a:spcAft>
                <a:spcPts val="600"/>
              </a:spcAft>
              <a:buClr>
                <a:schemeClr val="tx2"/>
              </a:buClr>
              <a:buSzPct val="100000"/>
              <a:buFont typeface="+mj-lt"/>
              <a:buAutoNum type="arabicPeriod"/>
            </a:pPr>
            <a:r>
              <a:rPr lang="en-US" dirty="0">
                <a:solidFill>
                  <a:srgbClr val="222222"/>
                </a:solidFill>
                <a:highlight>
                  <a:srgbClr val="FFFFFF"/>
                </a:highlight>
              </a:rPr>
              <a:t>Where are their shoes?</a:t>
            </a:r>
          </a:p>
          <a:p>
            <a:pPr marL="457200" indent="-457200">
              <a:spcBef>
                <a:spcPts val="600"/>
              </a:spcBef>
              <a:spcAft>
                <a:spcPts val="600"/>
              </a:spcAft>
              <a:buClr>
                <a:schemeClr val="tx2"/>
              </a:buClr>
              <a:buSzPct val="100000"/>
              <a:buFont typeface="+mj-lt"/>
              <a:buAutoNum type="arabicPeriod"/>
            </a:pPr>
            <a:r>
              <a:rPr lang="en-US" dirty="0">
                <a:solidFill>
                  <a:srgbClr val="222222"/>
                </a:solidFill>
                <a:highlight>
                  <a:srgbClr val="FFFFFF"/>
                </a:highlight>
              </a:rPr>
              <a:t>Why are they sad?</a:t>
            </a:r>
          </a:p>
          <a:p>
            <a:pPr marL="457200" indent="-457200">
              <a:spcBef>
                <a:spcPts val="600"/>
              </a:spcBef>
              <a:spcAft>
                <a:spcPts val="600"/>
              </a:spcAft>
              <a:buClr>
                <a:schemeClr val="tx2"/>
              </a:buClr>
              <a:buSzPct val="100000"/>
              <a:buFont typeface="+mj-lt"/>
              <a:buAutoNum type="arabicPeriod"/>
            </a:pPr>
            <a:r>
              <a:rPr lang="en-US" dirty="0">
                <a:solidFill>
                  <a:srgbClr val="222222"/>
                </a:solidFill>
                <a:highlight>
                  <a:srgbClr val="FFFFFF"/>
                </a:highlight>
              </a:rPr>
              <a:t>Are they having fun?</a:t>
            </a:r>
          </a:p>
          <a:p>
            <a:pPr marL="457200" indent="-457200">
              <a:spcBef>
                <a:spcPts val="600"/>
              </a:spcBef>
              <a:spcAft>
                <a:spcPts val="600"/>
              </a:spcAft>
              <a:buClr>
                <a:schemeClr val="tx2"/>
              </a:buClr>
              <a:buSzPct val="100000"/>
              <a:buFont typeface="+mj-lt"/>
              <a:buAutoNum type="arabicPeriod"/>
            </a:pPr>
            <a:r>
              <a:rPr lang="en-US" dirty="0">
                <a:solidFill>
                  <a:srgbClr val="222222"/>
                </a:solidFill>
                <a:highlight>
                  <a:srgbClr val="FFFFFF"/>
                </a:highlight>
              </a:rPr>
              <a:t>Where are their parents?</a:t>
            </a:r>
          </a:p>
          <a:p>
            <a:pPr marL="457200" indent="-457200">
              <a:spcBef>
                <a:spcPts val="600"/>
              </a:spcBef>
              <a:spcAft>
                <a:spcPts val="600"/>
              </a:spcAft>
              <a:buClr>
                <a:schemeClr val="tx2"/>
              </a:buClr>
              <a:buSzPct val="100000"/>
              <a:buFont typeface="+mj-lt"/>
              <a:buAutoNum type="arabicPeriod"/>
            </a:pPr>
            <a:r>
              <a:rPr lang="en-US" dirty="0">
                <a:solidFill>
                  <a:srgbClr val="222222"/>
                </a:solidFill>
              </a:rPr>
              <a:t>Why are they farming?</a:t>
            </a:r>
          </a:p>
          <a:p>
            <a:pPr marL="457200" indent="-457200">
              <a:spcBef>
                <a:spcPts val="600"/>
              </a:spcBef>
              <a:spcAft>
                <a:spcPts val="600"/>
              </a:spcAft>
              <a:buClr>
                <a:schemeClr val="tx2"/>
              </a:buClr>
              <a:buSzPct val="100000"/>
              <a:buFont typeface="+mj-lt"/>
              <a:buAutoNum type="arabicPeriod"/>
            </a:pPr>
            <a:r>
              <a:rPr lang="en-US" dirty="0">
                <a:solidFill>
                  <a:srgbClr val="222222"/>
                </a:solidFill>
              </a:rPr>
              <a:t>Why are they holding that?</a:t>
            </a:r>
          </a:p>
          <a:p>
            <a:pPr marL="457200" indent="-457200">
              <a:spcBef>
                <a:spcPts val="600"/>
              </a:spcBef>
              <a:spcAft>
                <a:spcPts val="600"/>
              </a:spcAft>
              <a:buClr>
                <a:schemeClr val="tx2"/>
              </a:buClr>
              <a:buSzPct val="100000"/>
              <a:buFont typeface="+mj-lt"/>
              <a:buAutoNum type="arabicPeriod"/>
            </a:pPr>
            <a:r>
              <a:rPr lang="en-US" dirty="0">
                <a:solidFill>
                  <a:srgbClr val="222222"/>
                </a:solidFill>
              </a:rPr>
              <a:t>Are they in school?</a:t>
            </a:r>
          </a:p>
          <a:p>
            <a:pPr marL="514350" indent="-514350">
              <a:spcBef>
                <a:spcPts val="800"/>
              </a:spcBef>
              <a:buClr>
                <a:schemeClr val="accent1"/>
              </a:buClr>
              <a:buSzPct val="81818"/>
              <a:buNone/>
            </a:pPr>
            <a:endParaRPr sz="2200" dirty="0">
              <a:solidFill>
                <a:srgbClr val="595959"/>
              </a:solidFill>
            </a:endParaRPr>
          </a:p>
        </p:txBody>
      </p:sp>
      <p:pic>
        <p:nvPicPr>
          <p:cNvPr id="235" name="Shape 235" descr="Image result for children labor"/>
          <p:cNvPicPr preferRelativeResize="0"/>
          <p:nvPr/>
        </p:nvPicPr>
        <p:blipFill>
          <a:blip r:embed="rId3">
            <a:alphaModFix/>
            <a:extLst>
              <a:ext uri="{28A0092B-C50C-407E-A947-70E740481C1C}">
                <a14:useLocalDpi xmlns:a14="http://schemas.microsoft.com/office/drawing/2010/main" val="0"/>
              </a:ext>
            </a:extLst>
          </a:blip>
          <a:stretch>
            <a:fillRect/>
          </a:stretch>
        </p:blipFill>
        <p:spPr>
          <a:xfrm>
            <a:off x="6515158" y="2233299"/>
            <a:ext cx="4884361" cy="3305352"/>
          </a:xfrm>
          <a:prstGeom prst="rect">
            <a:avLst/>
          </a:prstGeom>
          <a:noFill/>
          <a:ln>
            <a:noFill/>
          </a:ln>
        </p:spPr>
      </p:pic>
    </p:spTree>
    <p:extLst>
      <p:ext uri="{BB962C8B-B14F-4D97-AF65-F5344CB8AC3E}">
        <p14:creationId xmlns:p14="http://schemas.microsoft.com/office/powerpoint/2010/main" val="2097104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4">
                                            <p:txEl>
                                              <p:pRg st="0" end="0"/>
                                            </p:txEl>
                                          </p:spTgt>
                                        </p:tgtEl>
                                        <p:attrNameLst>
                                          <p:attrName>style.visibility</p:attrName>
                                        </p:attrNameLst>
                                      </p:cBhvr>
                                      <p:to>
                                        <p:strVal val="visible"/>
                                      </p:to>
                                    </p:set>
                                    <p:animEffect transition="in" filter="fade">
                                      <p:cBhvr>
                                        <p:cTn id="7" dur="1000"/>
                                        <p:tgtEl>
                                          <p:spTgt spid="23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4">
                                            <p:txEl>
                                              <p:pRg st="1" end="1"/>
                                            </p:txEl>
                                          </p:spTgt>
                                        </p:tgtEl>
                                        <p:attrNameLst>
                                          <p:attrName>style.visibility</p:attrName>
                                        </p:attrNameLst>
                                      </p:cBhvr>
                                      <p:to>
                                        <p:strVal val="visible"/>
                                      </p:to>
                                    </p:set>
                                    <p:animEffect transition="in" filter="fade">
                                      <p:cBhvr>
                                        <p:cTn id="12" dur="1000"/>
                                        <p:tgtEl>
                                          <p:spTgt spid="23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4">
                                            <p:txEl>
                                              <p:pRg st="2" end="2"/>
                                            </p:txEl>
                                          </p:spTgt>
                                        </p:tgtEl>
                                        <p:attrNameLst>
                                          <p:attrName>style.visibility</p:attrName>
                                        </p:attrNameLst>
                                      </p:cBhvr>
                                      <p:to>
                                        <p:strVal val="visible"/>
                                      </p:to>
                                    </p:set>
                                    <p:animEffect transition="in" filter="fade">
                                      <p:cBhvr>
                                        <p:cTn id="17" dur="1000"/>
                                        <p:tgtEl>
                                          <p:spTgt spid="23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4">
                                            <p:txEl>
                                              <p:pRg st="3" end="3"/>
                                            </p:txEl>
                                          </p:spTgt>
                                        </p:tgtEl>
                                        <p:attrNameLst>
                                          <p:attrName>style.visibility</p:attrName>
                                        </p:attrNameLst>
                                      </p:cBhvr>
                                      <p:to>
                                        <p:strVal val="visible"/>
                                      </p:to>
                                    </p:set>
                                    <p:animEffect transition="in" filter="fade">
                                      <p:cBhvr>
                                        <p:cTn id="22" dur="1000"/>
                                        <p:tgtEl>
                                          <p:spTgt spid="23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34">
                                            <p:txEl>
                                              <p:pRg st="4" end="4"/>
                                            </p:txEl>
                                          </p:spTgt>
                                        </p:tgtEl>
                                        <p:attrNameLst>
                                          <p:attrName>style.visibility</p:attrName>
                                        </p:attrNameLst>
                                      </p:cBhvr>
                                      <p:to>
                                        <p:strVal val="visible"/>
                                      </p:to>
                                    </p:set>
                                    <p:animEffect transition="in" filter="fade">
                                      <p:cBhvr>
                                        <p:cTn id="27" dur="1000"/>
                                        <p:tgtEl>
                                          <p:spTgt spid="23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34">
                                            <p:txEl>
                                              <p:pRg st="5" end="5"/>
                                            </p:txEl>
                                          </p:spTgt>
                                        </p:tgtEl>
                                        <p:attrNameLst>
                                          <p:attrName>style.visibility</p:attrName>
                                        </p:attrNameLst>
                                      </p:cBhvr>
                                      <p:to>
                                        <p:strVal val="visible"/>
                                      </p:to>
                                    </p:set>
                                    <p:animEffect transition="in" filter="fade">
                                      <p:cBhvr>
                                        <p:cTn id="32" dur="1000"/>
                                        <p:tgtEl>
                                          <p:spTgt spid="23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34">
                                            <p:txEl>
                                              <p:pRg st="6" end="6"/>
                                            </p:txEl>
                                          </p:spTgt>
                                        </p:tgtEl>
                                        <p:attrNameLst>
                                          <p:attrName>style.visibility</p:attrName>
                                        </p:attrNameLst>
                                      </p:cBhvr>
                                      <p:to>
                                        <p:strVal val="visible"/>
                                      </p:to>
                                    </p:set>
                                    <p:animEffect transition="in" filter="fade">
                                      <p:cBhvr>
                                        <p:cTn id="37" dur="1000"/>
                                        <p:tgtEl>
                                          <p:spTgt spid="234">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34">
                                            <p:txEl>
                                              <p:pRg st="7" end="7"/>
                                            </p:txEl>
                                          </p:spTgt>
                                        </p:tgtEl>
                                        <p:attrNameLst>
                                          <p:attrName>style.visibility</p:attrName>
                                        </p:attrNameLst>
                                      </p:cBhvr>
                                      <p:to>
                                        <p:strVal val="visible"/>
                                      </p:to>
                                    </p:set>
                                    <p:animEffect transition="in" filter="fade">
                                      <p:cBhvr>
                                        <p:cTn id="42" dur="1000"/>
                                        <p:tgtEl>
                                          <p:spTgt spid="234">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34">
                                            <p:txEl>
                                              <p:pRg st="8" end="8"/>
                                            </p:txEl>
                                          </p:spTgt>
                                        </p:tgtEl>
                                        <p:attrNameLst>
                                          <p:attrName>style.visibility</p:attrName>
                                        </p:attrNameLst>
                                      </p:cBhvr>
                                      <p:to>
                                        <p:strVal val="visible"/>
                                      </p:to>
                                    </p:set>
                                    <p:animEffect transition="in" filter="fade">
                                      <p:cBhvr>
                                        <p:cTn id="47" dur="1000"/>
                                        <p:tgtEl>
                                          <p:spTgt spid="23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Shape 240"/>
          <p:cNvSpPr txBox="1">
            <a:spLocks noGrp="1"/>
          </p:cNvSpPr>
          <p:nvPr>
            <p:ph type="title"/>
          </p:nvPr>
        </p:nvSpPr>
        <p:spPr>
          <a:xfrm>
            <a:off x="838200" y="500062"/>
            <a:ext cx="10515600" cy="1325563"/>
          </a:xfrm>
          <a:prstGeom prst="rect">
            <a:avLst/>
          </a:prstGeom>
          <a:noFill/>
          <a:ln>
            <a:noFill/>
          </a:ln>
        </p:spPr>
        <p:txBody>
          <a:bodyPr vert="horz" wrap="square" lIns="91425" tIns="45700" rIns="91425" bIns="45700" rtlCol="0" anchor="t" anchorCtr="0">
            <a:noAutofit/>
          </a:bodyPr>
          <a:lstStyle/>
          <a:p>
            <a:pPr>
              <a:spcBef>
                <a:spcPts val="0"/>
              </a:spcBef>
              <a:buClr>
                <a:schemeClr val="accent1"/>
              </a:buClr>
              <a:buSzPct val="25000"/>
            </a:pPr>
            <a:r>
              <a:rPr lang="en-US" sz="4000" dirty="0">
                <a:solidFill>
                  <a:schemeClr val="accent1"/>
                </a:solidFill>
                <a:latin typeface="Rockwell"/>
                <a:ea typeface="Rockwell"/>
                <a:cs typeface="Rockwell"/>
                <a:sym typeface="Rockwell"/>
              </a:rPr>
              <a:t>Next Steps</a:t>
            </a:r>
          </a:p>
        </p:txBody>
      </p:sp>
      <p:sp>
        <p:nvSpPr>
          <p:cNvPr id="241" name="Shape 241"/>
          <p:cNvSpPr txBox="1">
            <a:spLocks noGrp="1"/>
          </p:cNvSpPr>
          <p:nvPr>
            <p:ph idx="1"/>
          </p:nvPr>
        </p:nvSpPr>
        <p:spPr>
          <a:prstGeom prst="rect">
            <a:avLst/>
          </a:prstGeom>
          <a:noFill/>
          <a:ln>
            <a:noFill/>
          </a:ln>
        </p:spPr>
        <p:txBody>
          <a:bodyPr vert="horz" wrap="square" lIns="91425" tIns="45700" rIns="91425" bIns="45700" rtlCol="0" anchor="t" anchorCtr="0">
            <a:noAutofit/>
          </a:bodyPr>
          <a:lstStyle/>
          <a:p>
            <a:pPr>
              <a:spcBef>
                <a:spcPts val="2000"/>
              </a:spcBef>
              <a:buSzPct val="75000"/>
              <a:buFont typeface="Wingdings" panose="05000000000000000000" pitchFamily="2" charset="2"/>
              <a:buChar char="§"/>
            </a:pPr>
            <a:r>
              <a:rPr lang="en-US" dirty="0">
                <a:solidFill>
                  <a:schemeClr val="dk1"/>
                </a:solidFill>
              </a:rPr>
              <a:t>Students complete the exam and essay for the New York State mandated ELA curriculum</a:t>
            </a:r>
          </a:p>
          <a:p>
            <a:pPr>
              <a:spcBef>
                <a:spcPts val="2000"/>
              </a:spcBef>
              <a:buSzPct val="75000"/>
              <a:buFont typeface="Wingdings" panose="05000000000000000000" pitchFamily="2" charset="2"/>
              <a:buChar char="§"/>
            </a:pPr>
            <a:r>
              <a:rPr lang="en-US" dirty="0">
                <a:solidFill>
                  <a:schemeClr val="dk1"/>
                </a:solidFill>
              </a:rPr>
              <a:t>Students write speeches, make t-shirts, and organize a protest on the streets of NYC</a:t>
            </a:r>
          </a:p>
        </p:txBody>
      </p:sp>
    </p:spTree>
    <p:extLst>
      <p:ext uri="{BB962C8B-B14F-4D97-AF65-F5344CB8AC3E}">
        <p14:creationId xmlns:p14="http://schemas.microsoft.com/office/powerpoint/2010/main" val="1019779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Shape 289"/>
          <p:cNvSpPr txBox="1">
            <a:spLocks noGrp="1"/>
          </p:cNvSpPr>
          <p:nvPr>
            <p:ph type="title"/>
          </p:nvPr>
        </p:nvSpPr>
        <p:spPr>
          <a:xfrm>
            <a:off x="655320" y="470263"/>
            <a:ext cx="3533503" cy="948052"/>
          </a:xfrm>
          <a:prstGeom prst="rect">
            <a:avLst/>
          </a:prstGeom>
          <a:noFill/>
          <a:ln>
            <a:noFill/>
          </a:ln>
        </p:spPr>
        <p:txBody>
          <a:bodyPr vert="horz" wrap="square" lIns="91425" tIns="45700" rIns="91425" bIns="45700" rtlCol="0" anchor="ctr" anchorCtr="0">
            <a:noAutofit/>
          </a:bodyPr>
          <a:lstStyle/>
          <a:p>
            <a:pPr indent="-279400">
              <a:spcBef>
                <a:spcPts val="0"/>
              </a:spcBef>
              <a:buClr>
                <a:schemeClr val="dk1"/>
              </a:buClr>
              <a:buSzPct val="100000"/>
            </a:pPr>
            <a:r>
              <a:rPr lang="en-US" sz="4000" dirty="0">
                <a:solidFill>
                  <a:schemeClr val="dk1"/>
                </a:solidFill>
                <a:latin typeface="Rockwell" panose="02060603020205020403" pitchFamily="18" charset="0"/>
                <a:ea typeface="Calibri"/>
                <a:cs typeface="Calibri"/>
                <a:sym typeface="Calibri"/>
              </a:rPr>
              <a:t>Taking Action</a:t>
            </a:r>
          </a:p>
        </p:txBody>
      </p:sp>
      <p:pic>
        <p:nvPicPr>
          <p:cNvPr id="290" name="Shape 290"/>
          <p:cNvPicPr preferRelativeResize="0">
            <a:picLocks noGrp="1"/>
          </p:cNvPicPr>
          <p:nvPr>
            <p:ph idx="1"/>
          </p:nvPr>
        </p:nvPicPr>
        <p:blipFill rotWithShape="1">
          <a:blip r:embed="rId3">
            <a:alphaModFix/>
            <a:extLst>
              <a:ext uri="{28A0092B-C50C-407E-A947-70E740481C1C}">
                <a14:useLocalDpi xmlns:a14="http://schemas.microsoft.com/office/drawing/2010/main" val="0"/>
              </a:ext>
            </a:extLst>
          </a:blip>
          <a:stretch/>
        </p:blipFill>
        <p:spPr>
          <a:xfrm>
            <a:off x="3238500" y="3284742"/>
            <a:ext cx="5715000" cy="3105150"/>
          </a:xfrm>
          <a:prstGeom prst="rect">
            <a:avLst/>
          </a:prstGeom>
          <a:noFill/>
          <a:ln>
            <a:noFill/>
          </a:ln>
        </p:spPr>
      </p:pic>
      <p:sp>
        <p:nvSpPr>
          <p:cNvPr id="291" name="Shape 291"/>
          <p:cNvSpPr txBox="1"/>
          <p:nvPr/>
        </p:nvSpPr>
        <p:spPr>
          <a:xfrm>
            <a:off x="455023" y="1305515"/>
            <a:ext cx="10256520" cy="1162050"/>
          </a:xfrm>
          <a:prstGeom prst="rect">
            <a:avLst/>
          </a:prstGeom>
          <a:noFill/>
          <a:ln>
            <a:noFill/>
          </a:ln>
        </p:spPr>
        <p:txBody>
          <a:bodyPr wrap="square" lIns="91425" tIns="45700" rIns="91425" bIns="45700" anchor="t" anchorCtr="0">
            <a:noAutofit/>
          </a:bodyPr>
          <a:lstStyle/>
          <a:p>
            <a:pPr marL="406400" lvl="1" indent="-342900">
              <a:buClr>
                <a:schemeClr val="tx2"/>
              </a:buClr>
              <a:buSzPct val="100000"/>
              <a:buFont typeface="Noto Sans Symbols"/>
              <a:buChar char="▪"/>
              <a:defRPr/>
            </a:pPr>
            <a:r>
              <a:rPr lang="en-US" sz="2800" kern="0" dirty="0">
                <a:solidFill>
                  <a:srgbClr val="000000"/>
                </a:solidFill>
                <a:latin typeface="Rockwell" panose="02060603020205020403" pitchFamily="18" charset="0"/>
                <a:ea typeface="Calibri"/>
                <a:cs typeface="Calibri"/>
                <a:sym typeface="Calibri"/>
              </a:rPr>
              <a:t>Students making speeches about anti-child labor</a:t>
            </a:r>
          </a:p>
          <a:p>
            <a:pPr marL="406400" lvl="1" indent="-342900">
              <a:spcBef>
                <a:spcPts val="800"/>
              </a:spcBef>
              <a:buClr>
                <a:schemeClr val="tx2"/>
              </a:buClr>
              <a:buSzPct val="100000"/>
              <a:buFont typeface="Noto Sans Symbols"/>
              <a:buChar char="▪"/>
              <a:defRPr/>
            </a:pPr>
            <a:r>
              <a:rPr lang="en-US" sz="2800" kern="0" dirty="0">
                <a:solidFill>
                  <a:srgbClr val="000000"/>
                </a:solidFill>
                <a:latin typeface="Rockwell" panose="02060603020205020403" pitchFamily="18" charset="0"/>
                <a:ea typeface="Calibri"/>
                <a:cs typeface="Calibri"/>
                <a:sym typeface="Calibri"/>
              </a:rPr>
              <a:t>Designing T-shirts to get other people engaged</a:t>
            </a:r>
          </a:p>
          <a:p>
            <a:pPr marL="406400" lvl="1" indent="-342900">
              <a:spcBef>
                <a:spcPts val="800"/>
              </a:spcBef>
              <a:buClr>
                <a:schemeClr val="tx2"/>
              </a:buClr>
              <a:buSzPct val="100000"/>
              <a:buFont typeface="Noto Sans Symbols"/>
              <a:buChar char="▪"/>
              <a:defRPr/>
            </a:pPr>
            <a:r>
              <a:rPr lang="en-US" sz="2800" kern="0" dirty="0">
                <a:solidFill>
                  <a:srgbClr val="000000"/>
                </a:solidFill>
                <a:latin typeface="Rockwell" panose="02060603020205020403" pitchFamily="18" charset="0"/>
                <a:ea typeface="Calibri"/>
                <a:cs typeface="Calibri"/>
                <a:sym typeface="Calibri"/>
              </a:rPr>
              <a:t>Protesting against child labor in the streets of New York</a:t>
            </a:r>
          </a:p>
          <a:p>
            <a:pPr marL="228600" lvl="1">
              <a:spcBef>
                <a:spcPts val="800"/>
              </a:spcBef>
              <a:buClr>
                <a:schemeClr val="tx2"/>
              </a:buClr>
              <a:buSzPct val="100000"/>
              <a:defRPr/>
            </a:pPr>
            <a:endParaRPr sz="2800" kern="0" dirty="0">
              <a:solidFill>
                <a:srgbClr val="595959"/>
              </a:solidFill>
              <a:latin typeface="Rockwell" panose="02060603020205020403" pitchFamily="18" charset="0"/>
              <a:ea typeface="Rockwell"/>
              <a:cs typeface="Rockwell"/>
              <a:sym typeface="Rockwell"/>
            </a:endParaRPr>
          </a:p>
        </p:txBody>
      </p:sp>
    </p:spTree>
    <p:extLst>
      <p:ext uri="{BB962C8B-B14F-4D97-AF65-F5344CB8AC3E}">
        <p14:creationId xmlns:p14="http://schemas.microsoft.com/office/powerpoint/2010/main" val="3823450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1">
                                            <p:txEl>
                                              <p:pRg st="0" end="0"/>
                                            </p:txEl>
                                          </p:spTgt>
                                        </p:tgtEl>
                                        <p:attrNameLst>
                                          <p:attrName>style.visibility</p:attrName>
                                        </p:attrNameLst>
                                      </p:cBhvr>
                                      <p:to>
                                        <p:strVal val="visible"/>
                                      </p:to>
                                    </p:set>
                                    <p:animEffect transition="in" filter="fade">
                                      <p:cBhvr>
                                        <p:cTn id="7" dur="500"/>
                                        <p:tgtEl>
                                          <p:spTgt spid="29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1">
                                            <p:txEl>
                                              <p:pRg st="1" end="1"/>
                                            </p:txEl>
                                          </p:spTgt>
                                        </p:tgtEl>
                                        <p:attrNameLst>
                                          <p:attrName>style.visibility</p:attrName>
                                        </p:attrNameLst>
                                      </p:cBhvr>
                                      <p:to>
                                        <p:strVal val="visible"/>
                                      </p:to>
                                    </p:set>
                                    <p:animEffect transition="in" filter="fade">
                                      <p:cBhvr>
                                        <p:cTn id="12" dur="500"/>
                                        <p:tgtEl>
                                          <p:spTgt spid="29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91">
                                            <p:txEl>
                                              <p:pRg st="2" end="2"/>
                                            </p:txEl>
                                          </p:spTgt>
                                        </p:tgtEl>
                                        <p:attrNameLst>
                                          <p:attrName>style.visibility</p:attrName>
                                        </p:attrNameLst>
                                      </p:cBhvr>
                                      <p:to>
                                        <p:strVal val="visible"/>
                                      </p:to>
                                    </p:set>
                                    <p:animEffect transition="in" filter="fade">
                                      <p:cBhvr>
                                        <p:cTn id="17" dur="500"/>
                                        <p:tgtEl>
                                          <p:spTgt spid="29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 Read More, Visit: </a:t>
            </a:r>
          </a:p>
        </p:txBody>
      </p:sp>
      <p:sp>
        <p:nvSpPr>
          <p:cNvPr id="3" name="Content Placeholder 2"/>
          <p:cNvSpPr>
            <a:spLocks noGrp="1"/>
          </p:cNvSpPr>
          <p:nvPr>
            <p:ph idx="1"/>
          </p:nvPr>
        </p:nvSpPr>
        <p:spPr/>
        <p:txBody>
          <a:bodyPr>
            <a:normAutofit/>
          </a:bodyPr>
          <a:lstStyle/>
          <a:p>
            <a:pPr marL="0" indent="0">
              <a:buNone/>
            </a:pPr>
            <a:r>
              <a:rPr lang="en-US" dirty="0"/>
              <a:t>http://</a:t>
            </a:r>
            <a:r>
              <a:rPr lang="en-US" dirty="0" err="1"/>
              <a:t>rightquestion.org</a:t>
            </a:r>
            <a:r>
              <a:rPr lang="en-US" dirty="0"/>
              <a:t>/blog/student-engagement-special-education-classroom/</a:t>
            </a:r>
          </a:p>
        </p:txBody>
      </p:sp>
    </p:spTree>
    <p:extLst>
      <p:ext uri="{BB962C8B-B14F-4D97-AF65-F5344CB8AC3E}">
        <p14:creationId xmlns:p14="http://schemas.microsoft.com/office/powerpoint/2010/main" val="361681377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Title 1"/>
          <p:cNvSpPr>
            <a:spLocks noGrp="1"/>
          </p:cNvSpPr>
          <p:nvPr>
            <p:ph type="title"/>
          </p:nvPr>
        </p:nvSpPr>
        <p:spPr>
          <a:xfrm>
            <a:off x="838200" y="195389"/>
            <a:ext cx="10515600" cy="1325563"/>
          </a:xfrm>
        </p:spPr>
        <p:txBody>
          <a:bodyPr/>
          <a:lstStyle/>
          <a:p>
            <a:pPr algn="ctr" eaLnBrk="1" hangingPunct="1"/>
            <a:r>
              <a:rPr lang="en-US" sz="4000" dirty="0">
                <a:latin typeface="Rockwell" charset="0"/>
              </a:rPr>
              <a:t>Classroom Example:</a:t>
            </a:r>
            <a:br>
              <a:rPr lang="en-US" sz="4000" dirty="0">
                <a:latin typeface="Rockwell" charset="0"/>
              </a:rPr>
            </a:br>
            <a:r>
              <a:rPr lang="en-US" sz="4000" dirty="0">
                <a:latin typeface="Rockwell" charset="0"/>
              </a:rPr>
              <a:t>Middle School</a:t>
            </a:r>
          </a:p>
        </p:txBody>
      </p:sp>
      <p:sp>
        <p:nvSpPr>
          <p:cNvPr id="102402" name="Content Placeholder 2"/>
          <p:cNvSpPr>
            <a:spLocks noGrp="1"/>
          </p:cNvSpPr>
          <p:nvPr>
            <p:ph idx="1"/>
          </p:nvPr>
        </p:nvSpPr>
        <p:spPr/>
        <p:txBody>
          <a:bodyPr>
            <a:normAutofit/>
          </a:bodyPr>
          <a:lstStyle/>
          <a:p>
            <a:pPr marL="0" indent="0">
              <a:buNone/>
            </a:pPr>
            <a:r>
              <a:rPr lang="en-US" sz="3200" u="sng" dirty="0">
                <a:solidFill>
                  <a:schemeClr val="tx1">
                    <a:lumMod val="95000"/>
                    <a:lumOff val="5000"/>
                  </a:schemeClr>
                </a:solidFill>
                <a:latin typeface="Rockwell" charset="0"/>
              </a:rPr>
              <a:t>Teacher:</a:t>
            </a:r>
            <a:r>
              <a:rPr lang="en-US" sz="3200" dirty="0">
                <a:solidFill>
                  <a:schemeClr val="tx1">
                    <a:lumMod val="95000"/>
                    <a:lumOff val="5000"/>
                  </a:schemeClr>
                </a:solidFill>
                <a:latin typeface="Rockwell" charset="0"/>
              </a:rPr>
              <a:t> Megan </a:t>
            </a:r>
            <a:r>
              <a:rPr lang="en-US" sz="3200" dirty="0" err="1">
                <a:solidFill>
                  <a:schemeClr val="tx1">
                    <a:lumMod val="95000"/>
                    <a:lumOff val="5000"/>
                  </a:schemeClr>
                </a:solidFill>
                <a:latin typeface="Rockwell" charset="0"/>
              </a:rPr>
              <a:t>Harvell</a:t>
            </a:r>
            <a:r>
              <a:rPr lang="en-US" sz="3200" dirty="0">
                <a:solidFill>
                  <a:schemeClr val="tx1">
                    <a:lumMod val="95000"/>
                    <a:lumOff val="5000"/>
                  </a:schemeClr>
                </a:solidFill>
                <a:latin typeface="Rockwell" charset="0"/>
              </a:rPr>
              <a:t>, Boston, MA</a:t>
            </a:r>
          </a:p>
          <a:p>
            <a:pPr marL="0" indent="0">
              <a:buNone/>
            </a:pPr>
            <a:r>
              <a:rPr lang="en-US" sz="3200" u="sng" dirty="0">
                <a:solidFill>
                  <a:schemeClr val="tx1">
                    <a:lumMod val="95000"/>
                    <a:lumOff val="5000"/>
                  </a:schemeClr>
                </a:solidFill>
                <a:latin typeface="Rockwell" charset="0"/>
              </a:rPr>
              <a:t>Topic</a:t>
            </a:r>
            <a:r>
              <a:rPr lang="en-US" sz="3200" dirty="0">
                <a:solidFill>
                  <a:schemeClr val="tx1">
                    <a:lumMod val="95000"/>
                    <a:lumOff val="5000"/>
                  </a:schemeClr>
                </a:solidFill>
                <a:latin typeface="Rockwell" charset="0"/>
              </a:rPr>
              <a:t>: American History –The Civil War</a:t>
            </a:r>
          </a:p>
          <a:p>
            <a:pPr marL="0" indent="0">
              <a:buNone/>
            </a:pPr>
            <a:r>
              <a:rPr lang="en-US" sz="3200" u="sng" dirty="0">
                <a:solidFill>
                  <a:schemeClr val="tx1">
                    <a:lumMod val="95000"/>
                    <a:lumOff val="5000"/>
                  </a:schemeClr>
                </a:solidFill>
                <a:latin typeface="Rockwell" charset="0"/>
              </a:rPr>
              <a:t>Purpose</a:t>
            </a:r>
            <a:r>
              <a:rPr lang="en-US" sz="3200" dirty="0">
                <a:solidFill>
                  <a:schemeClr val="tx1">
                    <a:lumMod val="95000"/>
                    <a:lumOff val="5000"/>
                  </a:schemeClr>
                </a:solidFill>
                <a:latin typeface="Rockwell" charset="0"/>
              </a:rPr>
              <a:t>: Pre-reading activity to engage </a:t>
            </a:r>
            <a:r>
              <a:rPr lang="en-US" sz="3200" dirty="0" smtClean="0">
                <a:solidFill>
                  <a:schemeClr val="tx1">
                    <a:lumMod val="95000"/>
                    <a:lumOff val="5000"/>
                  </a:schemeClr>
                </a:solidFill>
                <a:latin typeface="Rockwell" charset="0"/>
              </a:rPr>
              <a:t>students in the unit and to build primary source reading &amp; interpretation skills</a:t>
            </a:r>
            <a:endParaRPr lang="en-US" sz="3200" dirty="0">
              <a:solidFill>
                <a:schemeClr val="tx1">
                  <a:lumMod val="95000"/>
                  <a:lumOff val="5000"/>
                </a:schemeClr>
              </a:solidFill>
              <a:latin typeface="Rockwell" charset="0"/>
            </a:endParaRPr>
          </a:p>
          <a:p>
            <a:pPr eaLnBrk="1" hangingPunct="1"/>
            <a:endParaRPr lang="en-US" sz="3000" dirty="0">
              <a:latin typeface="Rockwell" charset="0"/>
            </a:endParaRPr>
          </a:p>
        </p:txBody>
      </p:sp>
    </p:spTree>
    <p:extLst>
      <p:ext uri="{BB962C8B-B14F-4D97-AF65-F5344CB8AC3E}">
        <p14:creationId xmlns:p14="http://schemas.microsoft.com/office/powerpoint/2010/main" val="302967653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Title 1"/>
          <p:cNvSpPr>
            <a:spLocks noGrp="1"/>
          </p:cNvSpPr>
          <p:nvPr>
            <p:ph type="title"/>
          </p:nvPr>
        </p:nvSpPr>
        <p:spPr/>
        <p:txBody>
          <a:bodyPr/>
          <a:lstStyle/>
          <a:p>
            <a:r>
              <a:rPr lang="en-US" sz="4400">
                <a:latin typeface="Rockwell" charset="0"/>
              </a:rPr>
              <a:t>Question Focus</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19918" y="1666875"/>
            <a:ext cx="6361425" cy="4165889"/>
          </a:xfrm>
          <a:prstGeom prst="rect">
            <a:avLst/>
          </a:prstGeom>
        </p:spPr>
      </p:pic>
      <p:sp>
        <p:nvSpPr>
          <p:cNvPr id="3" name="TextBox 2"/>
          <p:cNvSpPr txBox="1"/>
          <p:nvPr/>
        </p:nvSpPr>
        <p:spPr>
          <a:xfrm>
            <a:off x="8783782" y="6331528"/>
            <a:ext cx="3325091" cy="369332"/>
          </a:xfrm>
          <a:prstGeom prst="rect">
            <a:avLst/>
          </a:prstGeom>
          <a:noFill/>
        </p:spPr>
        <p:txBody>
          <a:bodyPr wrap="square" rtlCol="0">
            <a:spAutoFit/>
          </a:bodyPr>
          <a:lstStyle/>
          <a:p>
            <a:pPr defTabSz="457200"/>
            <a:r>
              <a:rPr lang="en-US" dirty="0">
                <a:solidFill>
                  <a:prstClr val="black"/>
                </a:solidFill>
              </a:rPr>
              <a:t>Image by John L. Magee, 1856</a:t>
            </a:r>
          </a:p>
        </p:txBody>
      </p:sp>
    </p:spTree>
    <p:extLst>
      <p:ext uri="{BB962C8B-B14F-4D97-AF65-F5344CB8AC3E}">
        <p14:creationId xmlns:p14="http://schemas.microsoft.com/office/powerpoint/2010/main" val="88409690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Title 1"/>
          <p:cNvSpPr>
            <a:spLocks noGrp="1"/>
          </p:cNvSpPr>
          <p:nvPr>
            <p:ph type="title"/>
          </p:nvPr>
        </p:nvSpPr>
        <p:spPr/>
        <p:txBody>
          <a:bodyPr/>
          <a:lstStyle/>
          <a:p>
            <a:r>
              <a:rPr lang="en-US" sz="4400" dirty="0">
                <a:latin typeface="Rockwell" charset="0"/>
              </a:rPr>
              <a:t>Student Questions</a:t>
            </a:r>
          </a:p>
        </p:txBody>
      </p:sp>
      <p:sp>
        <p:nvSpPr>
          <p:cNvPr id="3" name="Content Placeholder 2"/>
          <p:cNvSpPr>
            <a:spLocks noGrp="1"/>
          </p:cNvSpPr>
          <p:nvPr>
            <p:ph idx="1"/>
          </p:nvPr>
        </p:nvSpPr>
        <p:spPr>
          <a:xfrm>
            <a:off x="717013" y="1437997"/>
            <a:ext cx="10515600" cy="4351338"/>
          </a:xfrm>
        </p:spPr>
        <p:txBody>
          <a:bodyPr>
            <a:noAutofit/>
          </a:bodyPr>
          <a:lstStyle/>
          <a:p>
            <a:pPr marL="341313" indent="-341313">
              <a:lnSpc>
                <a:spcPct val="60000"/>
              </a:lnSpc>
              <a:buClr>
                <a:schemeClr val="tx1"/>
              </a:buClr>
              <a:buSzPct val="100000"/>
              <a:buFont typeface="Calibri" charset="0"/>
              <a:buAutoNum type="arabicPeriod"/>
              <a:defRPr/>
            </a:pPr>
            <a:r>
              <a:rPr lang="en-US" sz="2400" dirty="0">
                <a:solidFill>
                  <a:schemeClr val="tx1"/>
                </a:solidFill>
                <a:cs typeface="Gill Sans" charset="0"/>
              </a:rPr>
              <a:t>Why are they fighting? 	</a:t>
            </a:r>
          </a:p>
          <a:p>
            <a:pPr marL="341313" indent="-341313">
              <a:lnSpc>
                <a:spcPct val="60000"/>
              </a:lnSpc>
              <a:buClr>
                <a:schemeClr val="tx1"/>
              </a:buClr>
              <a:buSzPct val="100000"/>
              <a:buFont typeface="Calibri" charset="0"/>
              <a:buAutoNum type="arabicPeriod"/>
              <a:defRPr/>
            </a:pPr>
            <a:r>
              <a:rPr lang="en-US" sz="2400" dirty="0">
                <a:solidFill>
                  <a:schemeClr val="tx1"/>
                </a:solidFill>
                <a:cs typeface="Gill Sans" charset="0"/>
              </a:rPr>
              <a:t>Are they fighting?  </a:t>
            </a:r>
          </a:p>
          <a:p>
            <a:pPr marL="341313" indent="-341313">
              <a:lnSpc>
                <a:spcPct val="60000"/>
              </a:lnSpc>
              <a:buClr>
                <a:schemeClr val="tx1"/>
              </a:buClr>
              <a:buSzPct val="100000"/>
              <a:buFont typeface="Calibri" charset="0"/>
              <a:buAutoNum type="arabicPeriod"/>
              <a:defRPr/>
            </a:pPr>
            <a:r>
              <a:rPr lang="en-US" sz="2400" dirty="0">
                <a:solidFill>
                  <a:schemeClr val="tx1"/>
                </a:solidFill>
                <a:cs typeface="Gill Sans" charset="0"/>
              </a:rPr>
              <a:t>Are they part of the government?</a:t>
            </a:r>
          </a:p>
          <a:p>
            <a:pPr marL="341313" indent="-341313">
              <a:lnSpc>
                <a:spcPct val="60000"/>
              </a:lnSpc>
              <a:buClr>
                <a:schemeClr val="tx1"/>
              </a:buClr>
              <a:buSzPct val="100000"/>
              <a:buFont typeface="Calibri" charset="0"/>
              <a:buAutoNum type="arabicPeriod"/>
              <a:defRPr/>
            </a:pPr>
            <a:r>
              <a:rPr lang="en-US" sz="2400" dirty="0">
                <a:solidFill>
                  <a:schemeClr val="tx1"/>
                </a:solidFill>
                <a:cs typeface="Gill Sans" charset="0"/>
              </a:rPr>
              <a:t>Where were they?</a:t>
            </a:r>
          </a:p>
          <a:p>
            <a:pPr marL="341313" indent="-341313">
              <a:lnSpc>
                <a:spcPct val="60000"/>
              </a:lnSpc>
              <a:buClr>
                <a:schemeClr val="tx1"/>
              </a:buClr>
              <a:buSzPct val="100000"/>
              <a:buFont typeface="Calibri" charset="0"/>
              <a:buAutoNum type="arabicPeriod"/>
              <a:defRPr/>
            </a:pPr>
            <a:r>
              <a:rPr lang="en-US" sz="2400" dirty="0">
                <a:solidFill>
                  <a:schemeClr val="tx1"/>
                </a:solidFill>
                <a:cs typeface="Gill Sans" charset="0"/>
              </a:rPr>
              <a:t>Who are they?</a:t>
            </a:r>
          </a:p>
          <a:p>
            <a:pPr marL="341313" indent="-341313">
              <a:lnSpc>
                <a:spcPct val="60000"/>
              </a:lnSpc>
              <a:buClr>
                <a:schemeClr val="tx1"/>
              </a:buClr>
              <a:buSzPct val="100000"/>
              <a:buFont typeface="Calibri" charset="0"/>
              <a:buAutoNum type="arabicPeriod"/>
              <a:defRPr/>
            </a:pPr>
            <a:r>
              <a:rPr lang="en-US" sz="2400" dirty="0">
                <a:solidFill>
                  <a:schemeClr val="tx1"/>
                </a:solidFill>
                <a:cs typeface="Gill Sans" charset="0"/>
              </a:rPr>
              <a:t>Were they signing anything?</a:t>
            </a:r>
          </a:p>
          <a:p>
            <a:pPr marL="341313" indent="-341313">
              <a:lnSpc>
                <a:spcPct val="60000"/>
              </a:lnSpc>
              <a:buClr>
                <a:schemeClr val="tx1"/>
              </a:buClr>
              <a:buSzPct val="100000"/>
              <a:buFont typeface="Calibri" charset="0"/>
              <a:buAutoNum type="arabicPeriod"/>
              <a:defRPr/>
            </a:pPr>
            <a:r>
              <a:rPr lang="en-US" sz="2400" dirty="0">
                <a:solidFill>
                  <a:schemeClr val="tx1"/>
                </a:solidFill>
                <a:cs typeface="Gill Sans" charset="0"/>
              </a:rPr>
              <a:t>Who else was there?</a:t>
            </a:r>
          </a:p>
          <a:p>
            <a:pPr marL="341313" indent="-341313">
              <a:lnSpc>
                <a:spcPct val="60000"/>
              </a:lnSpc>
              <a:buClr>
                <a:schemeClr val="tx1"/>
              </a:buClr>
              <a:buSzPct val="100000"/>
              <a:buFont typeface="Calibri" charset="0"/>
              <a:buAutoNum type="arabicPeriod"/>
              <a:defRPr/>
            </a:pPr>
            <a:r>
              <a:rPr lang="en-US" sz="2400" dirty="0">
                <a:solidFill>
                  <a:schemeClr val="tx1"/>
                </a:solidFill>
                <a:cs typeface="Gill Sans" charset="0"/>
              </a:rPr>
              <a:t>Why are you hitting him?</a:t>
            </a:r>
          </a:p>
          <a:p>
            <a:pPr marL="341313" indent="-341313">
              <a:lnSpc>
                <a:spcPct val="60000"/>
              </a:lnSpc>
              <a:buClr>
                <a:schemeClr val="tx1"/>
              </a:buClr>
              <a:buSzPct val="100000"/>
              <a:buFont typeface="Calibri" charset="0"/>
              <a:buAutoNum type="arabicPeriod"/>
              <a:defRPr/>
            </a:pPr>
            <a:r>
              <a:rPr lang="en-US" sz="2400" dirty="0">
                <a:solidFill>
                  <a:schemeClr val="tx1"/>
                </a:solidFill>
                <a:cs typeface="Gill Sans" charset="0"/>
              </a:rPr>
              <a:t>Why didn’t they call 911?</a:t>
            </a:r>
            <a:endParaRPr lang="en-US" sz="2400" dirty="0">
              <a:solidFill>
                <a:schemeClr val="tx1"/>
              </a:solidFill>
            </a:endParaRPr>
          </a:p>
          <a:p>
            <a:pPr marL="341313" indent="-341313">
              <a:lnSpc>
                <a:spcPct val="60000"/>
              </a:lnSpc>
              <a:buClr>
                <a:schemeClr val="tx1"/>
              </a:buClr>
              <a:buSzPct val="100000"/>
              <a:buFont typeface="Calibri" charset="0"/>
              <a:buAutoNum type="arabicPeriod"/>
              <a:defRPr/>
            </a:pPr>
            <a:r>
              <a:rPr lang="en-US" sz="2400" dirty="0">
                <a:solidFill>
                  <a:schemeClr val="tx1"/>
                </a:solidFill>
                <a:cs typeface="Gill Sans" charset="0"/>
              </a:rPr>
              <a:t>Was this related to slavery?</a:t>
            </a:r>
          </a:p>
          <a:p>
            <a:pPr marL="341313" indent="-341313">
              <a:lnSpc>
                <a:spcPct val="60000"/>
              </a:lnSpc>
              <a:buClr>
                <a:schemeClr val="tx1"/>
              </a:buClr>
              <a:buSzPct val="100000"/>
              <a:buFont typeface="Calibri" charset="0"/>
              <a:buAutoNum type="arabicPeriod"/>
              <a:defRPr/>
            </a:pPr>
            <a:r>
              <a:rPr lang="en-US" sz="2400" dirty="0">
                <a:solidFill>
                  <a:schemeClr val="tx1"/>
                </a:solidFill>
                <a:cs typeface="Gill Sans" charset="0"/>
              </a:rPr>
              <a:t>Why is he hitting him with a bat?</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90840" y="4077332"/>
            <a:ext cx="3923867" cy="2569612"/>
          </a:xfrm>
          <a:prstGeom prst="rect">
            <a:avLst/>
          </a:prstGeom>
        </p:spPr>
      </p:pic>
      <p:sp>
        <p:nvSpPr>
          <p:cNvPr id="4" name="TextBox 3"/>
          <p:cNvSpPr txBox="1"/>
          <p:nvPr/>
        </p:nvSpPr>
        <p:spPr>
          <a:xfrm>
            <a:off x="6274895" y="1146433"/>
            <a:ext cx="4433118" cy="2795702"/>
          </a:xfrm>
          <a:prstGeom prst="rect">
            <a:avLst/>
          </a:prstGeom>
          <a:noFill/>
        </p:spPr>
        <p:txBody>
          <a:bodyPr wrap="square" rtlCol="0">
            <a:spAutoFit/>
          </a:bodyPr>
          <a:lstStyle/>
          <a:p>
            <a:pPr marL="457200" indent="-457200">
              <a:lnSpc>
                <a:spcPct val="150000"/>
              </a:lnSpc>
              <a:buFont typeface="+mj-lt"/>
              <a:buAutoNum type="arabicPeriod" startAt="12"/>
            </a:pPr>
            <a:r>
              <a:rPr lang="en-US" sz="2400" dirty="0" smtClean="0"/>
              <a:t>Why are you taking a pen?</a:t>
            </a:r>
          </a:p>
          <a:p>
            <a:pPr marL="457200" indent="-457200">
              <a:lnSpc>
                <a:spcPct val="150000"/>
              </a:lnSpc>
              <a:buFont typeface="+mj-lt"/>
              <a:buAutoNum type="arabicPeriod" startAt="12"/>
            </a:pPr>
            <a:r>
              <a:rPr lang="en-US" sz="2400" dirty="0" smtClean="0"/>
              <a:t>Why are they in court?</a:t>
            </a:r>
          </a:p>
          <a:p>
            <a:pPr marL="457200" indent="-457200">
              <a:lnSpc>
                <a:spcPct val="150000"/>
              </a:lnSpc>
              <a:buFont typeface="+mj-lt"/>
              <a:buAutoNum type="arabicPeriod" startAt="12"/>
            </a:pPr>
            <a:r>
              <a:rPr lang="en-US" sz="2400" dirty="0" smtClean="0"/>
              <a:t>Who hit who first?</a:t>
            </a:r>
          </a:p>
          <a:p>
            <a:pPr marL="457200" indent="-457200">
              <a:lnSpc>
                <a:spcPct val="150000"/>
              </a:lnSpc>
              <a:buFont typeface="+mj-lt"/>
              <a:buAutoNum type="arabicPeriod" startAt="12"/>
            </a:pPr>
            <a:r>
              <a:rPr lang="en-US" sz="2400" dirty="0" smtClean="0"/>
              <a:t>Who died?</a:t>
            </a:r>
          </a:p>
          <a:p>
            <a:pPr marL="457200" indent="-457200">
              <a:lnSpc>
                <a:spcPct val="150000"/>
              </a:lnSpc>
              <a:buFont typeface="+mj-lt"/>
              <a:buAutoNum type="arabicPeriod" startAt="12"/>
            </a:pPr>
            <a:r>
              <a:rPr lang="en-US" sz="2400" dirty="0" smtClean="0"/>
              <a:t>Why are they smiling?</a:t>
            </a:r>
            <a:endParaRPr lang="en-US" sz="2400" dirty="0"/>
          </a:p>
        </p:txBody>
      </p:sp>
      <p:sp>
        <p:nvSpPr>
          <p:cNvPr id="5" name="Rectangle 4"/>
          <p:cNvSpPr/>
          <p:nvPr/>
        </p:nvSpPr>
        <p:spPr>
          <a:xfrm>
            <a:off x="5974813" y="3244334"/>
            <a:ext cx="300082" cy="369332"/>
          </a:xfrm>
          <a:prstGeom prst="rect">
            <a:avLst/>
          </a:prstGeom>
        </p:spPr>
        <p:txBody>
          <a:bodyPr wrap="none">
            <a:spAutoFit/>
          </a:bodyPr>
          <a:lstStyle/>
          <a:p>
            <a:r>
              <a:rPr lang="sk-SK" b="0" i="0" u="none" strike="noStrike" dirty="0" smtClean="0">
                <a:solidFill>
                  <a:srgbClr val="000000"/>
                </a:solidFill>
                <a:effectLst/>
                <a:latin typeface="-webkit-standard" charset="0"/>
              </a:rPr>
              <a:t> </a:t>
            </a:r>
            <a:r>
              <a:rPr lang="sk-SK" dirty="0"/>
              <a:t> </a:t>
            </a:r>
            <a:endParaRPr lang="en-US" dirty="0"/>
          </a:p>
        </p:txBody>
      </p:sp>
    </p:spTree>
    <p:extLst>
      <p:ext uri="{BB962C8B-B14F-4D97-AF65-F5344CB8AC3E}">
        <p14:creationId xmlns:p14="http://schemas.microsoft.com/office/powerpoint/2010/main" val="2958177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iterate type="lt">
                                    <p:tmAbs val="25"/>
                                  </p:iterate>
                                  <p:childTnLst>
                                    <p:set>
                                      <p:cBhvr override="childStyle">
                                        <p:cTn id="6" dur="indefinite"/>
                                        <p:tgtEl>
                                          <p:spTgt spid="3">
                                            <p:txEl>
                                              <p:pRg st="2" end="2"/>
                                            </p:txEl>
                                          </p:spTgt>
                                        </p:tgtEl>
                                        <p:attrNameLst>
                                          <p:attrName>style.fontWeight</p:attrName>
                                        </p:attrNameLst>
                                      </p:cBhvr>
                                      <p:to>
                                        <p:strVal val="bold"/>
                                      </p:to>
                                    </p:set>
                                  </p:childTnLst>
                                </p:cTn>
                              </p:par>
                            </p:childTnLst>
                          </p:cTn>
                        </p:par>
                      </p:childTnLst>
                    </p:cTn>
                  </p:par>
                  <p:par>
                    <p:cTn id="7" fill="hold">
                      <p:stCondLst>
                        <p:cond delay="indefinite"/>
                      </p:stCondLst>
                      <p:childTnLst>
                        <p:par>
                          <p:cTn id="8" fill="hold">
                            <p:stCondLst>
                              <p:cond delay="0"/>
                            </p:stCondLst>
                            <p:childTnLst>
                              <p:par>
                                <p:cTn id="9" presetID="15" presetClass="emph" presetSubtype="0" nodeType="clickEffect">
                                  <p:stCondLst>
                                    <p:cond delay="0"/>
                                  </p:stCondLst>
                                  <p:iterate type="lt">
                                    <p:tmAbs val="25"/>
                                  </p:iterate>
                                  <p:childTnLst>
                                    <p:set>
                                      <p:cBhvr override="childStyle">
                                        <p:cTn id="10" dur="indefinite"/>
                                        <p:tgtEl>
                                          <p:spTgt spid="3">
                                            <p:txEl>
                                              <p:pRg st="9" end="9"/>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6" name="Title 1"/>
          <p:cNvSpPr>
            <a:spLocks noGrp="1"/>
          </p:cNvSpPr>
          <p:nvPr>
            <p:ph type="title"/>
          </p:nvPr>
        </p:nvSpPr>
        <p:spPr/>
        <p:txBody>
          <a:bodyPr>
            <a:normAutofit/>
          </a:bodyPr>
          <a:lstStyle/>
          <a:p>
            <a:pPr algn="ctr"/>
            <a:r>
              <a:rPr lang="en-US" sz="4000" dirty="0" smtClean="0">
                <a:latin typeface="Rockwell" panose="02060603020205020403" pitchFamily="18" charset="0"/>
              </a:rPr>
              <a:t>Classroom Example: </a:t>
            </a:r>
            <a:r>
              <a:rPr lang="en-US" sz="4000" dirty="0">
                <a:latin typeface="Rockwell" panose="02060603020205020403" pitchFamily="18" charset="0"/>
              </a:rPr>
              <a:t/>
            </a:r>
            <a:br>
              <a:rPr lang="en-US" sz="4000" dirty="0">
                <a:latin typeface="Rockwell" panose="02060603020205020403" pitchFamily="18" charset="0"/>
              </a:rPr>
            </a:br>
            <a:r>
              <a:rPr lang="en-US" sz="4000" dirty="0" smtClean="0">
                <a:latin typeface="Rockwell" panose="02060603020205020403" pitchFamily="18" charset="0"/>
              </a:rPr>
              <a:t>8</a:t>
            </a:r>
            <a:r>
              <a:rPr lang="en-US" sz="4000" baseline="30000" dirty="0" smtClean="0">
                <a:latin typeface="Rockwell" panose="02060603020205020403" pitchFamily="18" charset="0"/>
              </a:rPr>
              <a:t>th</a:t>
            </a:r>
            <a:r>
              <a:rPr lang="en-US" sz="4000" dirty="0" smtClean="0">
                <a:latin typeface="Rockwell" panose="02060603020205020403" pitchFamily="18" charset="0"/>
              </a:rPr>
              <a:t> Grade Social Studies</a:t>
            </a:r>
            <a:endParaRPr lang="en-US" sz="4000" dirty="0">
              <a:latin typeface="Rockwell" panose="02060603020205020403" pitchFamily="18" charset="0"/>
            </a:endParaRPr>
          </a:p>
        </p:txBody>
      </p:sp>
      <p:sp>
        <p:nvSpPr>
          <p:cNvPr id="7" name="Content Placeholder 2"/>
          <p:cNvSpPr txBox="1">
            <a:spLocks/>
          </p:cNvSpPr>
          <p:nvPr/>
        </p:nvSpPr>
        <p:spPr>
          <a:xfrm>
            <a:off x="559526" y="2320836"/>
            <a:ext cx="11763103" cy="253854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DIN Next Rounded LT Pro" panose="020F0503020203050203" pitchFamily="34" charset="0"/>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DIN Next Rounded LT Pro" panose="020F0503020203050203" pitchFamily="34" charset="0"/>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DIN Next Rounded LT Pro" panose="020F0503020203050203" pitchFamily="34" charset="0"/>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DIN Next Rounded LT Pro" panose="020F0503020203050203" pitchFamily="34" charset="0"/>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DIN Next Rounded LT Pro" panose="020F0503020203050203"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altLang="en-US" sz="3000" b="0" i="0" u="sng" strike="noStrike" kern="1200" cap="none" spc="0" normalizeH="0" baseline="0" noProof="0" dirty="0" smtClean="0">
                <a:ln>
                  <a:noFill/>
                </a:ln>
                <a:solidFill>
                  <a:srgbClr val="000000"/>
                </a:solidFill>
                <a:effectLst/>
                <a:uLnTx/>
                <a:uFillTx/>
                <a:latin typeface="Rockwell" panose="02060603020205020403" pitchFamily="18" charset="0"/>
              </a:rPr>
              <a:t>Teacher</a:t>
            </a:r>
            <a:r>
              <a:rPr kumimoji="0" lang="en-US" altLang="en-US" sz="3000" b="0" i="0" u="none" strike="noStrike" kern="1200" cap="none" spc="0" normalizeH="0" baseline="0" noProof="0" dirty="0" smtClean="0">
                <a:ln>
                  <a:noFill/>
                </a:ln>
                <a:solidFill>
                  <a:srgbClr val="000000"/>
                </a:solidFill>
                <a:effectLst/>
                <a:uLnTx/>
                <a:uFillTx/>
                <a:latin typeface="Rockwell" panose="02060603020205020403" pitchFamily="18" charset="0"/>
              </a:rPr>
              <a:t>: James Brewster, Austin, TX</a:t>
            </a:r>
          </a:p>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altLang="en-US" sz="3000" b="0" i="0" u="sng" strike="noStrike" kern="1200" cap="none" spc="0" normalizeH="0" baseline="0" noProof="0" dirty="0" smtClean="0">
                <a:ln>
                  <a:noFill/>
                </a:ln>
                <a:solidFill>
                  <a:srgbClr val="000000"/>
                </a:solidFill>
                <a:effectLst/>
                <a:uLnTx/>
                <a:uFillTx/>
                <a:latin typeface="Rockwell" panose="02060603020205020403" pitchFamily="18" charset="0"/>
              </a:rPr>
              <a:t>Topic</a:t>
            </a:r>
            <a:r>
              <a:rPr kumimoji="0" lang="en-US" altLang="en-US" sz="3000" b="0" i="0" u="none" strike="noStrike" kern="1200" cap="none" spc="0" normalizeH="0" baseline="0" noProof="0" dirty="0" smtClean="0">
                <a:ln>
                  <a:noFill/>
                </a:ln>
                <a:solidFill>
                  <a:srgbClr val="000000"/>
                </a:solidFill>
                <a:effectLst/>
                <a:uLnTx/>
                <a:uFillTx/>
                <a:latin typeface="Rockwell" panose="02060603020205020403" pitchFamily="18" charset="0"/>
              </a:rPr>
              <a:t>: Current events and social justice</a:t>
            </a:r>
            <a:endParaRPr kumimoji="0" lang="en-US" altLang="en-US" sz="3000" b="0" i="0" u="sng" strike="noStrike" kern="1200" cap="none" spc="0" normalizeH="0" baseline="0" noProof="0" dirty="0" smtClean="0">
              <a:ln>
                <a:noFill/>
              </a:ln>
              <a:solidFill>
                <a:srgbClr val="000000"/>
              </a:solidFill>
              <a:effectLst/>
              <a:uLnTx/>
              <a:uFillTx/>
              <a:latin typeface="Rockwell" panose="02060603020205020403" pitchFamily="18" charset="0"/>
            </a:endParaRPr>
          </a:p>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altLang="en-US" sz="3000" b="0" i="0" u="sng" strike="noStrike" kern="1200" cap="none" spc="0" normalizeH="0" baseline="0" noProof="0" dirty="0" smtClean="0">
                <a:ln>
                  <a:noFill/>
                </a:ln>
                <a:solidFill>
                  <a:srgbClr val="000000"/>
                </a:solidFill>
                <a:effectLst/>
                <a:uLnTx/>
                <a:uFillTx/>
                <a:latin typeface="Rockwell" panose="02060603020205020403" pitchFamily="18" charset="0"/>
              </a:rPr>
              <a:t>Purpose</a:t>
            </a:r>
            <a:r>
              <a:rPr kumimoji="0" lang="en-US" altLang="en-US" sz="3000" b="0" i="0" u="none" strike="noStrike" kern="1200" cap="none" spc="0" normalizeH="0" baseline="0" noProof="0" dirty="0" smtClean="0">
                <a:ln>
                  <a:noFill/>
                </a:ln>
                <a:solidFill>
                  <a:srgbClr val="000000"/>
                </a:solidFill>
                <a:effectLst/>
                <a:uLnTx/>
                <a:uFillTx/>
                <a:latin typeface="Rockwell" panose="02060603020205020403" pitchFamily="18" charset="0"/>
              </a:rPr>
              <a:t>: Engage students in difficult conversations on current events through analyzing contemporary political cartoons</a:t>
            </a:r>
            <a:endParaRPr kumimoji="0" lang="en-US" altLang="en-US" sz="3000" b="0" i="0" u="none" strike="noStrike" kern="1200" cap="none" spc="0" normalizeH="0" baseline="0" noProof="0" dirty="0">
              <a:ln>
                <a:noFill/>
              </a:ln>
              <a:solidFill>
                <a:srgbClr val="000000"/>
              </a:solidFill>
              <a:effectLst/>
              <a:uLnTx/>
              <a:uFillTx/>
              <a:latin typeface="Rockwell" panose="02060603020205020403" pitchFamily="18" charset="0"/>
            </a:endParaRPr>
          </a:p>
        </p:txBody>
      </p:sp>
    </p:spTree>
    <p:extLst>
      <p:ext uri="{BB962C8B-B14F-4D97-AF65-F5344CB8AC3E}">
        <p14:creationId xmlns:p14="http://schemas.microsoft.com/office/powerpoint/2010/main" val="97706087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p:txBody>
          <a:bodyPr>
            <a:normAutofit/>
          </a:bodyPr>
          <a:lstStyle/>
          <a:p>
            <a:r>
              <a:rPr lang="en-US" sz="4000" dirty="0" smtClean="0">
                <a:latin typeface="Rockwell" panose="02060603020205020403" pitchFamily="18" charset="0"/>
              </a:rPr>
              <a:t>Question Focus</a:t>
            </a:r>
            <a:endParaRPr lang="en-US" sz="4000" dirty="0">
              <a:latin typeface="Rockwell" panose="02060603020205020403" pitchFamily="18" charset="0"/>
            </a:endParaRPr>
          </a:p>
        </p:txBody>
      </p:sp>
      <p:sp>
        <p:nvSpPr>
          <p:cNvPr id="2" name="Content Placeholder 1"/>
          <p:cNvSpPr>
            <a:spLocks noGrp="1"/>
          </p:cNvSpPr>
          <p:nvPr>
            <p:ph idx="1"/>
          </p:nvPr>
        </p:nvSpPr>
        <p:spPr/>
        <p:txBody>
          <a:bodyPr/>
          <a:lstStyle/>
          <a:p>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5411" y="1908850"/>
            <a:ext cx="4659922" cy="3520830"/>
          </a:xfrm>
          <a:prstGeom prst="rect">
            <a:avLst/>
          </a:prstGeom>
        </p:spPr>
      </p:pic>
    </p:spTree>
    <p:extLst>
      <p:ext uri="{BB962C8B-B14F-4D97-AF65-F5344CB8AC3E}">
        <p14:creationId xmlns:p14="http://schemas.microsoft.com/office/powerpoint/2010/main" val="142539889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latin typeface="Rockwell" panose="02060603020205020403" pitchFamily="18" charset="0"/>
              </a:rPr>
              <a:t>Student Questions</a:t>
            </a:r>
            <a:endParaRPr lang="en-US" sz="4000" dirty="0">
              <a:latin typeface="Rockwell" panose="02060603020205020403" pitchFamily="18" charset="0"/>
            </a:endParaRPr>
          </a:p>
        </p:txBody>
      </p:sp>
      <p:sp>
        <p:nvSpPr>
          <p:cNvPr id="4" name="Content Placeholder 2"/>
          <p:cNvSpPr>
            <a:spLocks noGrp="1"/>
          </p:cNvSpPr>
          <p:nvPr>
            <p:ph idx="1"/>
          </p:nvPr>
        </p:nvSpPr>
        <p:spPr>
          <a:xfrm>
            <a:off x="838200" y="1825625"/>
            <a:ext cx="5640977" cy="4351338"/>
          </a:xfrm>
        </p:spPr>
        <p:txBody>
          <a:bodyPr>
            <a:noAutofit/>
          </a:bodyPr>
          <a:lstStyle/>
          <a:p>
            <a:pPr marL="341313" indent="-341313">
              <a:spcBef>
                <a:spcPts val="600"/>
              </a:spcBef>
              <a:buClr>
                <a:schemeClr val="tx2"/>
              </a:buClr>
              <a:buFont typeface="Calibri" charset="0"/>
              <a:buAutoNum type="arabicPeriod"/>
              <a:defRPr/>
            </a:pPr>
            <a:r>
              <a:rPr lang="en-US" sz="2400" dirty="0">
                <a:solidFill>
                  <a:srgbClr val="000000"/>
                </a:solidFill>
                <a:latin typeface="Rockwell" panose="02060603020205020403" pitchFamily="18" charset="0"/>
                <a:cs typeface="Gill Sans" charset="0"/>
              </a:rPr>
              <a:t>Why is the </a:t>
            </a:r>
            <a:r>
              <a:rPr lang="en-US" sz="2400" dirty="0" smtClean="0">
                <a:solidFill>
                  <a:srgbClr val="000000"/>
                </a:solidFill>
                <a:latin typeface="Rockwell" panose="02060603020205020403" pitchFamily="18" charset="0"/>
                <a:cs typeface="Gill Sans" charset="0"/>
              </a:rPr>
              <a:t>Eifel Tower burning?</a:t>
            </a:r>
            <a:endParaRPr lang="en-US" sz="2400" dirty="0">
              <a:solidFill>
                <a:srgbClr val="000000"/>
              </a:solidFill>
              <a:latin typeface="Rockwell" panose="02060603020205020403" pitchFamily="18" charset="0"/>
              <a:cs typeface="Gill Sans" charset="0"/>
            </a:endParaRPr>
          </a:p>
          <a:p>
            <a:pPr marL="341313" indent="-341313">
              <a:spcBef>
                <a:spcPts val="600"/>
              </a:spcBef>
              <a:buClr>
                <a:schemeClr val="tx2"/>
              </a:buClr>
              <a:buFont typeface="Calibri" charset="0"/>
              <a:buAutoNum type="arabicPeriod"/>
              <a:defRPr/>
            </a:pPr>
            <a:r>
              <a:rPr lang="en-US" sz="2400" dirty="0" smtClean="0">
                <a:solidFill>
                  <a:srgbClr val="000000"/>
                </a:solidFill>
                <a:latin typeface="Rockwell" panose="02060603020205020403" pitchFamily="18" charset="0"/>
                <a:cs typeface="Gill Sans" charset="0"/>
              </a:rPr>
              <a:t>Is New York supporting Paris?</a:t>
            </a:r>
            <a:endParaRPr lang="en-US" sz="2400" dirty="0">
              <a:solidFill>
                <a:srgbClr val="000000"/>
              </a:solidFill>
              <a:latin typeface="Rockwell" panose="02060603020205020403" pitchFamily="18" charset="0"/>
              <a:cs typeface="Gill Sans" charset="0"/>
            </a:endParaRPr>
          </a:p>
          <a:p>
            <a:pPr marL="341313" indent="-341313">
              <a:spcBef>
                <a:spcPts val="600"/>
              </a:spcBef>
              <a:buClr>
                <a:schemeClr val="tx2"/>
              </a:buClr>
              <a:buFont typeface="Calibri" charset="0"/>
              <a:buAutoNum type="arabicPeriod"/>
              <a:defRPr/>
            </a:pPr>
            <a:r>
              <a:rPr lang="en-US" sz="2400" dirty="0" smtClean="0">
                <a:solidFill>
                  <a:srgbClr val="000000"/>
                </a:solidFill>
                <a:latin typeface="Rockwell" panose="02060603020205020403" pitchFamily="18" charset="0"/>
                <a:cs typeface="Gill Sans" charset="0"/>
              </a:rPr>
              <a:t>Why Paris and not any other city?</a:t>
            </a:r>
            <a:endParaRPr lang="en-US" sz="2400" dirty="0">
              <a:solidFill>
                <a:srgbClr val="000000"/>
              </a:solidFill>
              <a:latin typeface="Rockwell" panose="02060603020205020403" pitchFamily="18" charset="0"/>
              <a:cs typeface="Gill Sans" charset="0"/>
            </a:endParaRPr>
          </a:p>
          <a:p>
            <a:pPr marL="341313" indent="-341313">
              <a:spcBef>
                <a:spcPts val="600"/>
              </a:spcBef>
              <a:buClr>
                <a:schemeClr val="tx2"/>
              </a:buClr>
              <a:buFont typeface="Calibri" charset="0"/>
              <a:buAutoNum type="arabicPeriod"/>
              <a:defRPr/>
            </a:pPr>
            <a:r>
              <a:rPr lang="en-US" sz="2400" dirty="0" smtClean="0">
                <a:solidFill>
                  <a:srgbClr val="000000"/>
                </a:solidFill>
                <a:latin typeface="Rockwell" panose="02060603020205020403" pitchFamily="18" charset="0"/>
                <a:cs typeface="Gill Sans" charset="0"/>
              </a:rPr>
              <a:t>How many people died or got hurt?</a:t>
            </a:r>
            <a:endParaRPr lang="en-US" sz="2400" dirty="0">
              <a:solidFill>
                <a:srgbClr val="000000"/>
              </a:solidFill>
              <a:latin typeface="Rockwell" panose="02060603020205020403" pitchFamily="18" charset="0"/>
              <a:cs typeface="Gill Sans" charset="0"/>
            </a:endParaRPr>
          </a:p>
          <a:p>
            <a:pPr marL="341313" indent="-341313">
              <a:spcBef>
                <a:spcPts val="600"/>
              </a:spcBef>
              <a:buClr>
                <a:schemeClr val="tx2"/>
              </a:buClr>
              <a:buFont typeface="Calibri" charset="0"/>
              <a:buAutoNum type="arabicPeriod"/>
              <a:defRPr/>
            </a:pPr>
            <a:r>
              <a:rPr lang="en-US" sz="2400" dirty="0" smtClean="0">
                <a:solidFill>
                  <a:srgbClr val="000000"/>
                </a:solidFill>
                <a:latin typeface="Rockwell" panose="02060603020205020403" pitchFamily="18" charset="0"/>
                <a:cs typeface="Gill Sans" charset="0"/>
              </a:rPr>
              <a:t>Will Obama help Paris?</a:t>
            </a:r>
            <a:endParaRPr lang="en-US" sz="2400" dirty="0">
              <a:solidFill>
                <a:srgbClr val="000000"/>
              </a:solidFill>
              <a:latin typeface="Rockwell" panose="02060603020205020403" pitchFamily="18" charset="0"/>
              <a:cs typeface="Gill Sans" charset="0"/>
            </a:endParaRPr>
          </a:p>
          <a:p>
            <a:pPr marL="341313" indent="-341313">
              <a:spcBef>
                <a:spcPts val="600"/>
              </a:spcBef>
              <a:buClr>
                <a:schemeClr val="tx2"/>
              </a:buClr>
              <a:buFont typeface="Calibri" charset="0"/>
              <a:buAutoNum type="arabicPeriod"/>
              <a:defRPr/>
            </a:pPr>
            <a:r>
              <a:rPr lang="en-US" sz="2400" dirty="0" smtClean="0">
                <a:solidFill>
                  <a:srgbClr val="000000"/>
                </a:solidFill>
                <a:latin typeface="Rockwell" panose="02060603020205020403" pitchFamily="18" charset="0"/>
                <a:cs typeface="Gill Sans" charset="0"/>
              </a:rPr>
              <a:t>Why did the Statue of Liberty say, “I’m coming?”</a:t>
            </a:r>
            <a:endParaRPr lang="en-US" sz="2400" dirty="0">
              <a:solidFill>
                <a:srgbClr val="000000"/>
              </a:solidFill>
              <a:latin typeface="Rockwell" panose="02060603020205020403" pitchFamily="18" charset="0"/>
              <a:cs typeface="Gill Sans" charset="0"/>
            </a:endParaRPr>
          </a:p>
          <a:p>
            <a:pPr marL="341313" indent="-341313">
              <a:spcBef>
                <a:spcPts val="600"/>
              </a:spcBef>
              <a:buClr>
                <a:schemeClr val="tx2"/>
              </a:buClr>
              <a:buFont typeface="Calibri" charset="0"/>
              <a:buAutoNum type="arabicPeriod"/>
              <a:defRPr/>
            </a:pPr>
            <a:r>
              <a:rPr lang="en-US" sz="2400" dirty="0" smtClean="0">
                <a:solidFill>
                  <a:srgbClr val="000000"/>
                </a:solidFill>
                <a:latin typeface="Rockwell" panose="02060603020205020403" pitchFamily="18" charset="0"/>
                <a:cs typeface="Gill Sans" charset="0"/>
              </a:rPr>
              <a:t>Why did ISIS attack?</a:t>
            </a:r>
            <a:endParaRPr lang="en-US" sz="2400" dirty="0">
              <a:solidFill>
                <a:srgbClr val="000000"/>
              </a:solidFill>
              <a:latin typeface="Rockwell" panose="02060603020205020403" pitchFamily="18" charset="0"/>
              <a:cs typeface="Gill Sans" charset="0"/>
            </a:endParaRPr>
          </a:p>
          <a:p>
            <a:pPr marL="341313" indent="-341313">
              <a:spcBef>
                <a:spcPts val="600"/>
              </a:spcBef>
              <a:buClr>
                <a:schemeClr val="tx2"/>
              </a:buClr>
              <a:buFont typeface="Calibri" charset="0"/>
              <a:buAutoNum type="arabicPeriod"/>
              <a:defRPr/>
            </a:pPr>
            <a:r>
              <a:rPr lang="en-US" sz="2400" dirty="0" smtClean="0">
                <a:solidFill>
                  <a:srgbClr val="000000"/>
                </a:solidFill>
                <a:latin typeface="Rockwell" panose="02060603020205020403" pitchFamily="18" charset="0"/>
                <a:cs typeface="Gill Sans" charset="0"/>
              </a:rPr>
              <a:t>Why doesn’t France do anything?</a:t>
            </a:r>
            <a:endParaRPr lang="en-US" sz="2400" dirty="0">
              <a:solidFill>
                <a:srgbClr val="000000"/>
              </a:solidFill>
              <a:latin typeface="Rockwell" panose="02060603020205020403" pitchFamily="18" charset="0"/>
              <a:cs typeface="Gill Sans" charset="0"/>
            </a:endParaRPr>
          </a:p>
          <a:p>
            <a:pPr marL="341313" indent="-341313">
              <a:spcBef>
                <a:spcPts val="600"/>
              </a:spcBef>
              <a:buClr>
                <a:schemeClr val="tx2"/>
              </a:buClr>
              <a:buFont typeface="Calibri" charset="0"/>
              <a:buAutoNum type="arabicPeriod"/>
              <a:defRPr/>
            </a:pPr>
            <a:r>
              <a:rPr lang="en-US" sz="2400" dirty="0" smtClean="0">
                <a:solidFill>
                  <a:srgbClr val="000000"/>
                </a:solidFill>
                <a:latin typeface="Rockwell" panose="02060603020205020403" pitchFamily="18" charset="0"/>
                <a:cs typeface="Gill Sans" charset="0"/>
              </a:rPr>
              <a:t>Who is ISIS?</a:t>
            </a:r>
            <a:endParaRPr lang="en-US" sz="2400" dirty="0">
              <a:solidFill>
                <a:srgbClr val="000000"/>
              </a:solidFill>
              <a:latin typeface="Rockwell" panose="02060603020205020403" pitchFamily="18" charset="0"/>
              <a:cs typeface="Gill Sans" charset="0"/>
            </a:endParaRPr>
          </a:p>
        </p:txBody>
      </p:sp>
      <p:sp>
        <p:nvSpPr>
          <p:cNvPr id="6" name="TextBox 5"/>
          <p:cNvSpPr txBox="1"/>
          <p:nvPr/>
        </p:nvSpPr>
        <p:spPr>
          <a:xfrm>
            <a:off x="6648450" y="2008909"/>
            <a:ext cx="4705350" cy="3354765"/>
          </a:xfrm>
          <a:prstGeom prst="rect">
            <a:avLst/>
          </a:prstGeom>
          <a:noFill/>
        </p:spPr>
        <p:txBody>
          <a:bodyPr wrap="square" rtlCol="0">
            <a:spAutoFit/>
          </a:bodyPr>
          <a:lstStyle/>
          <a:p>
            <a:pPr marL="457200" marR="0" lvl="0" indent="-457200" algn="l" defTabSz="457200" rtl="0" eaLnBrk="1" fontAlgn="auto" latinLnBrk="0" hangingPunct="1">
              <a:lnSpc>
                <a:spcPct val="100000"/>
              </a:lnSpc>
              <a:spcBef>
                <a:spcPts val="600"/>
              </a:spcBef>
              <a:spcAft>
                <a:spcPts val="0"/>
              </a:spcAft>
              <a:buClr>
                <a:schemeClr val="tx2"/>
              </a:buClr>
              <a:buSzPct val="100000"/>
              <a:buFont typeface="+mj-lt"/>
              <a:buAutoNum type="arabicPeriod" startAt="10"/>
              <a:tabLst/>
              <a:defRPr/>
            </a:pPr>
            <a:r>
              <a:rPr kumimoji="0" lang="en-US" sz="2400" b="0" i="0" u="none" strike="noStrike" kern="1200" cap="none" spc="0" normalizeH="0" baseline="0" noProof="0" dirty="0" smtClean="0">
                <a:ln>
                  <a:noFill/>
                </a:ln>
                <a:solidFill>
                  <a:srgbClr val="000000"/>
                </a:solidFill>
                <a:effectLst/>
                <a:uLnTx/>
                <a:uFillTx/>
                <a:latin typeface="Rockwell" panose="02060603020205020403" pitchFamily="18" charset="0"/>
                <a:cs typeface="Gill Sans" charset="0"/>
              </a:rPr>
              <a:t>Who are they going to attack next?</a:t>
            </a:r>
          </a:p>
          <a:p>
            <a:pPr marL="457200" marR="0" lvl="0" indent="-457200" algn="l" defTabSz="457200" rtl="0" eaLnBrk="1" fontAlgn="auto" latinLnBrk="0" hangingPunct="1">
              <a:lnSpc>
                <a:spcPct val="100000"/>
              </a:lnSpc>
              <a:spcBef>
                <a:spcPts val="600"/>
              </a:spcBef>
              <a:spcAft>
                <a:spcPts val="0"/>
              </a:spcAft>
              <a:buClr>
                <a:schemeClr val="tx2"/>
              </a:buClr>
              <a:buSzPct val="100000"/>
              <a:buFont typeface="+mj-lt"/>
              <a:buAutoNum type="arabicPeriod" startAt="10"/>
              <a:tabLst/>
              <a:defRPr/>
            </a:pPr>
            <a:r>
              <a:rPr kumimoji="0" lang="en-US" sz="2400" b="0" i="0" u="none" strike="noStrike" kern="1200" cap="none" spc="0" normalizeH="0" baseline="0" noProof="0" dirty="0" smtClean="0">
                <a:ln>
                  <a:noFill/>
                </a:ln>
                <a:solidFill>
                  <a:srgbClr val="000000"/>
                </a:solidFill>
                <a:effectLst/>
                <a:uLnTx/>
                <a:uFillTx/>
                <a:latin typeface="Rockwell" panose="02060603020205020403" pitchFamily="18" charset="0"/>
                <a:cs typeface="Gill Sans" charset="0"/>
              </a:rPr>
              <a:t>Does ISIS hate France as well as America?</a:t>
            </a:r>
          </a:p>
          <a:p>
            <a:pPr marL="457200" marR="0" lvl="0" indent="-457200" algn="l" defTabSz="457200" rtl="0" eaLnBrk="1" fontAlgn="auto" latinLnBrk="0" hangingPunct="1">
              <a:lnSpc>
                <a:spcPct val="100000"/>
              </a:lnSpc>
              <a:spcBef>
                <a:spcPts val="600"/>
              </a:spcBef>
              <a:spcAft>
                <a:spcPts val="0"/>
              </a:spcAft>
              <a:buClr>
                <a:schemeClr val="tx2"/>
              </a:buClr>
              <a:buSzPct val="100000"/>
              <a:buFont typeface="+mj-lt"/>
              <a:buAutoNum type="arabicPeriod" startAt="10"/>
              <a:tabLst/>
              <a:defRPr/>
            </a:pPr>
            <a:r>
              <a:rPr kumimoji="0" lang="en-US" sz="2400" b="0" i="0" u="none" strike="noStrike" kern="1200" cap="none" spc="0" normalizeH="0" baseline="0" noProof="0" dirty="0" smtClean="0">
                <a:ln>
                  <a:noFill/>
                </a:ln>
                <a:solidFill>
                  <a:srgbClr val="000000"/>
                </a:solidFill>
                <a:effectLst/>
                <a:uLnTx/>
                <a:uFillTx/>
                <a:latin typeface="Rockwell" panose="02060603020205020403" pitchFamily="18" charset="0"/>
                <a:cs typeface="Gill Sans" charset="0"/>
              </a:rPr>
              <a:t>Who is the founder of ISIS?</a:t>
            </a:r>
          </a:p>
          <a:p>
            <a:pPr marL="457200" marR="0" lvl="0" indent="-457200" algn="l" defTabSz="457200" rtl="0" eaLnBrk="1" fontAlgn="auto" latinLnBrk="0" hangingPunct="1">
              <a:lnSpc>
                <a:spcPct val="100000"/>
              </a:lnSpc>
              <a:spcBef>
                <a:spcPts val="600"/>
              </a:spcBef>
              <a:spcAft>
                <a:spcPts val="0"/>
              </a:spcAft>
              <a:buClr>
                <a:schemeClr val="tx2"/>
              </a:buClr>
              <a:buSzPct val="100000"/>
              <a:buFont typeface="+mj-lt"/>
              <a:buAutoNum type="arabicPeriod" startAt="10"/>
              <a:tabLst/>
              <a:defRPr/>
            </a:pPr>
            <a:r>
              <a:rPr kumimoji="0" lang="en-US" sz="2400" b="0" i="0" u="none" strike="noStrike" kern="1200" cap="none" spc="0" normalizeH="0" baseline="0" noProof="0" dirty="0" smtClean="0">
                <a:ln>
                  <a:noFill/>
                </a:ln>
                <a:solidFill>
                  <a:srgbClr val="000000"/>
                </a:solidFill>
                <a:effectLst/>
                <a:uLnTx/>
                <a:uFillTx/>
                <a:latin typeface="Rockwell" panose="02060603020205020403" pitchFamily="18" charset="0"/>
                <a:cs typeface="Gill Sans" charset="0"/>
              </a:rPr>
              <a:t>Is this propaganda?</a:t>
            </a:r>
          </a:p>
          <a:p>
            <a:pPr marL="457200" marR="0" lvl="0" indent="-457200" algn="l" defTabSz="457200" rtl="0" eaLnBrk="1" fontAlgn="auto" latinLnBrk="0" hangingPunct="1">
              <a:lnSpc>
                <a:spcPct val="100000"/>
              </a:lnSpc>
              <a:spcBef>
                <a:spcPts val="600"/>
              </a:spcBef>
              <a:spcAft>
                <a:spcPts val="0"/>
              </a:spcAft>
              <a:buClr>
                <a:schemeClr val="tx2"/>
              </a:buClr>
              <a:buSzPct val="100000"/>
              <a:buFont typeface="+mj-lt"/>
              <a:buAutoNum type="arabicPeriod" startAt="10"/>
              <a:tabLst/>
              <a:defRPr/>
            </a:pPr>
            <a:r>
              <a:rPr kumimoji="0" lang="en-US" sz="2400" b="0" i="0" u="none" strike="noStrike" kern="1200" cap="none" spc="0" normalizeH="0" baseline="0" noProof="0" dirty="0" smtClean="0">
                <a:ln>
                  <a:noFill/>
                </a:ln>
                <a:solidFill>
                  <a:srgbClr val="000000"/>
                </a:solidFill>
                <a:effectLst/>
                <a:uLnTx/>
                <a:uFillTx/>
                <a:latin typeface="Rockwell" panose="02060603020205020403" pitchFamily="18" charset="0"/>
                <a:cs typeface="Gill Sans" charset="0"/>
              </a:rPr>
              <a:t>Is that related to the recent bombings?</a:t>
            </a:r>
          </a:p>
        </p:txBody>
      </p:sp>
    </p:spTree>
    <p:extLst>
      <p:ext uri="{BB962C8B-B14F-4D97-AF65-F5344CB8AC3E}">
        <p14:creationId xmlns:p14="http://schemas.microsoft.com/office/powerpoint/2010/main" val="1591247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0" end="0"/>
                                            </p:txEl>
                                          </p:spTgt>
                                        </p:tgtEl>
                                        <p:attrNameLst>
                                          <p:attrName>style.visibility</p:attrName>
                                        </p:attrNameLst>
                                      </p:cBhvr>
                                      <p:to>
                                        <p:strVal val="visible"/>
                                      </p:to>
                                    </p:set>
                                  </p:childTnLst>
                                </p:cTn>
                              </p:par>
                            </p:childTnLst>
                          </p:cTn>
                        </p:par>
                        <p:par>
                          <p:cTn id="31" fill="hold">
                            <p:stCondLst>
                              <p:cond delay="0"/>
                            </p:stCondLst>
                            <p:childTnLst>
                              <p:par>
                                <p:cTn id="32" presetID="1" presetClass="entr" presetSubtype="0" fill="hold" nodeType="afterEffect">
                                  <p:stCondLst>
                                    <p:cond delay="0"/>
                                  </p:stCondLst>
                                  <p:childTnLst>
                                    <p:set>
                                      <p:cBhvr>
                                        <p:cTn id="33" dur="1" fill="hold">
                                          <p:stCondLst>
                                            <p:cond delay="0"/>
                                          </p:stCondLst>
                                        </p:cTn>
                                        <p:tgtEl>
                                          <p:spTgt spid="6">
                                            <p:txEl>
                                              <p:pRg st="1" end="1"/>
                                            </p:txEl>
                                          </p:spTgt>
                                        </p:tgtEl>
                                        <p:attrNameLst>
                                          <p:attrName>style.visibility</p:attrName>
                                        </p:attrNameLst>
                                      </p:cBhvr>
                                      <p:to>
                                        <p:strVal val="visible"/>
                                      </p:to>
                                    </p:set>
                                  </p:childTnLst>
                                </p:cTn>
                              </p:par>
                            </p:childTnLst>
                          </p:cTn>
                        </p:par>
                        <p:par>
                          <p:cTn id="34" fill="hold">
                            <p:stCondLst>
                              <p:cond delay="0"/>
                            </p:stCondLst>
                            <p:childTnLst>
                              <p:par>
                                <p:cTn id="35" presetID="1" presetClass="entr" presetSubtype="0" fill="hold" nodeType="afterEffect">
                                  <p:stCondLst>
                                    <p:cond delay="0"/>
                                  </p:stCondLst>
                                  <p:childTnLst>
                                    <p:set>
                                      <p:cBhvr>
                                        <p:cTn id="36" dur="1" fill="hold">
                                          <p:stCondLst>
                                            <p:cond delay="0"/>
                                          </p:stCondLst>
                                        </p:cTn>
                                        <p:tgtEl>
                                          <p:spTgt spid="6">
                                            <p:txEl>
                                              <p:pRg st="2" end="2"/>
                                            </p:txEl>
                                          </p:spTgt>
                                        </p:tgtEl>
                                        <p:attrNameLst>
                                          <p:attrName>style.visibility</p:attrName>
                                        </p:attrNameLst>
                                      </p:cBhvr>
                                      <p:to>
                                        <p:strVal val="visible"/>
                                      </p:to>
                                    </p:set>
                                  </p:childTnLst>
                                </p:cTn>
                              </p:par>
                            </p:childTnLst>
                          </p:cTn>
                        </p:par>
                        <p:par>
                          <p:cTn id="37" fill="hold">
                            <p:stCondLst>
                              <p:cond delay="0"/>
                            </p:stCondLst>
                            <p:childTnLst>
                              <p:par>
                                <p:cTn id="38" presetID="1" presetClass="entr" presetSubtype="0" fill="hold" nodeType="afterEffect">
                                  <p:stCondLst>
                                    <p:cond delay="0"/>
                                  </p:stCondLst>
                                  <p:childTnLst>
                                    <p:set>
                                      <p:cBhvr>
                                        <p:cTn id="39" dur="1" fill="hold">
                                          <p:stCondLst>
                                            <p:cond delay="0"/>
                                          </p:stCondLst>
                                        </p:cTn>
                                        <p:tgtEl>
                                          <p:spTgt spid="6">
                                            <p:txEl>
                                              <p:pRg st="3" end="3"/>
                                            </p:txEl>
                                          </p:spTgt>
                                        </p:tgtEl>
                                        <p:attrNameLst>
                                          <p:attrName>style.visibility</p:attrName>
                                        </p:attrNameLst>
                                      </p:cBhvr>
                                      <p:to>
                                        <p:strVal val="visible"/>
                                      </p:to>
                                    </p:set>
                                  </p:childTnLst>
                                </p:cTn>
                              </p:par>
                            </p:childTnLst>
                          </p:cTn>
                        </p:par>
                        <p:par>
                          <p:cTn id="40" fill="hold">
                            <p:stCondLst>
                              <p:cond delay="0"/>
                            </p:stCondLst>
                            <p:childTnLst>
                              <p:par>
                                <p:cTn id="41" presetID="1" presetClass="entr" presetSubtype="0" fill="hold" nodeType="afterEffect">
                                  <p:stCondLst>
                                    <p:cond delay="0"/>
                                  </p:stCondLst>
                                  <p:childTnLst>
                                    <p:set>
                                      <p:cBhvr>
                                        <p:cTn id="4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52"/>
          <p:cNvSpPr txBox="1">
            <a:spLocks noGrp="1"/>
          </p:cNvSpPr>
          <p:nvPr>
            <p:ph type="title"/>
          </p:nvPr>
        </p:nvSpPr>
        <p:spPr>
          <a:xfrm>
            <a:off x="550818" y="-190289"/>
            <a:ext cx="10515600" cy="950484"/>
          </a:xfrm>
          <a:prstGeom prst="rect">
            <a:avLst/>
          </a:prstGeom>
          <a:noFill/>
          <a:ln>
            <a:noFill/>
          </a:ln>
        </p:spPr>
        <p:txBody>
          <a:bodyPr spcFirstLastPara="1" vert="horz" wrap="square" lIns="121900" tIns="60933" rIns="121900" bIns="60933" rtlCol="0" anchor="t" anchorCtr="0">
            <a:noAutofit/>
          </a:bodyPr>
          <a:lstStyle/>
          <a:p>
            <a:pPr>
              <a:buSzPts val="4400"/>
            </a:pPr>
            <a:r>
              <a:rPr lang="en-US" sz="4000" dirty="0" smtClean="0"/>
              <a:t/>
            </a:r>
            <a:br>
              <a:rPr lang="en-US" sz="4000" dirty="0" smtClean="0"/>
            </a:br>
            <a:r>
              <a:rPr lang="en-US" sz="4000" dirty="0" smtClean="0"/>
              <a:t>Table of Contents:</a:t>
            </a:r>
            <a:br>
              <a:rPr lang="en-US" sz="4000" dirty="0" smtClean="0"/>
            </a:br>
            <a:r>
              <a:rPr lang="en-US" sz="1400" dirty="0" smtClean="0">
                <a:solidFill>
                  <a:schemeClr val="tx1"/>
                </a:solidFill>
              </a:rPr>
              <a:t>[*To navigate to each of the examples, put the PowerPoint in presentation mode, and click the underlined item.]</a:t>
            </a:r>
            <a:r>
              <a:rPr lang="en-US" sz="1800" dirty="0" smtClean="0"/>
              <a:t/>
            </a:r>
            <a:br>
              <a:rPr lang="en-US" sz="1800" dirty="0" smtClean="0"/>
            </a:br>
            <a:endParaRPr sz="4000" dirty="0"/>
          </a:p>
        </p:txBody>
      </p:sp>
      <p:sp>
        <p:nvSpPr>
          <p:cNvPr id="420" name="Google Shape;420;p52"/>
          <p:cNvSpPr txBox="1">
            <a:spLocks noGrp="1"/>
          </p:cNvSpPr>
          <p:nvPr>
            <p:ph idx="1"/>
          </p:nvPr>
        </p:nvSpPr>
        <p:spPr>
          <a:xfrm>
            <a:off x="620490" y="1190303"/>
            <a:ext cx="9237618" cy="5584965"/>
          </a:xfrm>
          <a:prstGeom prst="rect">
            <a:avLst/>
          </a:prstGeom>
          <a:noFill/>
          <a:ln>
            <a:noFill/>
          </a:ln>
        </p:spPr>
        <p:txBody>
          <a:bodyPr spcFirstLastPara="1" vert="horz" wrap="square" lIns="121900" tIns="60933" rIns="121900" bIns="60933" rtlCol="0" anchor="t" anchorCtr="0">
            <a:noAutofit/>
          </a:bodyPr>
          <a:lstStyle/>
          <a:p>
            <a:pPr marL="0" indent="0">
              <a:spcBef>
                <a:spcPts val="0"/>
              </a:spcBef>
              <a:buSzPts val="2250"/>
              <a:buNone/>
            </a:pPr>
            <a:r>
              <a:rPr lang="en-US" sz="1800" dirty="0" smtClean="0">
                <a:hlinkClick r:id="rId3" action="ppaction://hlinksldjump"/>
              </a:rPr>
              <a:t>A Few Key Ways to Use the QFT in the Social Studies Classroom</a:t>
            </a:r>
            <a:endParaRPr lang="en-US" sz="1800" dirty="0" smtClean="0">
              <a:hlinkClick r:id="rId4" action="ppaction://hlinksldjump"/>
            </a:endParaRPr>
          </a:p>
          <a:p>
            <a:pPr marL="0" indent="0">
              <a:spcBef>
                <a:spcPts val="0"/>
              </a:spcBef>
              <a:buSzPts val="2250"/>
              <a:buNone/>
            </a:pPr>
            <a:r>
              <a:rPr lang="en-US" sz="1800" dirty="0" smtClean="0"/>
              <a:t>Classroom Examples</a:t>
            </a:r>
          </a:p>
          <a:p>
            <a:pPr>
              <a:buClr>
                <a:schemeClr val="tx2"/>
              </a:buClr>
              <a:buFont typeface="Wingdings" panose="05000000000000000000" pitchFamily="2" charset="2"/>
              <a:buChar char="§"/>
            </a:pPr>
            <a:r>
              <a:rPr lang="en-US" sz="1400" dirty="0">
                <a:hlinkClick r:id="rId4" action="ppaction://hlinksldjump"/>
              </a:rPr>
              <a:t>3</a:t>
            </a:r>
            <a:r>
              <a:rPr lang="en-US" sz="1400" baseline="30000" dirty="0">
                <a:hlinkClick r:id="rId4" action="ppaction://hlinksldjump"/>
              </a:rPr>
              <a:t>rd</a:t>
            </a:r>
            <a:r>
              <a:rPr lang="en-US" sz="1400" dirty="0">
                <a:hlinkClick r:id="rId4" action="ppaction://hlinksldjump"/>
              </a:rPr>
              <a:t> </a:t>
            </a:r>
            <a:r>
              <a:rPr lang="en-US" sz="1400" dirty="0" smtClean="0">
                <a:hlinkClick r:id="rId4" action="ppaction://hlinksldjump"/>
              </a:rPr>
              <a:t>grade, U.S. History, Mayflower Compact</a:t>
            </a:r>
            <a:endParaRPr lang="en-US" sz="1400" dirty="0" smtClean="0"/>
          </a:p>
          <a:p>
            <a:pPr>
              <a:buClr>
                <a:schemeClr val="tx2"/>
              </a:buClr>
              <a:buFont typeface="Wingdings" panose="05000000000000000000" pitchFamily="2" charset="2"/>
              <a:buChar char="§"/>
            </a:pPr>
            <a:r>
              <a:rPr lang="en-US" sz="1400" dirty="0" smtClean="0">
                <a:hlinkClick r:id="rId5" action="ppaction://hlinksldjump"/>
              </a:rPr>
              <a:t>Elementary School, Sub Separate classroom, child labor</a:t>
            </a:r>
            <a:endParaRPr lang="en-US" sz="1400" dirty="0">
              <a:hlinkClick r:id="rId6" action="ppaction://hlinksldjump"/>
            </a:endParaRPr>
          </a:p>
          <a:p>
            <a:pPr>
              <a:buClr>
                <a:schemeClr val="tx2"/>
              </a:buClr>
              <a:buFont typeface="Wingdings" panose="05000000000000000000" pitchFamily="2" charset="2"/>
              <a:buChar char="§"/>
            </a:pPr>
            <a:r>
              <a:rPr lang="en-US" sz="1400" dirty="0" smtClean="0">
                <a:hlinkClick r:id="rId7" action="ppaction://hlinksldjump"/>
              </a:rPr>
              <a:t>Middle School, U.S. </a:t>
            </a:r>
            <a:r>
              <a:rPr lang="en-US" sz="1400" dirty="0">
                <a:hlinkClick r:id="rId7" action="ppaction://hlinksldjump"/>
              </a:rPr>
              <a:t>History, Civil </a:t>
            </a:r>
            <a:r>
              <a:rPr lang="en-US" sz="1400" dirty="0" smtClean="0">
                <a:hlinkClick r:id="rId7" action="ppaction://hlinksldjump"/>
              </a:rPr>
              <a:t>War</a:t>
            </a:r>
            <a:endParaRPr lang="en-US" sz="1400" dirty="0"/>
          </a:p>
          <a:p>
            <a:pPr>
              <a:buClr>
                <a:schemeClr val="tx2"/>
              </a:buClr>
              <a:buFont typeface="Wingdings" panose="05000000000000000000" pitchFamily="2" charset="2"/>
              <a:buChar char="§"/>
            </a:pPr>
            <a:r>
              <a:rPr lang="en-US" sz="1400" dirty="0">
                <a:hlinkClick r:id="rId8" action="ppaction://hlinksldjump"/>
              </a:rPr>
              <a:t>Middle </a:t>
            </a:r>
            <a:r>
              <a:rPr lang="en-US" sz="1400" dirty="0" smtClean="0">
                <a:hlinkClick r:id="rId8" action="ppaction://hlinksldjump"/>
              </a:rPr>
              <a:t>School, </a:t>
            </a:r>
            <a:r>
              <a:rPr lang="en-US" sz="1400" dirty="0">
                <a:hlinkClick r:id="rId8" action="ppaction://hlinksldjump"/>
              </a:rPr>
              <a:t>U.S. History, Paris </a:t>
            </a:r>
            <a:r>
              <a:rPr lang="en-US" sz="1400" dirty="0" smtClean="0">
                <a:hlinkClick r:id="rId8" action="ppaction://hlinksldjump"/>
              </a:rPr>
              <a:t>Attacks</a:t>
            </a:r>
            <a:endParaRPr lang="en-US" sz="1400" dirty="0"/>
          </a:p>
          <a:p>
            <a:pPr>
              <a:buClr>
                <a:schemeClr val="tx2"/>
              </a:buClr>
              <a:buFont typeface="Wingdings" panose="05000000000000000000" pitchFamily="2" charset="2"/>
              <a:buChar char="§"/>
            </a:pPr>
            <a:r>
              <a:rPr lang="en-US" sz="1400" dirty="0">
                <a:hlinkClick r:id="rId9" action="ppaction://hlinksldjump"/>
              </a:rPr>
              <a:t>Middle School</a:t>
            </a:r>
            <a:r>
              <a:rPr lang="en-US" sz="1400" dirty="0" smtClean="0">
                <a:hlinkClick r:id="rId9" action="ppaction://hlinksldjump"/>
              </a:rPr>
              <a:t>, Contemporary issues, Police-Civilian Relations</a:t>
            </a:r>
            <a:endParaRPr lang="en-US" sz="1400" dirty="0"/>
          </a:p>
          <a:p>
            <a:pPr>
              <a:buClr>
                <a:schemeClr val="tx2"/>
              </a:buClr>
              <a:buFont typeface="Wingdings" panose="05000000000000000000" pitchFamily="2" charset="2"/>
              <a:buChar char="§"/>
            </a:pPr>
            <a:r>
              <a:rPr lang="en-US" sz="1400" dirty="0" smtClean="0">
                <a:hlinkClick r:id="rId10" action="ppaction://hlinksldjump"/>
              </a:rPr>
              <a:t>8</a:t>
            </a:r>
            <a:r>
              <a:rPr lang="en-US" sz="1400" baseline="30000" dirty="0" smtClean="0">
                <a:hlinkClick r:id="rId10" action="ppaction://hlinksldjump"/>
              </a:rPr>
              <a:t>th</a:t>
            </a:r>
            <a:r>
              <a:rPr lang="en-US" sz="1400" dirty="0" smtClean="0">
                <a:hlinkClick r:id="rId10" action="ppaction://hlinksldjump"/>
              </a:rPr>
              <a:t> grade, </a:t>
            </a:r>
            <a:r>
              <a:rPr lang="en-US" sz="1400" dirty="0">
                <a:hlinkClick r:id="rId10" action="ppaction://hlinksldjump"/>
              </a:rPr>
              <a:t>American History, </a:t>
            </a:r>
            <a:r>
              <a:rPr lang="en-US" sz="1400" dirty="0" smtClean="0">
                <a:hlinkClick r:id="rId10" action="ppaction://hlinksldjump"/>
              </a:rPr>
              <a:t>Imperialism</a:t>
            </a:r>
            <a:endParaRPr lang="en-US" sz="1400" dirty="0"/>
          </a:p>
          <a:p>
            <a:pPr>
              <a:buClr>
                <a:schemeClr val="tx2"/>
              </a:buClr>
              <a:buFont typeface="Wingdings" panose="05000000000000000000" pitchFamily="2" charset="2"/>
              <a:buChar char="§"/>
            </a:pPr>
            <a:r>
              <a:rPr lang="en-US" sz="1400" dirty="0">
                <a:hlinkClick r:id="rId11" action="ppaction://hlinksldjump"/>
              </a:rPr>
              <a:t>8</a:t>
            </a:r>
            <a:r>
              <a:rPr lang="en-US" sz="1400" baseline="30000" dirty="0">
                <a:hlinkClick r:id="rId11" action="ppaction://hlinksldjump"/>
              </a:rPr>
              <a:t>th</a:t>
            </a:r>
            <a:r>
              <a:rPr lang="en-US" sz="1400" dirty="0">
                <a:hlinkClick r:id="rId11" action="ppaction://hlinksldjump"/>
              </a:rPr>
              <a:t> </a:t>
            </a:r>
            <a:r>
              <a:rPr lang="en-US" sz="1400" dirty="0" smtClean="0">
                <a:hlinkClick r:id="rId11" action="ppaction://hlinksldjump"/>
              </a:rPr>
              <a:t>grade, World History, Holocaust</a:t>
            </a:r>
            <a:endParaRPr lang="en-US" sz="1400" dirty="0" smtClean="0"/>
          </a:p>
          <a:p>
            <a:pPr>
              <a:buClr>
                <a:schemeClr val="tx2"/>
              </a:buClr>
              <a:buFont typeface="Wingdings" panose="05000000000000000000" pitchFamily="2" charset="2"/>
              <a:buChar char="§"/>
            </a:pPr>
            <a:r>
              <a:rPr lang="en-US" sz="1400" dirty="0" smtClean="0">
                <a:hlinkClick r:id="rId12" action="ppaction://hlinksldjump"/>
              </a:rPr>
              <a:t>9</a:t>
            </a:r>
            <a:r>
              <a:rPr lang="en-US" sz="1400" baseline="30000" dirty="0" smtClean="0">
                <a:hlinkClick r:id="rId12" action="ppaction://hlinksldjump"/>
              </a:rPr>
              <a:t>th</a:t>
            </a:r>
            <a:r>
              <a:rPr lang="en-US" sz="1400" dirty="0" smtClean="0">
                <a:hlinkClick r:id="rId12" action="ppaction://hlinksldjump"/>
              </a:rPr>
              <a:t> grade, Humanities, Bioethics</a:t>
            </a:r>
            <a:endParaRPr lang="en-US" sz="1400" dirty="0"/>
          </a:p>
          <a:p>
            <a:pPr>
              <a:buClr>
                <a:schemeClr val="tx2"/>
              </a:buClr>
              <a:buFont typeface="Wingdings" panose="05000000000000000000" pitchFamily="2" charset="2"/>
              <a:buChar char="§"/>
            </a:pPr>
            <a:r>
              <a:rPr lang="en-US" sz="1400" dirty="0">
                <a:hlinkClick r:id="rId13" action="ppaction://hlinksldjump"/>
              </a:rPr>
              <a:t>10</a:t>
            </a:r>
            <a:r>
              <a:rPr lang="en-US" sz="1400" baseline="30000" dirty="0">
                <a:hlinkClick r:id="rId13" action="ppaction://hlinksldjump"/>
              </a:rPr>
              <a:t>th</a:t>
            </a:r>
            <a:r>
              <a:rPr lang="en-US" sz="1400" dirty="0">
                <a:hlinkClick r:id="rId13" action="ppaction://hlinksldjump"/>
              </a:rPr>
              <a:t> </a:t>
            </a:r>
            <a:r>
              <a:rPr lang="en-US" sz="1400" dirty="0" smtClean="0">
                <a:hlinkClick r:id="rId13" action="ppaction://hlinksldjump"/>
              </a:rPr>
              <a:t>grade, World </a:t>
            </a:r>
            <a:r>
              <a:rPr lang="en-US" sz="1400" dirty="0">
                <a:hlinkClick r:id="rId13" action="ppaction://hlinksldjump"/>
              </a:rPr>
              <a:t>History, South </a:t>
            </a:r>
            <a:r>
              <a:rPr lang="en-US" sz="1400" dirty="0" smtClean="0">
                <a:hlinkClick r:id="rId13" action="ppaction://hlinksldjump"/>
              </a:rPr>
              <a:t>Africa</a:t>
            </a:r>
            <a:endParaRPr lang="en-US" sz="1400" dirty="0"/>
          </a:p>
          <a:p>
            <a:pPr>
              <a:buClr>
                <a:schemeClr val="tx2"/>
              </a:buClr>
              <a:buFont typeface="Wingdings" panose="05000000000000000000" pitchFamily="2" charset="2"/>
              <a:buChar char="§"/>
            </a:pPr>
            <a:r>
              <a:rPr lang="en-US" sz="1400" dirty="0">
                <a:hlinkClick r:id="rId14" action="ppaction://hlinksldjump"/>
              </a:rPr>
              <a:t>10</a:t>
            </a:r>
            <a:r>
              <a:rPr lang="en-US" sz="1400" baseline="30000" dirty="0">
                <a:hlinkClick r:id="rId14" action="ppaction://hlinksldjump"/>
              </a:rPr>
              <a:t>th</a:t>
            </a:r>
            <a:r>
              <a:rPr lang="en-US" sz="1400" dirty="0">
                <a:hlinkClick r:id="rId14" action="ppaction://hlinksldjump"/>
              </a:rPr>
              <a:t> </a:t>
            </a:r>
            <a:r>
              <a:rPr lang="en-US" sz="1400" dirty="0" smtClean="0">
                <a:hlinkClick r:id="rId14" action="ppaction://hlinksldjump"/>
              </a:rPr>
              <a:t>grade, World </a:t>
            </a:r>
            <a:r>
              <a:rPr lang="en-US" sz="1400" dirty="0">
                <a:hlinkClick r:id="rId14" action="ppaction://hlinksldjump"/>
              </a:rPr>
              <a:t>History, Imperialism in </a:t>
            </a:r>
            <a:r>
              <a:rPr lang="en-US" sz="1400" dirty="0" smtClean="0">
                <a:hlinkClick r:id="rId14" action="ppaction://hlinksldjump"/>
              </a:rPr>
              <a:t>India</a:t>
            </a:r>
            <a:endParaRPr lang="en-US" sz="1400" dirty="0"/>
          </a:p>
          <a:p>
            <a:pPr lvl="0">
              <a:buClr>
                <a:schemeClr val="tx2"/>
              </a:buClr>
              <a:buFont typeface="Wingdings" panose="05000000000000000000" pitchFamily="2" charset="2"/>
              <a:buChar char="§"/>
            </a:pPr>
            <a:r>
              <a:rPr lang="en-US" sz="1400" dirty="0">
                <a:solidFill>
                  <a:prstClr val="black"/>
                </a:solidFill>
                <a:hlinkClick r:id="rId15" action="ppaction://hlinksldjump"/>
              </a:rPr>
              <a:t>10</a:t>
            </a:r>
            <a:r>
              <a:rPr lang="en-US" sz="1400" baseline="30000" dirty="0">
                <a:solidFill>
                  <a:prstClr val="black"/>
                </a:solidFill>
                <a:hlinkClick r:id="rId15" action="ppaction://hlinksldjump"/>
              </a:rPr>
              <a:t>th</a:t>
            </a:r>
            <a:r>
              <a:rPr lang="en-US" sz="1400" dirty="0">
                <a:solidFill>
                  <a:prstClr val="black"/>
                </a:solidFill>
                <a:hlinkClick r:id="rId15" action="ppaction://hlinksldjump"/>
              </a:rPr>
              <a:t> </a:t>
            </a:r>
            <a:r>
              <a:rPr lang="en-US" sz="1400" dirty="0" smtClean="0">
                <a:solidFill>
                  <a:prstClr val="black"/>
                </a:solidFill>
                <a:hlinkClick r:id="rId15" action="ppaction://hlinksldjump"/>
              </a:rPr>
              <a:t>grade, World History, Treaty </a:t>
            </a:r>
            <a:r>
              <a:rPr lang="en-US" sz="1400" dirty="0">
                <a:solidFill>
                  <a:prstClr val="black"/>
                </a:solidFill>
                <a:hlinkClick r:id="rId15" action="ppaction://hlinksldjump"/>
              </a:rPr>
              <a:t>of </a:t>
            </a:r>
            <a:r>
              <a:rPr lang="en-US" sz="1400" dirty="0" smtClean="0">
                <a:solidFill>
                  <a:prstClr val="black"/>
                </a:solidFill>
                <a:hlinkClick r:id="rId15" action="ppaction://hlinksldjump"/>
              </a:rPr>
              <a:t>Versailles</a:t>
            </a:r>
            <a:endParaRPr lang="en-US" sz="1400" dirty="0"/>
          </a:p>
          <a:p>
            <a:pPr>
              <a:buClr>
                <a:schemeClr val="tx2"/>
              </a:buClr>
              <a:buFont typeface="Wingdings" panose="05000000000000000000" pitchFamily="2" charset="2"/>
              <a:buChar char="§"/>
            </a:pPr>
            <a:r>
              <a:rPr lang="en-US" sz="1400" dirty="0">
                <a:solidFill>
                  <a:prstClr val="black"/>
                </a:solidFill>
                <a:hlinkClick r:id="rId16" action="ppaction://hlinksldjump"/>
              </a:rPr>
              <a:t>11</a:t>
            </a:r>
            <a:r>
              <a:rPr lang="en-US" sz="1400" baseline="30000" dirty="0">
                <a:solidFill>
                  <a:prstClr val="black"/>
                </a:solidFill>
                <a:hlinkClick r:id="rId16" action="ppaction://hlinksldjump"/>
              </a:rPr>
              <a:t>th</a:t>
            </a:r>
            <a:r>
              <a:rPr lang="en-US" sz="1400" dirty="0">
                <a:solidFill>
                  <a:prstClr val="black"/>
                </a:solidFill>
                <a:hlinkClick r:id="rId16" action="ppaction://hlinksldjump"/>
              </a:rPr>
              <a:t> </a:t>
            </a:r>
            <a:r>
              <a:rPr lang="en-US" sz="1400" dirty="0" smtClean="0">
                <a:solidFill>
                  <a:prstClr val="black"/>
                </a:solidFill>
                <a:hlinkClick r:id="rId16" action="ppaction://hlinksldjump"/>
              </a:rPr>
              <a:t>grade, U.S. </a:t>
            </a:r>
            <a:r>
              <a:rPr lang="en-US" sz="1400" dirty="0">
                <a:solidFill>
                  <a:prstClr val="black"/>
                </a:solidFill>
                <a:hlinkClick r:id="rId16" action="ppaction://hlinksldjump"/>
              </a:rPr>
              <a:t>History, Atomic </a:t>
            </a:r>
            <a:r>
              <a:rPr lang="en-US" sz="1400" dirty="0" smtClean="0">
                <a:solidFill>
                  <a:prstClr val="black"/>
                </a:solidFill>
                <a:hlinkClick r:id="rId16" action="ppaction://hlinksldjump"/>
              </a:rPr>
              <a:t>Weapon</a:t>
            </a:r>
            <a:endParaRPr lang="en-US" sz="1400" dirty="0">
              <a:solidFill>
                <a:prstClr val="black"/>
              </a:solidFill>
            </a:endParaRPr>
          </a:p>
          <a:p>
            <a:pPr>
              <a:buClr>
                <a:schemeClr val="tx2"/>
              </a:buClr>
              <a:buFont typeface="Wingdings" panose="05000000000000000000" pitchFamily="2" charset="2"/>
              <a:buChar char="§"/>
            </a:pPr>
            <a:r>
              <a:rPr lang="en-US" sz="1400" dirty="0" smtClean="0">
                <a:hlinkClick r:id="rId17" action="ppaction://hlinksldjump"/>
              </a:rPr>
              <a:t>12</a:t>
            </a:r>
            <a:r>
              <a:rPr lang="en-US" sz="1400" baseline="30000" dirty="0" smtClean="0">
                <a:hlinkClick r:id="rId17" action="ppaction://hlinksldjump"/>
              </a:rPr>
              <a:t>th</a:t>
            </a:r>
            <a:r>
              <a:rPr lang="en-US" sz="1400" dirty="0" smtClean="0">
                <a:hlinkClick r:id="rId17" action="ppaction://hlinksldjump"/>
              </a:rPr>
              <a:t> grade, Government, </a:t>
            </a:r>
            <a:r>
              <a:rPr lang="en-US" sz="1400" dirty="0">
                <a:hlinkClick r:id="rId17" action="ppaction://hlinksldjump"/>
              </a:rPr>
              <a:t>Abraham </a:t>
            </a:r>
            <a:r>
              <a:rPr lang="en-US" sz="1400" dirty="0" smtClean="0">
                <a:hlinkClick r:id="rId17" action="ppaction://hlinksldjump"/>
              </a:rPr>
              <a:t>Lincoln</a:t>
            </a:r>
            <a:endParaRPr lang="en-US" sz="1400" dirty="0" smtClean="0"/>
          </a:p>
          <a:p>
            <a:pPr>
              <a:buClr>
                <a:schemeClr val="tx2"/>
              </a:buClr>
              <a:buFont typeface="Wingdings" panose="05000000000000000000" pitchFamily="2" charset="2"/>
              <a:buChar char="§"/>
            </a:pPr>
            <a:r>
              <a:rPr lang="en-US" sz="1400" dirty="0" smtClean="0">
                <a:hlinkClick r:id="rId18" action="ppaction://hlinksldjump"/>
              </a:rPr>
              <a:t>12</a:t>
            </a:r>
            <a:r>
              <a:rPr lang="en-US" sz="1400" baseline="30000" dirty="0" smtClean="0">
                <a:hlinkClick r:id="rId18" action="ppaction://hlinksldjump"/>
              </a:rPr>
              <a:t>th</a:t>
            </a:r>
            <a:r>
              <a:rPr lang="en-US" sz="1400" dirty="0" smtClean="0">
                <a:hlinkClick r:id="rId18" action="ppaction://hlinksldjump"/>
              </a:rPr>
              <a:t> grade, Civics, Voting</a:t>
            </a:r>
            <a:endParaRPr lang="en-US" sz="1400" dirty="0" smtClean="0"/>
          </a:p>
          <a:p>
            <a:pPr>
              <a:buClr>
                <a:schemeClr val="tx2"/>
              </a:buClr>
              <a:buFont typeface="Wingdings" panose="05000000000000000000" pitchFamily="2" charset="2"/>
              <a:buChar char="§"/>
            </a:pPr>
            <a:r>
              <a:rPr lang="en-US" sz="1400" dirty="0" smtClean="0">
                <a:hlinkClick r:id="rId19" action="ppaction://hlinksldjump"/>
              </a:rPr>
              <a:t>High School, Debate Team, Immigrant screening</a:t>
            </a:r>
            <a:endParaRPr lang="en-US" sz="1400" dirty="0"/>
          </a:p>
          <a:p>
            <a:pPr>
              <a:buClr>
                <a:schemeClr val="tx2"/>
              </a:buClr>
              <a:buFont typeface="Wingdings" panose="05000000000000000000" pitchFamily="2" charset="2"/>
              <a:buChar char="§"/>
            </a:pPr>
            <a:r>
              <a:rPr lang="en-US" sz="1400" dirty="0">
                <a:hlinkClick r:id="rId20" action="ppaction://hlinksldjump"/>
              </a:rPr>
              <a:t>High School, </a:t>
            </a:r>
            <a:r>
              <a:rPr lang="en-US" sz="1400" dirty="0" smtClean="0">
                <a:hlinkClick r:id="rId20" action="ppaction://hlinksldjump"/>
              </a:rPr>
              <a:t>Contemporary issues, Social Justice</a:t>
            </a:r>
            <a:endParaRPr lang="en-US" sz="1400" dirty="0"/>
          </a:p>
          <a:p>
            <a:pPr marL="609585" lvl="1" indent="0">
              <a:spcBef>
                <a:spcPts val="0"/>
              </a:spcBef>
              <a:buSzPts val="2250"/>
              <a:buNone/>
            </a:pPr>
            <a:endParaRPr lang="en-US" sz="2133" dirty="0" smtClean="0"/>
          </a:p>
          <a:p>
            <a:pPr marL="0" indent="0">
              <a:spcBef>
                <a:spcPts val="0"/>
              </a:spcBef>
              <a:buSzPts val="2250"/>
              <a:buNone/>
            </a:pPr>
            <a:endParaRPr lang="en-US" sz="2400" dirty="0" smtClean="0"/>
          </a:p>
          <a:p>
            <a:pPr marL="571500" indent="-571500">
              <a:spcBef>
                <a:spcPts val="0"/>
              </a:spcBef>
              <a:buSzPts val="2250"/>
              <a:buFont typeface="Wingdings" panose="05000000000000000000" pitchFamily="2" charset="2"/>
              <a:buChar char="§"/>
            </a:pPr>
            <a:endParaRPr lang="en-US" sz="2400" dirty="0" smtClean="0"/>
          </a:p>
          <a:p>
            <a:pPr marL="571500" indent="-571500">
              <a:spcBef>
                <a:spcPts val="0"/>
              </a:spcBef>
              <a:buSzPts val="2250"/>
              <a:buFont typeface="Wingdings" panose="05000000000000000000" pitchFamily="2" charset="2"/>
              <a:buChar char="§"/>
            </a:pPr>
            <a:endParaRPr lang="en-US" sz="2400" dirty="0" smtClean="0"/>
          </a:p>
          <a:p>
            <a:pPr marL="571500" indent="-571500">
              <a:spcBef>
                <a:spcPts val="0"/>
              </a:spcBef>
              <a:buSzPts val="2250"/>
              <a:buFont typeface="Wingdings" panose="05000000000000000000" pitchFamily="2" charset="2"/>
              <a:buChar char="§"/>
            </a:pPr>
            <a:endParaRPr lang="en-US" sz="2400" dirty="0" smtClean="0"/>
          </a:p>
          <a:p>
            <a:pPr marL="571500" indent="-571500">
              <a:spcBef>
                <a:spcPts val="0"/>
              </a:spcBef>
              <a:buSzPts val="2250"/>
              <a:buFont typeface="Wingdings" panose="05000000000000000000" pitchFamily="2" charset="2"/>
              <a:buChar char="§"/>
            </a:pPr>
            <a:endParaRPr sz="2400" dirty="0"/>
          </a:p>
        </p:txBody>
      </p:sp>
    </p:spTree>
    <p:extLst>
      <p:ext uri="{BB962C8B-B14F-4D97-AF65-F5344CB8AC3E}">
        <p14:creationId xmlns:p14="http://schemas.microsoft.com/office/powerpoint/2010/main" val="112424300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latin typeface="Rockwell" panose="02060603020205020403" pitchFamily="18" charset="0"/>
              </a:rPr>
              <a:t>Next Steps</a:t>
            </a:r>
          </a:p>
        </p:txBody>
      </p:sp>
      <p:sp>
        <p:nvSpPr>
          <p:cNvPr id="4" name="Content Placeholder 3"/>
          <p:cNvSpPr>
            <a:spLocks noGrp="1"/>
          </p:cNvSpPr>
          <p:nvPr>
            <p:ph idx="1"/>
          </p:nvPr>
        </p:nvSpPr>
        <p:spPr>
          <a:xfrm>
            <a:off x="777240" y="1522718"/>
            <a:ext cx="11136086" cy="4351338"/>
          </a:xfrm>
        </p:spPr>
        <p:txBody>
          <a:bodyPr>
            <a:normAutofit/>
          </a:bodyPr>
          <a:lstStyle/>
          <a:p>
            <a:pPr>
              <a:spcBef>
                <a:spcPts val="1200"/>
              </a:spcBef>
              <a:buClr>
                <a:schemeClr val="tx2"/>
              </a:buClr>
              <a:buFont typeface="Wingdings" panose="05000000000000000000" pitchFamily="2" charset="2"/>
              <a:buChar char="§"/>
            </a:pPr>
            <a:r>
              <a:rPr lang="en-US" dirty="0">
                <a:latin typeface="Rockwell" panose="02060603020205020403" pitchFamily="18" charset="0"/>
              </a:rPr>
              <a:t>Students researched their </a:t>
            </a:r>
            <a:r>
              <a:rPr lang="en-US" dirty="0" smtClean="0">
                <a:latin typeface="Rockwell" panose="02060603020205020403" pitchFamily="18" charset="0"/>
              </a:rPr>
              <a:t>questions</a:t>
            </a:r>
          </a:p>
          <a:p>
            <a:pPr>
              <a:spcBef>
                <a:spcPts val="1200"/>
              </a:spcBef>
              <a:buClr>
                <a:schemeClr val="tx2"/>
              </a:buClr>
              <a:buFont typeface="Wingdings" panose="05000000000000000000" pitchFamily="2" charset="2"/>
              <a:buChar char="§"/>
            </a:pPr>
            <a:r>
              <a:rPr lang="en-US" dirty="0" smtClean="0">
                <a:latin typeface="Rockwell" panose="02060603020205020403" pitchFamily="18" charset="0"/>
              </a:rPr>
              <a:t>Students engaged in conversation on the current event</a:t>
            </a:r>
            <a:endParaRPr lang="en-US" dirty="0">
              <a:latin typeface="Rockwell" panose="02060603020205020403" pitchFamily="18" charset="0"/>
            </a:endParaRPr>
          </a:p>
          <a:p>
            <a:pPr>
              <a:spcBef>
                <a:spcPts val="1200"/>
              </a:spcBef>
              <a:buClr>
                <a:schemeClr val="tx2"/>
              </a:buClr>
              <a:buFont typeface="Wingdings" panose="05000000000000000000" pitchFamily="2" charset="2"/>
              <a:buChar char="§"/>
            </a:pPr>
            <a:r>
              <a:rPr lang="en-US" dirty="0">
                <a:latin typeface="Rockwell" panose="02060603020205020403" pitchFamily="18" charset="0"/>
              </a:rPr>
              <a:t>Students created </a:t>
            </a:r>
            <a:r>
              <a:rPr lang="en-US" dirty="0" smtClean="0">
                <a:latin typeface="Rockwell" panose="02060603020205020403" pitchFamily="18" charset="0"/>
              </a:rPr>
              <a:t>posters </a:t>
            </a:r>
            <a:r>
              <a:rPr lang="en-US" dirty="0">
                <a:latin typeface="Rockwell" panose="02060603020205020403" pitchFamily="18" charset="0"/>
              </a:rPr>
              <a:t>to educate their peers on the </a:t>
            </a:r>
            <a:r>
              <a:rPr lang="en-US" dirty="0" smtClean="0">
                <a:latin typeface="Rockwell" panose="02060603020205020403" pitchFamily="18" charset="0"/>
              </a:rPr>
              <a:t>tragedy</a:t>
            </a:r>
          </a:p>
          <a:p>
            <a:pPr>
              <a:spcBef>
                <a:spcPts val="1200"/>
              </a:spcBef>
              <a:buClr>
                <a:schemeClr val="tx2"/>
              </a:buClr>
              <a:buFont typeface="Wingdings" panose="05000000000000000000" pitchFamily="2" charset="2"/>
              <a:buChar char="§"/>
            </a:pPr>
            <a:r>
              <a:rPr lang="en-US" dirty="0" smtClean="0">
                <a:latin typeface="Rockwell" panose="02060603020205020403" pitchFamily="18" charset="0"/>
              </a:rPr>
              <a:t>Organically led to a conversation on immigration</a:t>
            </a:r>
          </a:p>
          <a:p>
            <a:pPr>
              <a:spcBef>
                <a:spcPts val="1200"/>
              </a:spcBef>
            </a:pPr>
            <a:endParaRPr lang="en-US" dirty="0"/>
          </a:p>
          <a:p>
            <a:endParaRPr lang="en-US" dirty="0"/>
          </a:p>
        </p:txBody>
      </p:sp>
      <p:sp>
        <p:nvSpPr>
          <p:cNvPr id="5" name="Content Placeholder 2"/>
          <p:cNvSpPr txBox="1">
            <a:spLocks/>
          </p:cNvSpPr>
          <p:nvPr/>
        </p:nvSpPr>
        <p:spPr>
          <a:xfrm>
            <a:off x="838200" y="1960685"/>
            <a:ext cx="10442331" cy="3851030"/>
          </a:xfrm>
          <a:prstGeom prst="rect">
            <a:avLst/>
          </a:prstGeom>
          <a:extLst/>
        </p:spPr>
        <p:txBody>
          <a:bodyPr vert="horz" lIns="91440" tIns="45720" rIns="91440" bIns="45720" numCol="2"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DIN Next Rounded LT Pro" panose="020F0503020203050203" pitchFamily="34" charset="0"/>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DIN Next Rounded LT Pro" panose="020F0503020203050203" pitchFamily="34" charset="0"/>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DIN Next Rounded LT Pro" panose="020F0503020203050203" pitchFamily="34" charset="0"/>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DIN Next Rounded LT Pro" panose="020F0503020203050203" pitchFamily="34" charset="0"/>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DIN Next Rounded LT Pro" panose="020F0503020203050203"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600"/>
              </a:spcBef>
              <a:spcAft>
                <a:spcPts val="0"/>
              </a:spcAft>
              <a:buClrTx/>
              <a:buSzTx/>
              <a:buFont typeface="Arial"/>
              <a:buNone/>
              <a:tabLst/>
              <a:defRPr/>
            </a:pPr>
            <a:endParaRPr kumimoji="0" lang="en-US" sz="1800" b="0" i="0" u="none" strike="noStrike" kern="1200" cap="none" spc="0" normalizeH="0" baseline="0" noProof="0" dirty="0">
              <a:ln>
                <a:noFill/>
              </a:ln>
              <a:solidFill>
                <a:srgbClr val="000000"/>
              </a:solidFill>
              <a:effectLst/>
              <a:uLnTx/>
              <a:uFillTx/>
              <a:latin typeface="DIN Next Rounded LT Pro" panose="020F0503020203050203" pitchFamily="34" charset="0"/>
              <a:ea typeface="+mn-ea"/>
              <a:cs typeface="Rockwell (Body)"/>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97722" y="3299912"/>
            <a:ext cx="2756078" cy="2908221"/>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8542" y="4001294"/>
            <a:ext cx="2507334" cy="1872762"/>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3887" y="4121577"/>
            <a:ext cx="2507334" cy="1872762"/>
          </a:xfrm>
          <a:prstGeom prst="rect">
            <a:avLst/>
          </a:prstGeom>
        </p:spPr>
      </p:pic>
    </p:spTree>
    <p:extLst>
      <p:ext uri="{BB962C8B-B14F-4D97-AF65-F5344CB8AC3E}">
        <p14:creationId xmlns:p14="http://schemas.microsoft.com/office/powerpoint/2010/main" val="3793771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nodePh="1">
                                  <p:stCondLst>
                                    <p:cond delay="0"/>
                                  </p:stCondLst>
                                  <p:endCondLst>
                                    <p:cond evt="begin" delay="0">
                                      <p:tn val="5"/>
                                    </p:cond>
                                  </p:end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Student Reflections</a:t>
            </a:r>
          </a:p>
        </p:txBody>
      </p:sp>
      <p:sp>
        <p:nvSpPr>
          <p:cNvPr id="6" name="Content Placeholder 2"/>
          <p:cNvSpPr txBox="1">
            <a:spLocks/>
          </p:cNvSpPr>
          <p:nvPr/>
        </p:nvSpPr>
        <p:spPr>
          <a:xfrm>
            <a:off x="838200" y="1981201"/>
            <a:ext cx="10442331" cy="41449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DIN Next Rounded LT Pro" panose="020F0503020203050203" pitchFamily="34" charset="0"/>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DIN Next Rounded LT Pro" panose="020F0503020203050203" pitchFamily="34" charset="0"/>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DIN Next Rounded LT Pro" panose="020F0503020203050203" pitchFamily="34" charset="0"/>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DIN Next Rounded LT Pro" panose="020F0503020203050203" pitchFamily="34" charset="0"/>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DIN Next Rounded LT Pro" panose="020F0503020203050203"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altLang="en-US" sz="2800" b="0" i="0" u="none" strike="noStrike" kern="1200" cap="none" spc="0" normalizeH="0" baseline="0" noProof="0" dirty="0">
                <a:ln>
                  <a:noFill/>
                </a:ln>
                <a:solidFill>
                  <a:srgbClr val="000000"/>
                </a:solidFill>
                <a:effectLst/>
                <a:uLnTx/>
                <a:uFillTx/>
                <a:latin typeface="+mn-lt"/>
                <a:ea typeface="+mn-ea"/>
                <a:cs typeface="+mn-cs"/>
              </a:rPr>
              <a:t>“It helps me by getting me to think about questions on my own. Also, it gets my mind in motion to think about the questions other people make.” </a:t>
            </a:r>
          </a:p>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altLang="en-US" sz="2800" b="0" i="0" u="none" strike="noStrike" kern="1200" cap="none" spc="0" normalizeH="0" baseline="0" noProof="0" dirty="0" smtClean="0">
                <a:ln>
                  <a:noFill/>
                </a:ln>
                <a:solidFill>
                  <a:srgbClr val="000000"/>
                </a:solidFill>
                <a:effectLst/>
                <a:uLnTx/>
                <a:uFillTx/>
                <a:latin typeface="+mn-lt"/>
                <a:ea typeface="+mn-ea"/>
                <a:cs typeface="+mn-cs"/>
              </a:rPr>
              <a:t>					- </a:t>
            </a:r>
            <a:r>
              <a:rPr kumimoji="0" lang="en-US" altLang="en-US" sz="2800" b="1" i="0" u="none" strike="noStrike" kern="1200" cap="none" spc="0" normalizeH="0" baseline="0" noProof="0" dirty="0" smtClean="0">
                <a:ln>
                  <a:noFill/>
                </a:ln>
                <a:solidFill>
                  <a:srgbClr val="000000"/>
                </a:solidFill>
                <a:effectLst/>
                <a:uLnTx/>
                <a:uFillTx/>
                <a:latin typeface="+mn-lt"/>
                <a:ea typeface="+mn-ea"/>
                <a:cs typeface="+mn-cs"/>
              </a:rPr>
              <a:t>8</a:t>
            </a:r>
            <a:r>
              <a:rPr kumimoji="0" lang="en-US" altLang="en-US" sz="2800" b="1" i="0" u="none" strike="noStrike" kern="1200" cap="none" spc="0" normalizeH="0" baseline="30000" noProof="0" dirty="0" smtClean="0">
                <a:ln>
                  <a:noFill/>
                </a:ln>
                <a:solidFill>
                  <a:srgbClr val="000000"/>
                </a:solidFill>
                <a:effectLst/>
                <a:uLnTx/>
                <a:uFillTx/>
                <a:latin typeface="+mn-lt"/>
                <a:ea typeface="+mn-ea"/>
                <a:cs typeface="+mn-cs"/>
              </a:rPr>
              <a:t>th</a:t>
            </a:r>
            <a:r>
              <a:rPr kumimoji="0" lang="en-US" altLang="en-US" sz="2800" b="1" i="0" u="none" strike="noStrike" kern="1200" cap="none" spc="0" normalizeH="0" baseline="0" noProof="0" dirty="0" smtClean="0">
                <a:ln>
                  <a:noFill/>
                </a:ln>
                <a:solidFill>
                  <a:srgbClr val="000000"/>
                </a:solidFill>
                <a:effectLst/>
                <a:uLnTx/>
                <a:uFillTx/>
                <a:latin typeface="+mn-lt"/>
                <a:ea typeface="+mn-ea"/>
                <a:cs typeface="+mn-cs"/>
              </a:rPr>
              <a:t> Grader</a:t>
            </a:r>
            <a:r>
              <a:rPr kumimoji="0" lang="en-US" altLang="en-US" sz="2800" b="0" i="0" u="none" strike="noStrike" kern="1200" cap="none" spc="0" normalizeH="0" baseline="0" noProof="0" dirty="0" smtClean="0">
                <a:ln>
                  <a:noFill/>
                </a:ln>
                <a:solidFill>
                  <a:srgbClr val="000000"/>
                </a:solidFill>
                <a:effectLst/>
                <a:uLnTx/>
                <a:uFillTx/>
                <a:latin typeface="+mn-lt"/>
                <a:ea typeface="+mn-ea"/>
                <a:cs typeface="+mn-cs"/>
              </a:rPr>
              <a:t>, Austin, TX</a:t>
            </a:r>
          </a:p>
          <a:p>
            <a:pPr marL="0" marR="0" lvl="0" indent="0" algn="l" defTabSz="914400" rtl="0" eaLnBrk="1" fontAlgn="auto" latinLnBrk="0" hangingPunct="1">
              <a:lnSpc>
                <a:spcPct val="90000"/>
              </a:lnSpc>
              <a:spcBef>
                <a:spcPts val="1000"/>
              </a:spcBef>
              <a:spcAft>
                <a:spcPts val="0"/>
              </a:spcAft>
              <a:buClrTx/>
              <a:buSzTx/>
              <a:buFont typeface="Arial"/>
              <a:buNone/>
              <a:tabLst/>
              <a:defRPr/>
            </a:pPr>
            <a:endParaRPr kumimoji="0" lang="en-US" altLang="en-US" sz="2800" b="0" i="0" u="none" strike="noStrike" kern="1200" cap="none" spc="0" normalizeH="0" baseline="0" noProof="0" dirty="0">
              <a:ln>
                <a:noFill/>
              </a:ln>
              <a:solidFill>
                <a:srgbClr val="000000"/>
              </a:solidFill>
              <a:effectLst/>
              <a:uLnTx/>
              <a:uFillTx/>
              <a:latin typeface="+mn-lt"/>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altLang="en-US" sz="2800" b="0" i="0" u="none" strike="noStrike" kern="1200" cap="none" spc="0" normalizeH="0" baseline="0" noProof="0" dirty="0">
                <a:ln>
                  <a:noFill/>
                </a:ln>
                <a:solidFill>
                  <a:srgbClr val="000000"/>
                </a:solidFill>
                <a:effectLst/>
                <a:uLnTx/>
                <a:uFillTx/>
                <a:latin typeface="+mn-lt"/>
                <a:ea typeface="+mn-ea"/>
                <a:cs typeface="+mn-cs"/>
              </a:rPr>
              <a:t>“I like creating as many questions as you can in a time limit without being judged because it lets my mind flow.” </a:t>
            </a:r>
            <a:endParaRPr kumimoji="0" lang="en-US" altLang="en-US" sz="2800" b="0" i="0" u="none" strike="noStrike" kern="1200" cap="none" spc="0" normalizeH="0" baseline="0" noProof="0" dirty="0" smtClean="0">
              <a:ln>
                <a:noFill/>
              </a:ln>
              <a:solidFill>
                <a:srgbClr val="000000"/>
              </a:solidFill>
              <a:effectLst/>
              <a:uLnTx/>
              <a:uFillTx/>
              <a:latin typeface="+mn-lt"/>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altLang="en-US" sz="2800" b="0" i="0" u="none" strike="noStrike" kern="1200" cap="none" spc="0" normalizeH="0" baseline="0" noProof="0" dirty="0">
                <a:ln>
                  <a:noFill/>
                </a:ln>
                <a:solidFill>
                  <a:srgbClr val="000000"/>
                </a:solidFill>
                <a:effectLst/>
                <a:uLnTx/>
                <a:uFillTx/>
                <a:latin typeface="+mn-lt"/>
                <a:ea typeface="+mn-ea"/>
                <a:cs typeface="+mn-cs"/>
              </a:rPr>
              <a:t>	</a:t>
            </a:r>
            <a:r>
              <a:rPr kumimoji="0" lang="en-US" altLang="en-US" sz="2800" b="0" i="0" u="none" strike="noStrike" kern="1200" cap="none" spc="0" normalizeH="0" baseline="0" noProof="0" dirty="0" smtClean="0">
                <a:ln>
                  <a:noFill/>
                </a:ln>
                <a:solidFill>
                  <a:srgbClr val="000000"/>
                </a:solidFill>
                <a:effectLst/>
                <a:uLnTx/>
                <a:uFillTx/>
                <a:latin typeface="+mn-lt"/>
                <a:ea typeface="+mn-ea"/>
                <a:cs typeface="+mn-cs"/>
              </a:rPr>
              <a:t>				- </a:t>
            </a:r>
            <a:r>
              <a:rPr kumimoji="0" lang="en-US" altLang="en-US" sz="2800" b="1" i="0" u="none" strike="noStrike" kern="1200" cap="none" spc="0" normalizeH="0" baseline="0" noProof="0" dirty="0" smtClean="0">
                <a:ln>
                  <a:noFill/>
                </a:ln>
                <a:solidFill>
                  <a:srgbClr val="000000"/>
                </a:solidFill>
                <a:effectLst/>
                <a:uLnTx/>
                <a:uFillTx/>
                <a:latin typeface="+mn-lt"/>
                <a:ea typeface="+mn-ea"/>
                <a:cs typeface="+mn-cs"/>
              </a:rPr>
              <a:t>8</a:t>
            </a:r>
            <a:r>
              <a:rPr kumimoji="0" lang="en-US" altLang="en-US" sz="2800" b="1" i="0" u="none" strike="noStrike" kern="1200" cap="none" spc="0" normalizeH="0" baseline="30000" noProof="0" dirty="0" smtClean="0">
                <a:ln>
                  <a:noFill/>
                </a:ln>
                <a:solidFill>
                  <a:srgbClr val="000000"/>
                </a:solidFill>
                <a:effectLst/>
                <a:uLnTx/>
                <a:uFillTx/>
                <a:latin typeface="+mn-lt"/>
                <a:ea typeface="+mn-ea"/>
                <a:cs typeface="+mn-cs"/>
              </a:rPr>
              <a:t>th</a:t>
            </a:r>
            <a:r>
              <a:rPr kumimoji="0" lang="en-US" altLang="en-US" sz="2800" b="1" i="0" u="none" strike="noStrike" kern="1200" cap="none" spc="0" normalizeH="0" baseline="0" noProof="0" dirty="0" smtClean="0">
                <a:ln>
                  <a:noFill/>
                </a:ln>
                <a:solidFill>
                  <a:srgbClr val="000000"/>
                </a:solidFill>
                <a:effectLst/>
                <a:uLnTx/>
                <a:uFillTx/>
                <a:latin typeface="+mn-lt"/>
                <a:ea typeface="+mn-ea"/>
                <a:cs typeface="+mn-cs"/>
              </a:rPr>
              <a:t> Grader</a:t>
            </a:r>
            <a:r>
              <a:rPr kumimoji="0" lang="en-US" altLang="en-US" sz="2800" b="0" i="0" u="none" strike="noStrike" kern="1200" cap="none" spc="0" normalizeH="0" baseline="0" noProof="0" dirty="0" smtClean="0">
                <a:ln>
                  <a:noFill/>
                </a:ln>
                <a:solidFill>
                  <a:srgbClr val="000000"/>
                </a:solidFill>
                <a:effectLst/>
                <a:uLnTx/>
                <a:uFillTx/>
                <a:latin typeface="+mn-lt"/>
                <a:ea typeface="+mn-ea"/>
                <a:cs typeface="+mn-cs"/>
              </a:rPr>
              <a:t>, Austin, TX</a:t>
            </a:r>
            <a:endParaRPr kumimoji="0" lang="en-US" altLang="en-US" sz="2800" b="1" i="0" u="none" strike="noStrike" kern="1200" cap="none" spc="0" normalizeH="0" baseline="0" noProof="0" dirty="0">
              <a:ln>
                <a:noFill/>
              </a:ln>
              <a:solidFill>
                <a:srgbClr val="000000"/>
              </a:solidFill>
              <a:effectLst/>
              <a:uLnTx/>
              <a:uFillTx/>
              <a:latin typeface="+mn-lt"/>
              <a:ea typeface="+mn-ea"/>
              <a:cs typeface="+mn-cs"/>
            </a:endParaRPr>
          </a:p>
        </p:txBody>
      </p:sp>
    </p:spTree>
    <p:extLst>
      <p:ext uri="{BB962C8B-B14F-4D97-AF65-F5344CB8AC3E}">
        <p14:creationId xmlns:p14="http://schemas.microsoft.com/office/powerpoint/2010/main" val="245710785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atin typeface="Rockwell" charset="0"/>
              </a:rPr>
              <a:t>Classroom Example:</a:t>
            </a:r>
            <a:br>
              <a:rPr lang="en-US" dirty="0">
                <a:latin typeface="Rockwell" charset="0"/>
              </a:rPr>
            </a:br>
            <a:r>
              <a:rPr lang="en-US" dirty="0" smtClean="0">
                <a:latin typeface="Rockwell" charset="0"/>
              </a:rPr>
              <a:t>Middle School</a:t>
            </a:r>
            <a:endParaRPr lang="en-US" dirty="0"/>
          </a:p>
        </p:txBody>
      </p:sp>
      <p:sp>
        <p:nvSpPr>
          <p:cNvPr id="4" name="Rectangle 3"/>
          <p:cNvSpPr/>
          <p:nvPr/>
        </p:nvSpPr>
        <p:spPr>
          <a:xfrm>
            <a:off x="2612587" y="2168777"/>
            <a:ext cx="7178083" cy="3108543"/>
          </a:xfrm>
          <a:prstGeom prst="rect">
            <a:avLst/>
          </a:prstGeom>
        </p:spPr>
        <p:txBody>
          <a:bodyPr wrap="square">
            <a:spAutoFit/>
          </a:bodyPr>
          <a:lstStyle/>
          <a:p>
            <a:pPr defTabSz="457200"/>
            <a:r>
              <a:rPr lang="en-US" sz="2800" u="sng" dirty="0">
                <a:solidFill>
                  <a:prstClr val="black"/>
                </a:solidFill>
                <a:latin typeface="Rockwell" charset="0"/>
              </a:rPr>
              <a:t>Teacher</a:t>
            </a:r>
            <a:r>
              <a:rPr lang="en-US" sz="2800" dirty="0">
                <a:solidFill>
                  <a:prstClr val="black"/>
                </a:solidFill>
                <a:latin typeface="Rockwell" charset="0"/>
              </a:rPr>
              <a:t>: Erica Ferguson, Chicago, IL</a:t>
            </a:r>
          </a:p>
          <a:p>
            <a:pPr defTabSz="457200"/>
            <a:endParaRPr lang="en-US" sz="2800" u="sng" dirty="0">
              <a:solidFill>
                <a:prstClr val="black"/>
              </a:solidFill>
              <a:latin typeface="Rockwell" charset="0"/>
            </a:endParaRPr>
          </a:p>
          <a:p>
            <a:pPr defTabSz="457200"/>
            <a:r>
              <a:rPr lang="en-US" sz="2800" u="sng" dirty="0">
                <a:solidFill>
                  <a:prstClr val="black"/>
                </a:solidFill>
                <a:latin typeface="Rockwell" charset="0"/>
              </a:rPr>
              <a:t>Topic</a:t>
            </a:r>
            <a:r>
              <a:rPr lang="en-US" sz="2800" dirty="0">
                <a:solidFill>
                  <a:prstClr val="black"/>
                </a:solidFill>
                <a:latin typeface="Rockwell" charset="0"/>
              </a:rPr>
              <a:t>: Police-civilian relations</a:t>
            </a:r>
          </a:p>
          <a:p>
            <a:pPr defTabSz="457200"/>
            <a:endParaRPr lang="en-US" sz="2800" dirty="0">
              <a:solidFill>
                <a:prstClr val="black"/>
              </a:solidFill>
              <a:latin typeface="Rockwell" charset="0"/>
            </a:endParaRPr>
          </a:p>
          <a:p>
            <a:pPr defTabSz="457200"/>
            <a:r>
              <a:rPr lang="en-US" sz="2800" u="sng" dirty="0">
                <a:solidFill>
                  <a:prstClr val="black"/>
                </a:solidFill>
                <a:latin typeface="Rockwell" charset="0"/>
              </a:rPr>
              <a:t>Purpose</a:t>
            </a:r>
            <a:r>
              <a:rPr lang="en-US" sz="2800" dirty="0">
                <a:solidFill>
                  <a:prstClr val="black"/>
                </a:solidFill>
                <a:latin typeface="Rockwell" charset="0"/>
              </a:rPr>
              <a:t>: To gather information students want to know about a contemporary issue before taking informed action</a:t>
            </a:r>
          </a:p>
        </p:txBody>
      </p:sp>
    </p:spTree>
    <p:extLst>
      <p:ext uri="{BB962C8B-B14F-4D97-AF65-F5344CB8AC3E}">
        <p14:creationId xmlns:p14="http://schemas.microsoft.com/office/powerpoint/2010/main" val="346262784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Title 1"/>
          <p:cNvSpPr>
            <a:spLocks noGrp="1"/>
          </p:cNvSpPr>
          <p:nvPr>
            <p:ph type="title"/>
          </p:nvPr>
        </p:nvSpPr>
        <p:spPr/>
        <p:txBody>
          <a:bodyPr>
            <a:normAutofit/>
          </a:bodyPr>
          <a:lstStyle/>
          <a:p>
            <a:r>
              <a:rPr lang="en-US" dirty="0">
                <a:latin typeface="Rockwell" charset="0"/>
              </a:rPr>
              <a:t>Student Questions</a:t>
            </a:r>
          </a:p>
        </p:txBody>
      </p:sp>
      <p:sp>
        <p:nvSpPr>
          <p:cNvPr id="3" name="Content Placeholder 2"/>
          <p:cNvSpPr>
            <a:spLocks noGrp="1"/>
          </p:cNvSpPr>
          <p:nvPr>
            <p:ph idx="1"/>
          </p:nvPr>
        </p:nvSpPr>
        <p:spPr>
          <a:xfrm>
            <a:off x="690154" y="1696991"/>
            <a:ext cx="5405846" cy="4351338"/>
          </a:xfrm>
        </p:spPr>
        <p:txBody>
          <a:bodyPr>
            <a:noAutofit/>
          </a:bodyPr>
          <a:lstStyle/>
          <a:p>
            <a:pPr marL="342900" indent="-342900">
              <a:spcBef>
                <a:spcPts val="600"/>
              </a:spcBef>
              <a:buSzPct val="100000"/>
              <a:buFont typeface="+mj-lt"/>
              <a:buAutoNum type="arabicPeriod"/>
              <a:defRPr/>
            </a:pPr>
            <a:r>
              <a:rPr lang="en-US" sz="1600" dirty="0">
                <a:solidFill>
                  <a:srgbClr val="000000"/>
                </a:solidFill>
                <a:cs typeface="Gill Sans" charset="0"/>
              </a:rPr>
              <a:t>Why do people die in the hands of law enforcement?</a:t>
            </a:r>
          </a:p>
          <a:p>
            <a:pPr marL="342900" indent="-342900">
              <a:spcBef>
                <a:spcPts val="600"/>
              </a:spcBef>
              <a:buSzPct val="100000"/>
              <a:buFont typeface="+mj-lt"/>
              <a:buAutoNum type="arabicPeriod"/>
              <a:defRPr/>
            </a:pPr>
            <a:r>
              <a:rPr lang="en-US" sz="1600" dirty="0">
                <a:solidFill>
                  <a:srgbClr val="000000"/>
                </a:solidFill>
                <a:cs typeface="Gill Sans" charset="0"/>
              </a:rPr>
              <a:t>Why do people blame death on law enforcement?</a:t>
            </a:r>
          </a:p>
          <a:p>
            <a:pPr marL="342900" indent="-342900">
              <a:spcBef>
                <a:spcPts val="600"/>
              </a:spcBef>
              <a:buSzPct val="100000"/>
              <a:buFont typeface="+mj-lt"/>
              <a:buAutoNum type="arabicPeriod"/>
              <a:defRPr/>
            </a:pPr>
            <a:r>
              <a:rPr lang="en-US" sz="1600" dirty="0">
                <a:solidFill>
                  <a:srgbClr val="000000"/>
                </a:solidFill>
                <a:cs typeface="Gill Sans" charset="0"/>
              </a:rPr>
              <a:t>Why aren’t officers found guilty when they commit a crime but citizens are found guilty when they commit a crime?</a:t>
            </a:r>
          </a:p>
          <a:p>
            <a:pPr marL="342900" indent="-342900">
              <a:spcBef>
                <a:spcPts val="600"/>
              </a:spcBef>
              <a:buSzPct val="100000"/>
              <a:buFont typeface="+mj-lt"/>
              <a:buAutoNum type="arabicPeriod"/>
              <a:defRPr/>
            </a:pPr>
            <a:r>
              <a:rPr lang="en-US" sz="1600" dirty="0">
                <a:solidFill>
                  <a:srgbClr val="000000"/>
                </a:solidFill>
                <a:cs typeface="Gill Sans" charset="0"/>
              </a:rPr>
              <a:t>Why aren’t white officers found guilty when they commit a crime? </a:t>
            </a:r>
          </a:p>
          <a:p>
            <a:pPr marL="342900" indent="-342900">
              <a:spcBef>
                <a:spcPts val="600"/>
              </a:spcBef>
              <a:buSzPct val="100000"/>
              <a:buFont typeface="+mj-lt"/>
              <a:buAutoNum type="arabicPeriod"/>
              <a:defRPr/>
            </a:pPr>
            <a:r>
              <a:rPr lang="en-US" sz="1600" b="1" dirty="0">
                <a:solidFill>
                  <a:srgbClr val="000000"/>
                </a:solidFill>
                <a:cs typeface="Gill Sans" charset="0"/>
              </a:rPr>
              <a:t>What makes officers want to kill innocent people? [o] </a:t>
            </a:r>
            <a:r>
              <a:rPr lang="en-US" sz="1600" b="1" dirty="0">
                <a:solidFill>
                  <a:srgbClr val="000000"/>
                </a:solidFill>
                <a:cs typeface="Gill Sans" charset="0"/>
                <a:sym typeface="Wingdings" panose="05000000000000000000" pitchFamily="2" charset="2"/>
              </a:rPr>
              <a:t> Do officers try to kill innocent people? [c]</a:t>
            </a:r>
            <a:endParaRPr lang="en-US" sz="1600" b="1" dirty="0">
              <a:solidFill>
                <a:srgbClr val="000000"/>
              </a:solidFill>
              <a:cs typeface="Gill Sans" charset="0"/>
            </a:endParaRPr>
          </a:p>
          <a:p>
            <a:pPr marL="342900" indent="-342900">
              <a:spcBef>
                <a:spcPts val="600"/>
              </a:spcBef>
              <a:buSzPct val="100000"/>
              <a:buFont typeface="+mj-lt"/>
              <a:buAutoNum type="arabicPeriod"/>
              <a:defRPr/>
            </a:pPr>
            <a:r>
              <a:rPr lang="en-US" sz="1600" dirty="0">
                <a:solidFill>
                  <a:srgbClr val="000000"/>
                </a:solidFill>
                <a:cs typeface="Gill Sans" charset="0"/>
              </a:rPr>
              <a:t>Why do police officers walk in people’s house without a warrant?</a:t>
            </a:r>
          </a:p>
          <a:p>
            <a:pPr marL="342900" indent="-342900">
              <a:spcBef>
                <a:spcPts val="600"/>
              </a:spcBef>
              <a:buSzPct val="100000"/>
              <a:buFont typeface="+mj-lt"/>
              <a:buAutoNum type="arabicPeriod"/>
              <a:defRPr/>
            </a:pPr>
            <a:r>
              <a:rPr lang="en-US" sz="1600" b="1" dirty="0">
                <a:solidFill>
                  <a:srgbClr val="000000"/>
                </a:solidFill>
                <a:cs typeface="Gill Sans" charset="0"/>
              </a:rPr>
              <a:t>Why do police officers get better treatment than American citizens?</a:t>
            </a:r>
          </a:p>
          <a:p>
            <a:pPr marL="342900" indent="-342900">
              <a:spcBef>
                <a:spcPts val="600"/>
              </a:spcBef>
              <a:buSzPct val="100000"/>
              <a:buFont typeface="+mj-lt"/>
              <a:buAutoNum type="arabicPeriod"/>
              <a:defRPr/>
            </a:pPr>
            <a:r>
              <a:rPr lang="en-US" sz="1600" dirty="0">
                <a:solidFill>
                  <a:srgbClr val="000000"/>
                </a:solidFill>
                <a:cs typeface="Gill Sans" charset="0"/>
              </a:rPr>
              <a:t>Can officers go to jail?</a:t>
            </a:r>
          </a:p>
          <a:p>
            <a:pPr marL="342900" indent="-342900">
              <a:spcBef>
                <a:spcPts val="600"/>
              </a:spcBef>
              <a:buSzPct val="100000"/>
              <a:buFont typeface="+mj-lt"/>
              <a:buAutoNum type="arabicPeriod"/>
              <a:defRPr/>
            </a:pPr>
            <a:r>
              <a:rPr lang="en-US" sz="1600" dirty="0">
                <a:solidFill>
                  <a:srgbClr val="000000"/>
                </a:solidFill>
                <a:cs typeface="Gill Sans" charset="0"/>
              </a:rPr>
              <a:t>Can citizens get away with a crime? [c] </a:t>
            </a:r>
            <a:r>
              <a:rPr lang="en-US" sz="1600" dirty="0">
                <a:solidFill>
                  <a:srgbClr val="000000"/>
                </a:solidFill>
                <a:cs typeface="Gill Sans" charset="0"/>
                <a:sym typeface="Wingdings" panose="05000000000000000000" pitchFamily="2" charset="2"/>
              </a:rPr>
              <a:t> How can a citizen get away with a crime? [o]</a:t>
            </a:r>
            <a:endParaRPr lang="en-US" sz="1600" dirty="0">
              <a:solidFill>
                <a:srgbClr val="000000"/>
              </a:solidFill>
              <a:cs typeface="Gill Sans" charset="0"/>
            </a:endParaRPr>
          </a:p>
          <a:p>
            <a:pPr marL="342900" indent="-342900">
              <a:spcBef>
                <a:spcPts val="600"/>
              </a:spcBef>
              <a:buSzPct val="100000"/>
              <a:buFont typeface="+mj-lt"/>
              <a:buAutoNum type="arabicPeriod"/>
              <a:defRPr/>
            </a:pPr>
            <a:r>
              <a:rPr lang="en-US" sz="1600" b="1" dirty="0">
                <a:solidFill>
                  <a:srgbClr val="000000"/>
                </a:solidFill>
                <a:cs typeface="Gill Sans" charset="0"/>
              </a:rPr>
              <a:t> How many people die in the hands of law enforcement?</a:t>
            </a:r>
          </a:p>
          <a:p>
            <a:pPr marL="0" indent="0">
              <a:spcBef>
                <a:spcPts val="600"/>
              </a:spcBef>
              <a:buSzPct val="100000"/>
              <a:buNone/>
              <a:defRPr/>
            </a:pPr>
            <a:endParaRPr lang="en-US" dirty="0" smtClean="0">
              <a:solidFill>
                <a:srgbClr val="000000"/>
              </a:solidFill>
              <a:cs typeface="Gill Sans" charset="0"/>
            </a:endParaRPr>
          </a:p>
        </p:txBody>
      </p:sp>
      <p:sp>
        <p:nvSpPr>
          <p:cNvPr id="4" name="TextBox 3"/>
          <p:cNvSpPr txBox="1"/>
          <p:nvPr/>
        </p:nvSpPr>
        <p:spPr>
          <a:xfrm>
            <a:off x="690154" y="1372988"/>
            <a:ext cx="4188940" cy="369332"/>
          </a:xfrm>
          <a:prstGeom prst="rect">
            <a:avLst/>
          </a:prstGeom>
          <a:noFill/>
        </p:spPr>
        <p:txBody>
          <a:bodyPr wrap="square" rtlCol="0">
            <a:spAutoFit/>
          </a:bodyPr>
          <a:lstStyle/>
          <a:p>
            <a:pPr defTabSz="457200"/>
            <a:r>
              <a:rPr lang="en-US" dirty="0">
                <a:solidFill>
                  <a:prstClr val="black">
                    <a:lumMod val="50000"/>
                    <a:lumOff val="50000"/>
                  </a:prstClr>
                </a:solidFill>
                <a:latin typeface="Rockwell"/>
              </a:rPr>
              <a:t>Class #1 Selected Questions:</a:t>
            </a:r>
          </a:p>
        </p:txBody>
      </p:sp>
      <p:sp>
        <p:nvSpPr>
          <p:cNvPr id="6" name="TextBox 5"/>
          <p:cNvSpPr txBox="1"/>
          <p:nvPr/>
        </p:nvSpPr>
        <p:spPr>
          <a:xfrm>
            <a:off x="6421906" y="1519601"/>
            <a:ext cx="4188940" cy="4431983"/>
          </a:xfrm>
          <a:prstGeom prst="rect">
            <a:avLst/>
          </a:prstGeom>
          <a:noFill/>
        </p:spPr>
        <p:txBody>
          <a:bodyPr wrap="square" rtlCol="0">
            <a:spAutoFit/>
          </a:bodyPr>
          <a:lstStyle/>
          <a:p>
            <a:pPr defTabSz="457200"/>
            <a:r>
              <a:rPr lang="en-US" dirty="0">
                <a:solidFill>
                  <a:prstClr val="black">
                    <a:lumMod val="50000"/>
                    <a:lumOff val="50000"/>
                  </a:prstClr>
                </a:solidFill>
                <a:latin typeface="Rockwell"/>
              </a:rPr>
              <a:t>Class #2 Selected Questions:</a:t>
            </a:r>
          </a:p>
          <a:p>
            <a:pPr marL="342900" indent="-342900" defTabSz="457200">
              <a:spcBef>
                <a:spcPts val="600"/>
              </a:spcBef>
              <a:buSzPct val="100000"/>
              <a:buFont typeface="+mj-lt"/>
              <a:buAutoNum type="arabicPeriod"/>
              <a:defRPr/>
            </a:pPr>
            <a:r>
              <a:rPr lang="en-US" dirty="0">
                <a:solidFill>
                  <a:srgbClr val="000000"/>
                </a:solidFill>
                <a:latin typeface="Rockwell"/>
                <a:cs typeface="Gill Sans" charset="0"/>
              </a:rPr>
              <a:t>What is the percent of officers get arrested?</a:t>
            </a:r>
          </a:p>
          <a:p>
            <a:pPr marL="342900" indent="-342900" defTabSz="457200">
              <a:spcBef>
                <a:spcPts val="600"/>
              </a:spcBef>
              <a:buSzPct val="100000"/>
              <a:buFont typeface="+mj-lt"/>
              <a:buAutoNum type="arabicPeriod"/>
              <a:defRPr/>
            </a:pPr>
            <a:r>
              <a:rPr lang="en-US" dirty="0">
                <a:solidFill>
                  <a:srgbClr val="000000"/>
                </a:solidFill>
                <a:latin typeface="Rockwell"/>
                <a:cs typeface="Gill Sans" charset="0"/>
              </a:rPr>
              <a:t>Why do black people get arrested for crimes they didn’t commit?</a:t>
            </a:r>
          </a:p>
          <a:p>
            <a:pPr marL="342900" indent="-342900" defTabSz="457200">
              <a:spcBef>
                <a:spcPts val="600"/>
              </a:spcBef>
              <a:buSzPct val="100000"/>
              <a:buFont typeface="+mj-lt"/>
              <a:buAutoNum type="arabicPeriod"/>
              <a:defRPr/>
            </a:pPr>
            <a:r>
              <a:rPr lang="en-US" dirty="0">
                <a:solidFill>
                  <a:srgbClr val="000000"/>
                </a:solidFill>
                <a:latin typeface="Rockwell"/>
                <a:cs typeface="Gill Sans" charset="0"/>
              </a:rPr>
              <a:t>Why do white people think it’s a joke?</a:t>
            </a:r>
          </a:p>
          <a:p>
            <a:pPr marL="342900" indent="-342900" defTabSz="457200">
              <a:spcBef>
                <a:spcPts val="600"/>
              </a:spcBef>
              <a:buSzPct val="100000"/>
              <a:buFont typeface="+mj-lt"/>
              <a:buAutoNum type="arabicPeriod"/>
              <a:defRPr/>
            </a:pPr>
            <a:r>
              <a:rPr lang="en-US" dirty="0">
                <a:solidFill>
                  <a:srgbClr val="000000"/>
                </a:solidFill>
                <a:latin typeface="Rockwell"/>
                <a:cs typeface="Gill Sans" charset="0"/>
              </a:rPr>
              <a:t>Why are white people always killing black people?</a:t>
            </a:r>
          </a:p>
          <a:p>
            <a:pPr marL="342900" indent="-342900" defTabSz="457200">
              <a:spcBef>
                <a:spcPts val="600"/>
              </a:spcBef>
              <a:buSzPct val="100000"/>
              <a:buFont typeface="+mj-lt"/>
              <a:buAutoNum type="arabicPeriod"/>
              <a:defRPr/>
            </a:pPr>
            <a:r>
              <a:rPr lang="en-US" dirty="0">
                <a:solidFill>
                  <a:srgbClr val="000000"/>
                </a:solidFill>
                <a:latin typeface="Rockwell"/>
                <a:cs typeface="Gill Sans" charset="0"/>
              </a:rPr>
              <a:t>Why do black people always have a better chance of dying?</a:t>
            </a:r>
          </a:p>
          <a:p>
            <a:pPr marL="342900" indent="-342900" defTabSz="457200">
              <a:spcBef>
                <a:spcPts val="600"/>
              </a:spcBef>
              <a:buSzPct val="100000"/>
              <a:buFont typeface="+mj-lt"/>
              <a:buAutoNum type="arabicPeriod"/>
              <a:defRPr/>
            </a:pPr>
            <a:r>
              <a:rPr lang="en-US" dirty="0">
                <a:solidFill>
                  <a:srgbClr val="000000"/>
                </a:solidFill>
                <a:latin typeface="Rockwell"/>
                <a:cs typeface="Gill Sans" charset="0"/>
              </a:rPr>
              <a:t>Why does the judge always agree with the police?</a:t>
            </a:r>
          </a:p>
          <a:p>
            <a:pPr defTabSz="457200"/>
            <a:endParaRPr lang="en-US" dirty="0">
              <a:solidFill>
                <a:prstClr val="black">
                  <a:lumMod val="50000"/>
                  <a:lumOff val="50000"/>
                </a:prstClr>
              </a:solidFill>
              <a:latin typeface="Rockwell"/>
            </a:endParaRPr>
          </a:p>
        </p:txBody>
      </p:sp>
    </p:spTree>
    <p:extLst>
      <p:ext uri="{BB962C8B-B14F-4D97-AF65-F5344CB8AC3E}">
        <p14:creationId xmlns:p14="http://schemas.microsoft.com/office/powerpoint/2010/main" val="3123716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1" end="1"/>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
                                            <p:txEl>
                                              <p:pRg st="2" end="2"/>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xEl>
                                              <p:pRg st="4" end="4"/>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6">
                                            <p:txEl>
                                              <p:pRg st="5" end="5"/>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Student-Identified Next Steps</a:t>
            </a:r>
            <a:endParaRPr lang="en-US" dirty="0"/>
          </a:p>
        </p:txBody>
      </p:sp>
      <p:graphicFrame>
        <p:nvGraphicFramePr>
          <p:cNvPr id="4" name="Content Placeholder 3"/>
          <p:cNvGraphicFramePr>
            <a:graphicFrameLocks/>
          </p:cNvGraphicFramePr>
          <p:nvPr>
            <p:extLst>
              <p:ext uri="{D42A27DB-BD31-4B8C-83A1-F6EECF244321}">
                <p14:modId xmlns:p14="http://schemas.microsoft.com/office/powerpoint/2010/main" val="4094925939"/>
              </p:ext>
            </p:extLst>
          </p:nvPr>
        </p:nvGraphicFramePr>
        <p:xfrm>
          <a:off x="2022287" y="1540796"/>
          <a:ext cx="7556500" cy="4469576"/>
        </p:xfrm>
        <a:graphic>
          <a:graphicData uri="http://schemas.openxmlformats.org/drawingml/2006/table">
            <a:tbl>
              <a:tblPr firstRow="1" bandRow="1">
                <a:effectLst/>
                <a:tableStyleId>{5C22544A-7EE6-4342-B048-85BDC9FD1C3A}</a:tableStyleId>
              </a:tblPr>
              <a:tblGrid>
                <a:gridCol w="3778250">
                  <a:extLst>
                    <a:ext uri="{9D8B030D-6E8A-4147-A177-3AD203B41FA5}">
                      <a16:colId xmlns:a16="http://schemas.microsoft.com/office/drawing/2014/main" val="20000"/>
                    </a:ext>
                  </a:extLst>
                </a:gridCol>
                <a:gridCol w="3778250">
                  <a:extLst>
                    <a:ext uri="{9D8B030D-6E8A-4147-A177-3AD203B41FA5}">
                      <a16:colId xmlns:a16="http://schemas.microsoft.com/office/drawing/2014/main" val="20001"/>
                    </a:ext>
                  </a:extLst>
                </a:gridCol>
              </a:tblGrid>
              <a:tr h="626176">
                <a:tc>
                  <a:txBody>
                    <a:bodyPr/>
                    <a:lstStyle/>
                    <a:p>
                      <a:pPr algn="ctr"/>
                      <a:r>
                        <a:rPr lang="en-US" sz="2400" dirty="0" smtClean="0"/>
                        <a:t>Information to</a:t>
                      </a:r>
                      <a:r>
                        <a:rPr lang="en-US" sz="2400" baseline="0" dirty="0" smtClean="0"/>
                        <a:t> Find</a:t>
                      </a:r>
                      <a:endParaRPr lang="en-US" sz="2400"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sz="2400" dirty="0" smtClean="0"/>
                        <a:t>Steps</a:t>
                      </a:r>
                      <a:r>
                        <a:rPr lang="en-US" sz="2400" baseline="0" dirty="0" smtClean="0"/>
                        <a:t> to Take</a:t>
                      </a:r>
                      <a:endParaRPr lang="en-US" sz="2400" dirty="0"/>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786988">
                <a:tc>
                  <a:txBody>
                    <a:bodyPr/>
                    <a:lstStyle/>
                    <a:p>
                      <a:endParaRPr lang="en-US"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dirty="0"/>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0001"/>
                  </a:ext>
                </a:extLst>
              </a:tr>
              <a:tr h="509402">
                <a:tc>
                  <a:txBody>
                    <a:bodyPr/>
                    <a:lstStyle/>
                    <a:p>
                      <a:endParaRPr lang="en-US" dirty="0"/>
                    </a:p>
                  </a:txBody>
                  <a:tcPr>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noFill/>
                  </a:tcPr>
                </a:tc>
                <a:tc>
                  <a:txBody>
                    <a:bodyPr/>
                    <a:lstStyle/>
                    <a:p>
                      <a:endParaRPr lang="en-US" dirty="0"/>
                    </a:p>
                  </a:txBody>
                  <a:tcPr>
                    <a:lnL w="12700" cap="flat" cmpd="sng" algn="ctr">
                      <a:solidFill>
                        <a:schemeClr val="tx1"/>
                      </a:solidFill>
                      <a:prstDash val="solid"/>
                      <a:round/>
                      <a:headEnd type="none" w="med" len="med"/>
                      <a:tailEnd type="none" w="med" len="med"/>
                    </a:lnL>
                    <a:lnT w="12700" cap="flat" cmpd="sng" algn="ctr">
                      <a:noFill/>
                      <a:prstDash val="solid"/>
                      <a:round/>
                      <a:headEnd type="none" w="med" len="med"/>
                      <a:tailEnd type="none" w="med" len="med"/>
                    </a:lnT>
                    <a:noFill/>
                  </a:tcPr>
                </a:tc>
                <a:extLst>
                  <a:ext uri="{0D108BD9-81ED-4DB2-BD59-A6C34878D82A}">
                    <a16:rowId xmlns:a16="http://schemas.microsoft.com/office/drawing/2014/main" val="10002"/>
                  </a:ext>
                </a:extLst>
              </a:tr>
              <a:tr h="509402">
                <a:tc>
                  <a:txBody>
                    <a:bodyPr/>
                    <a:lstStyle/>
                    <a:p>
                      <a:endParaRPr lang="en-US" dirty="0"/>
                    </a:p>
                  </a:txBody>
                  <a:tcPr>
                    <a:lnR w="12700" cap="flat" cmpd="sng" algn="ctr">
                      <a:solidFill>
                        <a:schemeClr val="tx1"/>
                      </a:solidFill>
                      <a:prstDash val="solid"/>
                      <a:round/>
                      <a:headEnd type="none" w="med" len="med"/>
                      <a:tailEnd type="none" w="med" len="med"/>
                    </a:lnR>
                    <a:noFill/>
                  </a:tcPr>
                </a:tc>
                <a:tc>
                  <a:txBody>
                    <a:bodyPr/>
                    <a:lstStyle/>
                    <a:p>
                      <a:endParaRPr lang="en-US" dirty="0"/>
                    </a:p>
                  </a:txBody>
                  <a:tcPr>
                    <a:lnL w="12700" cap="flat" cmpd="sng" algn="ctr">
                      <a:solidFill>
                        <a:schemeClr val="tx1"/>
                      </a:solidFill>
                      <a:prstDash val="solid"/>
                      <a:round/>
                      <a:headEnd type="none" w="med" len="med"/>
                      <a:tailEnd type="none" w="med" len="med"/>
                    </a:lnL>
                    <a:noFill/>
                  </a:tcPr>
                </a:tc>
                <a:extLst>
                  <a:ext uri="{0D108BD9-81ED-4DB2-BD59-A6C34878D82A}">
                    <a16:rowId xmlns:a16="http://schemas.microsoft.com/office/drawing/2014/main" val="10003"/>
                  </a:ext>
                </a:extLst>
              </a:tr>
              <a:tr h="509402">
                <a:tc>
                  <a:txBody>
                    <a:bodyPr/>
                    <a:lstStyle/>
                    <a:p>
                      <a:endParaRPr lang="en-US" dirty="0"/>
                    </a:p>
                  </a:txBody>
                  <a:tcPr>
                    <a:lnR w="12700" cap="flat" cmpd="sng" algn="ctr">
                      <a:solidFill>
                        <a:schemeClr val="tx1"/>
                      </a:solidFill>
                      <a:prstDash val="solid"/>
                      <a:round/>
                      <a:headEnd type="none" w="med" len="med"/>
                      <a:tailEnd type="none" w="med" len="med"/>
                    </a:lnR>
                    <a:noFill/>
                  </a:tcPr>
                </a:tc>
                <a:tc>
                  <a:txBody>
                    <a:bodyPr/>
                    <a:lstStyle/>
                    <a:p>
                      <a:endParaRPr lang="en-US" dirty="0"/>
                    </a:p>
                  </a:txBody>
                  <a:tcPr>
                    <a:lnL w="12700" cap="flat" cmpd="sng" algn="ctr">
                      <a:solidFill>
                        <a:schemeClr val="tx1"/>
                      </a:solidFill>
                      <a:prstDash val="solid"/>
                      <a:round/>
                      <a:headEnd type="none" w="med" len="med"/>
                      <a:tailEnd type="none" w="med" len="med"/>
                    </a:lnL>
                    <a:noFill/>
                  </a:tcPr>
                </a:tc>
                <a:extLst>
                  <a:ext uri="{0D108BD9-81ED-4DB2-BD59-A6C34878D82A}">
                    <a16:rowId xmlns:a16="http://schemas.microsoft.com/office/drawing/2014/main" val="10004"/>
                  </a:ext>
                </a:extLst>
              </a:tr>
              <a:tr h="509402">
                <a:tc>
                  <a:txBody>
                    <a:bodyPr/>
                    <a:lstStyle/>
                    <a:p>
                      <a:endParaRPr lang="en-US"/>
                    </a:p>
                  </a:txBody>
                  <a:tcPr>
                    <a:lnR w="12700" cap="flat" cmpd="sng" algn="ctr">
                      <a:solidFill>
                        <a:schemeClr val="tx1"/>
                      </a:solidFill>
                      <a:prstDash val="solid"/>
                      <a:round/>
                      <a:headEnd type="none" w="med" len="med"/>
                      <a:tailEnd type="none" w="med" len="med"/>
                    </a:lnR>
                    <a:noFill/>
                  </a:tcPr>
                </a:tc>
                <a:tc>
                  <a:txBody>
                    <a:bodyPr/>
                    <a:lstStyle/>
                    <a:p>
                      <a:endParaRPr lang="en-US" dirty="0"/>
                    </a:p>
                  </a:txBody>
                  <a:tcPr>
                    <a:lnL w="12700" cap="flat" cmpd="sng" algn="ctr">
                      <a:solidFill>
                        <a:schemeClr val="tx1"/>
                      </a:solidFill>
                      <a:prstDash val="solid"/>
                      <a:round/>
                      <a:headEnd type="none" w="med" len="med"/>
                      <a:tailEnd type="none" w="med" len="med"/>
                    </a:lnL>
                    <a:noFill/>
                  </a:tcPr>
                </a:tc>
                <a:extLst>
                  <a:ext uri="{0D108BD9-81ED-4DB2-BD59-A6C34878D82A}">
                    <a16:rowId xmlns:a16="http://schemas.microsoft.com/office/drawing/2014/main" val="10005"/>
                  </a:ext>
                </a:extLst>
              </a:tr>
              <a:tr h="509402">
                <a:tc>
                  <a:txBody>
                    <a:bodyPr/>
                    <a:lstStyle/>
                    <a:p>
                      <a:endParaRPr lang="en-US" dirty="0"/>
                    </a:p>
                  </a:txBody>
                  <a:tcPr>
                    <a:lnR w="12700" cap="flat" cmpd="sng" algn="ctr">
                      <a:solidFill>
                        <a:schemeClr val="tx1"/>
                      </a:solidFill>
                      <a:prstDash val="solid"/>
                      <a:round/>
                      <a:headEnd type="none" w="med" len="med"/>
                      <a:tailEnd type="none" w="med" len="med"/>
                    </a:lnR>
                    <a:noFill/>
                  </a:tcPr>
                </a:tc>
                <a:tc>
                  <a:txBody>
                    <a:bodyPr/>
                    <a:lstStyle/>
                    <a:p>
                      <a:endParaRPr lang="en-US" dirty="0"/>
                    </a:p>
                  </a:txBody>
                  <a:tcPr>
                    <a:lnL w="12700" cap="flat" cmpd="sng" algn="ctr">
                      <a:solidFill>
                        <a:schemeClr val="tx1"/>
                      </a:solidFill>
                      <a:prstDash val="solid"/>
                      <a:round/>
                      <a:headEnd type="none" w="med" len="med"/>
                      <a:tailEnd type="none" w="med" len="med"/>
                    </a:lnL>
                    <a:noFill/>
                  </a:tcPr>
                </a:tc>
                <a:extLst>
                  <a:ext uri="{0D108BD9-81ED-4DB2-BD59-A6C34878D82A}">
                    <a16:rowId xmlns:a16="http://schemas.microsoft.com/office/drawing/2014/main" val="10006"/>
                  </a:ext>
                </a:extLst>
              </a:tr>
              <a:tr h="509402">
                <a:tc>
                  <a:txBody>
                    <a:bodyPr/>
                    <a:lstStyle/>
                    <a:p>
                      <a:endParaRPr lang="en-US" dirty="0"/>
                    </a:p>
                  </a:txBody>
                  <a:tcPr>
                    <a:lnR w="12700" cap="flat" cmpd="sng" algn="ctr">
                      <a:solidFill>
                        <a:schemeClr val="tx1"/>
                      </a:solidFill>
                      <a:prstDash val="solid"/>
                      <a:round/>
                      <a:headEnd type="none" w="med" len="med"/>
                      <a:tailEnd type="none" w="med" len="med"/>
                    </a:lnR>
                    <a:noFill/>
                  </a:tcPr>
                </a:tc>
                <a:tc>
                  <a:txBody>
                    <a:bodyPr/>
                    <a:lstStyle/>
                    <a:p>
                      <a:endParaRPr lang="en-US" dirty="0"/>
                    </a:p>
                  </a:txBody>
                  <a:tcPr>
                    <a:lnL w="12700" cap="flat" cmpd="sng" algn="ctr">
                      <a:solidFill>
                        <a:schemeClr val="tx1"/>
                      </a:solidFill>
                      <a:prstDash val="solid"/>
                      <a:round/>
                      <a:headEnd type="none" w="med" len="med"/>
                      <a:tailEnd type="none" w="med" len="med"/>
                    </a:lnL>
                    <a:noFill/>
                  </a:tcPr>
                </a:tc>
                <a:extLst>
                  <a:ext uri="{0D108BD9-81ED-4DB2-BD59-A6C34878D82A}">
                    <a16:rowId xmlns:a16="http://schemas.microsoft.com/office/drawing/2014/main" val="10007"/>
                  </a:ext>
                </a:extLst>
              </a:tr>
            </a:tbl>
          </a:graphicData>
        </a:graphic>
      </p:graphicFrame>
      <p:sp>
        <p:nvSpPr>
          <p:cNvPr id="6" name="TextBox 5"/>
          <p:cNvSpPr txBox="1"/>
          <p:nvPr/>
        </p:nvSpPr>
        <p:spPr>
          <a:xfrm>
            <a:off x="2022474" y="2335633"/>
            <a:ext cx="3573624" cy="2585323"/>
          </a:xfrm>
          <a:prstGeom prst="rect">
            <a:avLst/>
          </a:prstGeom>
          <a:noFill/>
        </p:spPr>
        <p:txBody>
          <a:bodyPr wrap="square" rtlCol="0">
            <a:spAutoFit/>
          </a:bodyPr>
          <a:lstStyle/>
          <a:p>
            <a:pPr marL="342900" indent="-342900" defTabSz="457200">
              <a:buFontTx/>
              <a:buAutoNum type="arabicPeriod"/>
            </a:pPr>
            <a:r>
              <a:rPr lang="en-US" dirty="0">
                <a:solidFill>
                  <a:prstClr val="black"/>
                </a:solidFill>
                <a:latin typeface="Rockwell"/>
              </a:rPr>
              <a:t>How many times are police found guilty?</a:t>
            </a:r>
          </a:p>
          <a:p>
            <a:pPr marL="342900" indent="-342900" defTabSz="457200">
              <a:buFontTx/>
              <a:buAutoNum type="arabicPeriod"/>
            </a:pPr>
            <a:endParaRPr lang="en-US" dirty="0">
              <a:solidFill>
                <a:prstClr val="black"/>
              </a:solidFill>
              <a:latin typeface="Rockwell"/>
            </a:endParaRPr>
          </a:p>
          <a:p>
            <a:pPr marL="342900" indent="-342900" defTabSz="457200">
              <a:buFontTx/>
              <a:buAutoNum type="arabicPeriod"/>
            </a:pPr>
            <a:r>
              <a:rPr lang="en-US" dirty="0">
                <a:solidFill>
                  <a:prstClr val="black"/>
                </a:solidFill>
                <a:latin typeface="Rockwell"/>
              </a:rPr>
              <a:t>How many people do they accuse of murder they didn’t do?</a:t>
            </a:r>
          </a:p>
          <a:p>
            <a:pPr marL="342900" indent="-342900" defTabSz="457200">
              <a:buFontTx/>
              <a:buAutoNum type="arabicPeriod"/>
            </a:pPr>
            <a:endParaRPr lang="en-US" dirty="0">
              <a:solidFill>
                <a:prstClr val="black"/>
              </a:solidFill>
              <a:latin typeface="Rockwell"/>
            </a:endParaRPr>
          </a:p>
          <a:p>
            <a:pPr marL="342900" indent="-342900" defTabSz="457200">
              <a:buFontTx/>
              <a:buAutoNum type="arabicPeriod"/>
            </a:pPr>
            <a:r>
              <a:rPr lang="en-US" dirty="0">
                <a:solidFill>
                  <a:prstClr val="black"/>
                </a:solidFill>
                <a:latin typeface="Rockwell"/>
              </a:rPr>
              <a:t>If [police] are racist. They never arrest white people. </a:t>
            </a:r>
          </a:p>
        </p:txBody>
      </p:sp>
      <p:sp>
        <p:nvSpPr>
          <p:cNvPr id="7" name="TextBox 6"/>
          <p:cNvSpPr txBox="1"/>
          <p:nvPr/>
        </p:nvSpPr>
        <p:spPr>
          <a:xfrm>
            <a:off x="6005163" y="2335633"/>
            <a:ext cx="3573624" cy="2585323"/>
          </a:xfrm>
          <a:prstGeom prst="rect">
            <a:avLst/>
          </a:prstGeom>
          <a:noFill/>
        </p:spPr>
        <p:txBody>
          <a:bodyPr wrap="square" rtlCol="0">
            <a:spAutoFit/>
          </a:bodyPr>
          <a:lstStyle/>
          <a:p>
            <a:pPr marL="342900" indent="-342900" defTabSz="457200">
              <a:buFontTx/>
              <a:buAutoNum type="arabicPeriod"/>
            </a:pPr>
            <a:r>
              <a:rPr lang="en-US" dirty="0">
                <a:solidFill>
                  <a:prstClr val="black"/>
                </a:solidFill>
                <a:latin typeface="Rockwell"/>
              </a:rPr>
              <a:t>“I need to do research for the information.”</a:t>
            </a:r>
          </a:p>
          <a:p>
            <a:pPr marL="342900" indent="-342900" defTabSz="457200">
              <a:buFontTx/>
              <a:buAutoNum type="arabicPeriod"/>
            </a:pPr>
            <a:endParaRPr lang="en-US" dirty="0">
              <a:solidFill>
                <a:prstClr val="black"/>
              </a:solidFill>
              <a:latin typeface="Rockwell"/>
            </a:endParaRPr>
          </a:p>
          <a:p>
            <a:pPr marL="342900" indent="-342900" defTabSz="457200">
              <a:buFontTx/>
              <a:buAutoNum type="arabicPeriod"/>
            </a:pPr>
            <a:r>
              <a:rPr lang="en-US" dirty="0">
                <a:solidFill>
                  <a:prstClr val="black"/>
                </a:solidFill>
                <a:latin typeface="Rockwell"/>
              </a:rPr>
              <a:t>“I need to ask a security guard.”</a:t>
            </a:r>
          </a:p>
          <a:p>
            <a:pPr marL="342900" indent="-342900" defTabSz="457200">
              <a:buFontTx/>
              <a:buAutoNum type="arabicPeriod"/>
            </a:pPr>
            <a:endParaRPr lang="en-US" dirty="0">
              <a:solidFill>
                <a:prstClr val="black"/>
              </a:solidFill>
              <a:latin typeface="Rockwell"/>
            </a:endParaRPr>
          </a:p>
          <a:p>
            <a:pPr marL="342900" indent="-342900" defTabSz="457200">
              <a:buFontTx/>
              <a:buAutoNum type="arabicPeriod"/>
            </a:pPr>
            <a:endParaRPr lang="en-US" dirty="0">
              <a:solidFill>
                <a:prstClr val="black"/>
              </a:solidFill>
              <a:latin typeface="Rockwell"/>
            </a:endParaRPr>
          </a:p>
          <a:p>
            <a:pPr marL="342900" indent="-342900" defTabSz="457200">
              <a:buFontTx/>
              <a:buAutoNum type="arabicPeriod"/>
            </a:pPr>
            <a:r>
              <a:rPr lang="en-US" dirty="0">
                <a:solidFill>
                  <a:prstClr val="black"/>
                </a:solidFill>
                <a:latin typeface="Rockwell"/>
              </a:rPr>
              <a:t>“Look on the police website.”</a:t>
            </a:r>
          </a:p>
        </p:txBody>
      </p:sp>
    </p:spTree>
    <p:extLst>
      <p:ext uri="{BB962C8B-B14F-4D97-AF65-F5344CB8AC3E}">
        <p14:creationId xmlns:p14="http://schemas.microsoft.com/office/powerpoint/2010/main" val="186984140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Title 1"/>
          <p:cNvSpPr>
            <a:spLocks noGrp="1"/>
          </p:cNvSpPr>
          <p:nvPr>
            <p:ph type="title"/>
          </p:nvPr>
        </p:nvSpPr>
        <p:spPr/>
        <p:txBody>
          <a:bodyPr>
            <a:normAutofit/>
          </a:bodyPr>
          <a:lstStyle/>
          <a:p>
            <a:r>
              <a:rPr lang="en-US" altLang="en-US" dirty="0" smtClean="0"/>
              <a:t>Excerpts from Student Reflections:</a:t>
            </a:r>
            <a:endParaRPr lang="en-US" altLang="en-US" dirty="0"/>
          </a:p>
        </p:txBody>
      </p:sp>
      <p:sp>
        <p:nvSpPr>
          <p:cNvPr id="2" name="TextBox 1"/>
          <p:cNvSpPr txBox="1"/>
          <p:nvPr/>
        </p:nvSpPr>
        <p:spPr>
          <a:xfrm>
            <a:off x="995366" y="1418317"/>
            <a:ext cx="10682828" cy="3785652"/>
          </a:xfrm>
          <a:prstGeom prst="rect">
            <a:avLst/>
          </a:prstGeom>
          <a:noFill/>
        </p:spPr>
        <p:txBody>
          <a:bodyPr wrap="square" rtlCol="0">
            <a:spAutoFit/>
          </a:bodyPr>
          <a:lstStyle/>
          <a:p>
            <a:pPr defTabSz="457200"/>
            <a:r>
              <a:rPr lang="en-US" sz="2000" dirty="0">
                <a:solidFill>
                  <a:prstClr val="black"/>
                </a:solidFill>
                <a:latin typeface="Rockwell"/>
              </a:rPr>
              <a:t>“…After we got the basic questions down like how many are there or why they were in there we started to get into deeper questions like what happened to the inmates’ families or when was the last time they ate.”</a:t>
            </a:r>
          </a:p>
          <a:p>
            <a:pPr defTabSz="457200"/>
            <a:endParaRPr lang="en-US" sz="2000" dirty="0">
              <a:solidFill>
                <a:prstClr val="black"/>
              </a:solidFill>
              <a:latin typeface="Rockwell"/>
            </a:endParaRPr>
          </a:p>
          <a:p>
            <a:pPr defTabSz="457200"/>
            <a:r>
              <a:rPr lang="en-US" sz="2000" dirty="0">
                <a:solidFill>
                  <a:prstClr val="black"/>
                </a:solidFill>
                <a:latin typeface="Rockwell"/>
              </a:rPr>
              <a:t>“We had to actually truly think about what kind of message or story the picture wanted to tell. We had to think about what was going on around that time, what were people going through. The image made me personally think from a different perspective.”</a:t>
            </a:r>
          </a:p>
          <a:p>
            <a:pPr defTabSz="457200"/>
            <a:endParaRPr lang="en-US" sz="2000" dirty="0">
              <a:solidFill>
                <a:prstClr val="black"/>
              </a:solidFill>
              <a:latin typeface="Rockwell"/>
            </a:endParaRPr>
          </a:p>
          <a:p>
            <a:pPr defTabSz="457200"/>
            <a:r>
              <a:rPr lang="en-US" sz="2000" dirty="0">
                <a:solidFill>
                  <a:prstClr val="black"/>
                </a:solidFill>
                <a:latin typeface="Rockwell"/>
              </a:rPr>
              <a:t>“During the QFT I learned that my peers and I have very similar questions, as well as observations. I found out that a single image can generate more than 50 questions.”</a:t>
            </a:r>
          </a:p>
          <a:p>
            <a:pPr defTabSz="457200"/>
            <a:endParaRPr lang="en-US" sz="2000" dirty="0">
              <a:solidFill>
                <a:prstClr val="black"/>
              </a:solidFill>
              <a:latin typeface="Rockwell"/>
            </a:endParaRPr>
          </a:p>
          <a:p>
            <a:pPr defTabSz="457200"/>
            <a:r>
              <a:rPr lang="en-US" sz="2000" dirty="0">
                <a:solidFill>
                  <a:prstClr val="black"/>
                </a:solidFill>
                <a:latin typeface="Rockwell"/>
              </a:rPr>
              <a:t>“I found out from having questions you learn more.”</a:t>
            </a:r>
          </a:p>
        </p:txBody>
      </p:sp>
    </p:spTree>
    <p:extLst>
      <p:ext uri="{BB962C8B-B14F-4D97-AF65-F5344CB8AC3E}">
        <p14:creationId xmlns:p14="http://schemas.microsoft.com/office/powerpoint/2010/main" val="788490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Effect transition="in" filter="fade">
                                      <p:cBhvr>
                                        <p:cTn id="14" dur="1000"/>
                                        <p:tgtEl>
                                          <p:spTgt spid="2">
                                            <p:txEl>
                                              <p:pRg st="2" end="2"/>
                                            </p:txEl>
                                          </p:spTgt>
                                        </p:tgtEl>
                                      </p:cBhvr>
                                    </p:animEffect>
                                    <p:anim calcmode="lin" valueType="num">
                                      <p:cBhvr>
                                        <p:cTn id="15"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animEffect transition="in" filter="fade">
                                      <p:cBhvr>
                                        <p:cTn id="21" dur="1000"/>
                                        <p:tgtEl>
                                          <p:spTgt spid="2">
                                            <p:txEl>
                                              <p:pRg st="4" end="4"/>
                                            </p:txEl>
                                          </p:spTgt>
                                        </p:tgtEl>
                                      </p:cBhvr>
                                    </p:animEffect>
                                    <p:anim calcmode="lin" valueType="num">
                                      <p:cBhvr>
                                        <p:cTn id="22"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xEl>
                                              <p:pRg st="6" end="6"/>
                                            </p:txEl>
                                          </p:spTgt>
                                        </p:tgtEl>
                                        <p:attrNameLst>
                                          <p:attrName>style.visibility</p:attrName>
                                        </p:attrNameLst>
                                      </p:cBhvr>
                                      <p:to>
                                        <p:strVal val="visible"/>
                                      </p:to>
                                    </p:set>
                                    <p:animEffect transition="in" filter="fade">
                                      <p:cBhvr>
                                        <p:cTn id="28" dur="1000"/>
                                        <p:tgtEl>
                                          <p:spTgt spid="2">
                                            <p:txEl>
                                              <p:pRg st="6" end="6"/>
                                            </p:txEl>
                                          </p:spTgt>
                                        </p:tgtEl>
                                      </p:cBhvr>
                                    </p:animEffect>
                                    <p:anim calcmode="lin" valueType="num">
                                      <p:cBhvr>
                                        <p:cTn id="29"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Title 1"/>
          <p:cNvSpPr>
            <a:spLocks noGrp="1"/>
          </p:cNvSpPr>
          <p:nvPr>
            <p:ph type="title"/>
          </p:nvPr>
        </p:nvSpPr>
        <p:spPr/>
        <p:txBody>
          <a:bodyPr/>
          <a:lstStyle/>
          <a:p>
            <a:pPr algn="ctr" eaLnBrk="1" hangingPunct="1"/>
            <a:r>
              <a:rPr lang="en-US" altLang="en-US" sz="4000" dirty="0">
                <a:latin typeface="Rockwell" panose="02060603020205020403" pitchFamily="18" charset="0"/>
                <a:ea typeface="MS PGothic" pitchFamily="34" charset="-128"/>
              </a:rPr>
              <a:t>Classroom Example:</a:t>
            </a:r>
            <a:br>
              <a:rPr lang="en-US" altLang="en-US" sz="4000" dirty="0">
                <a:latin typeface="Rockwell" panose="02060603020205020403" pitchFamily="18" charset="0"/>
                <a:ea typeface="MS PGothic" pitchFamily="34" charset="-128"/>
              </a:rPr>
            </a:br>
            <a:r>
              <a:rPr lang="en-US" altLang="en-US" sz="4000" dirty="0">
                <a:latin typeface="Rockwell" panose="02060603020205020403" pitchFamily="18" charset="0"/>
                <a:ea typeface="MS PGothic" pitchFamily="34" charset="-128"/>
              </a:rPr>
              <a:t>8</a:t>
            </a:r>
            <a:r>
              <a:rPr lang="en-US" altLang="en-US" sz="4000" baseline="30000" dirty="0">
                <a:latin typeface="Rockwell" panose="02060603020205020403" pitchFamily="18" charset="0"/>
                <a:ea typeface="MS PGothic" pitchFamily="34" charset="-128"/>
              </a:rPr>
              <a:t>th</a:t>
            </a:r>
            <a:r>
              <a:rPr lang="en-US" altLang="en-US" sz="4000" dirty="0">
                <a:latin typeface="Rockwell" panose="02060603020205020403" pitchFamily="18" charset="0"/>
                <a:ea typeface="MS PGothic" pitchFamily="34" charset="-128"/>
              </a:rPr>
              <a:t> Grade</a:t>
            </a:r>
          </a:p>
        </p:txBody>
      </p:sp>
      <p:sp>
        <p:nvSpPr>
          <p:cNvPr id="128003" name="Content Placeholder 2"/>
          <p:cNvSpPr>
            <a:spLocks noGrp="1"/>
          </p:cNvSpPr>
          <p:nvPr>
            <p:ph idx="1"/>
          </p:nvPr>
        </p:nvSpPr>
        <p:spPr/>
        <p:txBody>
          <a:bodyPr>
            <a:normAutofit/>
          </a:bodyPr>
          <a:lstStyle/>
          <a:p>
            <a:pPr marL="0" indent="0">
              <a:buNone/>
            </a:pPr>
            <a:r>
              <a:rPr lang="en-US" altLang="en-US" sz="3000" u="sng" dirty="0">
                <a:latin typeface="Rockwell" panose="02060603020205020403" pitchFamily="18" charset="0"/>
                <a:ea typeface="MS PGothic" pitchFamily="34" charset="-128"/>
              </a:rPr>
              <a:t>Teacher</a:t>
            </a:r>
            <a:r>
              <a:rPr lang="en-US" altLang="en-US" sz="3000" dirty="0">
                <a:latin typeface="Rockwell" panose="02060603020205020403" pitchFamily="18" charset="0"/>
                <a:ea typeface="MS PGothic" pitchFamily="34" charset="-128"/>
              </a:rPr>
              <a:t>: Joshua Beer, </a:t>
            </a:r>
            <a:r>
              <a:rPr lang="en-US" altLang="en-US" sz="3000" dirty="0" err="1">
                <a:latin typeface="Rockwell" panose="02060603020205020403" pitchFamily="18" charset="0"/>
                <a:ea typeface="MS PGothic" pitchFamily="34" charset="-128"/>
              </a:rPr>
              <a:t>Lempster</a:t>
            </a:r>
            <a:r>
              <a:rPr lang="en-US" altLang="en-US" sz="3000" dirty="0">
                <a:latin typeface="Rockwell" panose="02060603020205020403" pitchFamily="18" charset="0"/>
                <a:ea typeface="MS PGothic" pitchFamily="34" charset="-128"/>
              </a:rPr>
              <a:t>, NH</a:t>
            </a:r>
          </a:p>
          <a:p>
            <a:pPr marL="0" indent="0">
              <a:buNone/>
            </a:pPr>
            <a:r>
              <a:rPr lang="en-US" altLang="en-US" sz="3000" u="sng" dirty="0">
                <a:latin typeface="Rockwell" panose="02060603020205020403" pitchFamily="18" charset="0"/>
                <a:ea typeface="MS PGothic" pitchFamily="34" charset="-128"/>
              </a:rPr>
              <a:t>Topic</a:t>
            </a:r>
            <a:r>
              <a:rPr lang="en-US" altLang="en-US" sz="3000" dirty="0">
                <a:latin typeface="Rockwell" panose="02060603020205020403" pitchFamily="18" charset="0"/>
                <a:ea typeface="MS PGothic" pitchFamily="34" charset="-128"/>
              </a:rPr>
              <a:t>: American History, Imperialism unit</a:t>
            </a:r>
            <a:endParaRPr lang="en-US" altLang="en-US" sz="3000" u="sng" dirty="0">
              <a:latin typeface="Rockwell" panose="02060603020205020403" pitchFamily="18" charset="0"/>
              <a:ea typeface="MS PGothic" pitchFamily="34" charset="-128"/>
            </a:endParaRPr>
          </a:p>
          <a:p>
            <a:pPr marL="0" indent="0">
              <a:buNone/>
            </a:pPr>
            <a:r>
              <a:rPr lang="en-US" altLang="en-US" sz="3000" u="sng" dirty="0">
                <a:latin typeface="Rockwell" panose="02060603020205020403" pitchFamily="18" charset="0"/>
                <a:ea typeface="MS PGothic" pitchFamily="34" charset="-128"/>
              </a:rPr>
              <a:t>Purpose</a:t>
            </a:r>
            <a:r>
              <a:rPr lang="en-US" altLang="en-US" sz="3000" dirty="0">
                <a:latin typeface="Rockwell" panose="02060603020205020403" pitchFamily="18" charset="0"/>
                <a:ea typeface="MS PGothic" pitchFamily="34" charset="-128"/>
              </a:rPr>
              <a:t>: To conclude unit and use student questions to create a summative assessment</a:t>
            </a:r>
            <a:endParaRPr lang="en-US" altLang="en-US" sz="3000" dirty="0">
              <a:ea typeface="MS PGothic" pitchFamily="34" charset="-128"/>
            </a:endParaRPr>
          </a:p>
        </p:txBody>
      </p:sp>
    </p:spTree>
    <p:extLst>
      <p:ext uri="{BB962C8B-B14F-4D97-AF65-F5344CB8AC3E}">
        <p14:creationId xmlns:p14="http://schemas.microsoft.com/office/powerpoint/2010/main" val="109247509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itle 1"/>
          <p:cNvSpPr>
            <a:spLocks noGrp="1"/>
          </p:cNvSpPr>
          <p:nvPr>
            <p:ph type="title"/>
          </p:nvPr>
        </p:nvSpPr>
        <p:spPr/>
        <p:txBody>
          <a:bodyPr rtlCol="0">
            <a:normAutofit/>
          </a:bodyPr>
          <a:lstStyle/>
          <a:p>
            <a:pPr>
              <a:defRPr/>
            </a:pPr>
            <a:r>
              <a:rPr lang="en-US" dirty="0">
                <a:latin typeface="Rockwell" panose="02060603020205020403" pitchFamily="18" charset="0"/>
                <a:cs typeface="MS PGothic" pitchFamily="34" charset="-128"/>
              </a:rPr>
              <a:t>The Question Formulation Technique (QFT) in Action</a:t>
            </a:r>
          </a:p>
        </p:txBody>
      </p:sp>
      <p:sp>
        <p:nvSpPr>
          <p:cNvPr id="129027" name="Content Placeholder 2"/>
          <p:cNvSpPr>
            <a:spLocks noGrp="1"/>
          </p:cNvSpPr>
          <p:nvPr>
            <p:ph idx="1"/>
          </p:nvPr>
        </p:nvSpPr>
        <p:spPr>
          <a:xfrm>
            <a:off x="2587534" y="5800279"/>
            <a:ext cx="7016931" cy="577941"/>
          </a:xfrm>
        </p:spPr>
        <p:txBody>
          <a:bodyPr/>
          <a:lstStyle/>
          <a:p>
            <a:pPr marL="0" indent="0" algn="ctr">
              <a:buNone/>
            </a:pPr>
            <a:r>
              <a:rPr lang="en-US" altLang="en-US" dirty="0">
                <a:latin typeface="Rockwell" panose="02060603020205020403" pitchFamily="18" charset="0"/>
                <a:ea typeface="MS PGothic" pitchFamily="34" charset="-128"/>
                <a:hlinkClick r:id="rId2"/>
              </a:rPr>
              <a:t>https://www.youtube.com/watch?v=lfXEf0nG51I</a:t>
            </a:r>
            <a:endParaRPr lang="en-US" altLang="en-US" dirty="0">
              <a:latin typeface="Rockwell" panose="02060603020205020403" pitchFamily="18" charset="0"/>
              <a:ea typeface="MS PGothic" pitchFamily="34" charset="-128"/>
            </a:endParaRPr>
          </a:p>
          <a:p>
            <a:pPr marL="0" indent="0" algn="ctr">
              <a:buNone/>
            </a:pPr>
            <a:endParaRPr lang="en-US" altLang="en-US" dirty="0">
              <a:ea typeface="MS PGothic" pitchFamily="34" charset="-128"/>
            </a:endParaRPr>
          </a:p>
        </p:txBody>
      </p:sp>
      <p:pic>
        <p:nvPicPr>
          <p:cNvPr id="129028" name="Picture 3" descr="Screenshot 2015-10-05 12.29.25.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81951" y="1582171"/>
            <a:ext cx="6871352" cy="3865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787844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 Focus:</a:t>
            </a:r>
          </a:p>
        </p:txBody>
      </p:sp>
      <p:sp>
        <p:nvSpPr>
          <p:cNvPr id="3" name="Content Placeholder 2"/>
          <p:cNvSpPr>
            <a:spLocks noGrp="1"/>
          </p:cNvSpPr>
          <p:nvPr>
            <p:ph idx="1"/>
          </p:nvPr>
        </p:nvSpPr>
        <p:spPr>
          <a:xfrm>
            <a:off x="838200" y="2618105"/>
            <a:ext cx="10515600" cy="1962604"/>
          </a:xfrm>
        </p:spPr>
        <p:txBody>
          <a:bodyPr/>
          <a:lstStyle/>
          <a:p>
            <a:pPr marL="0" indent="0">
              <a:buNone/>
            </a:pPr>
            <a:r>
              <a:rPr lang="en-US" altLang="en-US" sz="4000" dirty="0">
                <a:latin typeface="Rockwell" panose="02060603020205020403" pitchFamily="18" charset="0"/>
                <a:ea typeface="MS PGothic" pitchFamily="34" charset="-128"/>
              </a:rPr>
              <a:t>Questions that should be asked about American Imperialism at the turn of the 20</a:t>
            </a:r>
            <a:r>
              <a:rPr lang="en-US" altLang="en-US" sz="4000" baseline="30000" dirty="0">
                <a:latin typeface="Rockwell" panose="02060603020205020403" pitchFamily="18" charset="0"/>
                <a:ea typeface="MS PGothic" pitchFamily="34" charset="-128"/>
              </a:rPr>
              <a:t>th</a:t>
            </a:r>
            <a:r>
              <a:rPr lang="en-US" altLang="en-US" sz="4000" dirty="0">
                <a:latin typeface="Rockwell" panose="02060603020205020403" pitchFamily="18" charset="0"/>
                <a:ea typeface="MS PGothic" pitchFamily="34" charset="-128"/>
              </a:rPr>
              <a:t> century</a:t>
            </a:r>
          </a:p>
          <a:p>
            <a:pPr marL="0" indent="0">
              <a:buNone/>
            </a:pPr>
            <a:endParaRPr lang="en-US" dirty="0"/>
          </a:p>
        </p:txBody>
      </p:sp>
    </p:spTree>
    <p:extLst>
      <p:ext uri="{BB962C8B-B14F-4D97-AF65-F5344CB8AC3E}">
        <p14:creationId xmlns:p14="http://schemas.microsoft.com/office/powerpoint/2010/main" val="28469121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Selected Student Questions</a:t>
            </a:r>
          </a:p>
        </p:txBody>
      </p:sp>
      <p:sp>
        <p:nvSpPr>
          <p:cNvPr id="3" name="Content Placeholder 2"/>
          <p:cNvSpPr>
            <a:spLocks noGrp="1"/>
          </p:cNvSpPr>
          <p:nvPr>
            <p:ph idx="1"/>
          </p:nvPr>
        </p:nvSpPr>
        <p:spPr>
          <a:xfrm>
            <a:off x="838200" y="1825625"/>
            <a:ext cx="5031377" cy="4351338"/>
          </a:xfrm>
        </p:spPr>
        <p:txBody>
          <a:bodyPr numCol="1">
            <a:normAutofit/>
          </a:bodyPr>
          <a:lstStyle/>
          <a:p>
            <a:pPr marL="0" indent="0">
              <a:spcBef>
                <a:spcPts val="0"/>
              </a:spcBef>
              <a:spcAft>
                <a:spcPts val="1200"/>
              </a:spcAft>
              <a:buNone/>
              <a:defRPr/>
            </a:pPr>
            <a:r>
              <a:rPr lang="en-US" sz="1800" dirty="0">
                <a:solidFill>
                  <a:prstClr val="black"/>
                </a:solidFill>
              </a:rPr>
              <a:t>1. Why did the United States want to annex Hawaii?</a:t>
            </a:r>
          </a:p>
          <a:p>
            <a:pPr marL="0" indent="0">
              <a:spcBef>
                <a:spcPts val="0"/>
              </a:spcBef>
              <a:spcAft>
                <a:spcPts val="1200"/>
              </a:spcAft>
              <a:buNone/>
              <a:defRPr/>
            </a:pPr>
            <a:r>
              <a:rPr lang="en-US" sz="1800" b="1" dirty="0">
                <a:solidFill>
                  <a:prstClr val="black"/>
                </a:solidFill>
              </a:rPr>
              <a:t>2. Why did the Hawaiian natives and queen </a:t>
            </a:r>
            <a:r>
              <a:rPr lang="en-US" sz="1800" b="1" dirty="0" err="1">
                <a:solidFill>
                  <a:prstClr val="black"/>
                </a:solidFill>
              </a:rPr>
              <a:t>Liloukalani</a:t>
            </a:r>
            <a:r>
              <a:rPr lang="en-US" sz="1800" b="1" dirty="0">
                <a:solidFill>
                  <a:prstClr val="black"/>
                </a:solidFill>
              </a:rPr>
              <a:t> not want the United States to annex Hawaii? </a:t>
            </a:r>
          </a:p>
          <a:p>
            <a:pPr marL="0" indent="0">
              <a:spcBef>
                <a:spcPts val="0"/>
              </a:spcBef>
              <a:spcAft>
                <a:spcPts val="1200"/>
              </a:spcAft>
              <a:buNone/>
              <a:defRPr/>
            </a:pPr>
            <a:r>
              <a:rPr lang="en-US" sz="1800" dirty="0">
                <a:solidFill>
                  <a:prstClr val="black"/>
                </a:solidFill>
              </a:rPr>
              <a:t>5. How was Alfred Thayer Mahan’s book influential towards imperialism? </a:t>
            </a:r>
          </a:p>
          <a:p>
            <a:pPr marL="0" indent="0">
              <a:spcBef>
                <a:spcPts val="0"/>
              </a:spcBef>
              <a:spcAft>
                <a:spcPts val="1200"/>
              </a:spcAft>
              <a:buNone/>
              <a:defRPr/>
            </a:pPr>
            <a:r>
              <a:rPr lang="en-US" sz="1800" dirty="0">
                <a:solidFill>
                  <a:prstClr val="black"/>
                </a:solidFill>
              </a:rPr>
              <a:t>6. What was Alfred Thayer Mahan’s stance on imperialism? </a:t>
            </a:r>
          </a:p>
          <a:p>
            <a:pPr marL="0" indent="0">
              <a:spcBef>
                <a:spcPts val="0"/>
              </a:spcBef>
              <a:spcAft>
                <a:spcPts val="1200"/>
              </a:spcAft>
              <a:buNone/>
              <a:defRPr/>
            </a:pPr>
            <a:r>
              <a:rPr lang="en-US" sz="1800" dirty="0">
                <a:solidFill>
                  <a:prstClr val="black"/>
                </a:solidFill>
              </a:rPr>
              <a:t>7. Why is it so important for America to have overseas bases?  </a:t>
            </a:r>
          </a:p>
          <a:p>
            <a:pPr marL="0" indent="0">
              <a:spcBef>
                <a:spcPts val="0"/>
              </a:spcBef>
              <a:spcAft>
                <a:spcPts val="1200"/>
              </a:spcAft>
              <a:buNone/>
              <a:defRPr/>
            </a:pPr>
            <a:endParaRPr lang="en-US" sz="1800" dirty="0">
              <a:solidFill>
                <a:prstClr val="black"/>
              </a:solidFill>
            </a:endParaRPr>
          </a:p>
          <a:p>
            <a:pPr marL="0" indent="0">
              <a:buNone/>
            </a:pPr>
            <a:endParaRPr lang="en-US" dirty="0"/>
          </a:p>
        </p:txBody>
      </p:sp>
      <p:sp>
        <p:nvSpPr>
          <p:cNvPr id="4" name="TextBox 3"/>
          <p:cNvSpPr txBox="1"/>
          <p:nvPr/>
        </p:nvSpPr>
        <p:spPr>
          <a:xfrm>
            <a:off x="6349977" y="1876512"/>
            <a:ext cx="5206297" cy="3631763"/>
          </a:xfrm>
          <a:prstGeom prst="rect">
            <a:avLst/>
          </a:prstGeom>
          <a:noFill/>
        </p:spPr>
        <p:txBody>
          <a:bodyPr wrap="square" rtlCol="0">
            <a:spAutoFit/>
          </a:bodyPr>
          <a:lstStyle/>
          <a:p>
            <a:pPr>
              <a:spcAft>
                <a:spcPts val="1200"/>
              </a:spcAft>
              <a:defRPr/>
            </a:pPr>
            <a:r>
              <a:rPr lang="en-US" dirty="0">
                <a:solidFill>
                  <a:prstClr val="black"/>
                </a:solidFill>
                <a:latin typeface="Rockwell"/>
              </a:rPr>
              <a:t>8. What started the Spanish-American war? </a:t>
            </a:r>
            <a:endParaRPr lang="en-US" b="1" dirty="0">
              <a:solidFill>
                <a:prstClr val="black"/>
              </a:solidFill>
              <a:latin typeface="Rockwell"/>
            </a:endParaRPr>
          </a:p>
          <a:p>
            <a:pPr>
              <a:spcAft>
                <a:spcPts val="1200"/>
              </a:spcAft>
              <a:defRPr/>
            </a:pPr>
            <a:r>
              <a:rPr lang="en-US" dirty="0">
                <a:solidFill>
                  <a:prstClr val="black"/>
                </a:solidFill>
                <a:latin typeface="Rockwell"/>
              </a:rPr>
              <a:t>9. Why was Spain mistreating Cubans &amp; </a:t>
            </a:r>
            <a:r>
              <a:rPr lang="en-US" dirty="0" err="1">
                <a:solidFill>
                  <a:prstClr val="black"/>
                </a:solidFill>
                <a:latin typeface="Rockwell"/>
              </a:rPr>
              <a:t>Phillipinos</a:t>
            </a:r>
            <a:r>
              <a:rPr lang="en-US" dirty="0">
                <a:solidFill>
                  <a:prstClr val="black"/>
                </a:solidFill>
                <a:latin typeface="Rockwell"/>
              </a:rPr>
              <a:t>?</a:t>
            </a:r>
            <a:r>
              <a:rPr lang="en-US" b="1" dirty="0">
                <a:solidFill>
                  <a:prstClr val="black"/>
                </a:solidFill>
                <a:latin typeface="Rockwell"/>
              </a:rPr>
              <a:t> </a:t>
            </a:r>
            <a:endParaRPr lang="en-US" dirty="0">
              <a:solidFill>
                <a:prstClr val="black"/>
              </a:solidFill>
              <a:latin typeface="Rockwell"/>
            </a:endParaRPr>
          </a:p>
          <a:p>
            <a:pPr>
              <a:spcAft>
                <a:spcPts val="1200"/>
              </a:spcAft>
              <a:defRPr/>
            </a:pPr>
            <a:r>
              <a:rPr lang="en-US" b="1" dirty="0">
                <a:solidFill>
                  <a:prstClr val="black"/>
                </a:solidFill>
                <a:latin typeface="Rockwell"/>
              </a:rPr>
              <a:t>10. How did the Spanish-American war affect America? </a:t>
            </a:r>
          </a:p>
          <a:p>
            <a:pPr>
              <a:spcAft>
                <a:spcPts val="1200"/>
              </a:spcAft>
              <a:defRPr/>
            </a:pPr>
            <a:r>
              <a:rPr lang="en-US" b="1" dirty="0">
                <a:solidFill>
                  <a:prstClr val="black"/>
                </a:solidFill>
                <a:latin typeface="Rockwell"/>
              </a:rPr>
              <a:t>6</a:t>
            </a:r>
            <a:r>
              <a:rPr lang="en-US" b="1" dirty="0">
                <a:solidFill>
                  <a:prstClr val="black"/>
                </a:solidFill>
                <a:latin typeface="Rockwell"/>
                <a:sym typeface="Wingdings"/>
              </a:rPr>
              <a:t></a:t>
            </a:r>
            <a:r>
              <a:rPr lang="en-US" b="1" dirty="0">
                <a:solidFill>
                  <a:prstClr val="black"/>
                </a:solidFill>
                <a:latin typeface="Rockwell"/>
              </a:rPr>
              <a:t>12. Why did Alfred Thayer Mahan have the stance that he did on imperialism?</a:t>
            </a:r>
            <a:endParaRPr lang="en-US" dirty="0">
              <a:solidFill>
                <a:prstClr val="black"/>
              </a:solidFill>
              <a:latin typeface="Rockwell"/>
            </a:endParaRPr>
          </a:p>
          <a:p>
            <a:pPr>
              <a:spcAft>
                <a:spcPts val="1200"/>
              </a:spcAft>
              <a:defRPr/>
            </a:pPr>
            <a:r>
              <a:rPr lang="en-US" dirty="0">
                <a:solidFill>
                  <a:prstClr val="black"/>
                </a:solidFill>
                <a:latin typeface="Rockwell"/>
              </a:rPr>
              <a:t>5</a:t>
            </a:r>
            <a:r>
              <a:rPr lang="en-US" dirty="0">
                <a:solidFill>
                  <a:prstClr val="black"/>
                </a:solidFill>
                <a:latin typeface="Rockwell"/>
                <a:sym typeface="Wingdings"/>
              </a:rPr>
              <a:t></a:t>
            </a:r>
            <a:r>
              <a:rPr lang="en-US" dirty="0">
                <a:solidFill>
                  <a:prstClr val="black"/>
                </a:solidFill>
                <a:latin typeface="Rockwell"/>
              </a:rPr>
              <a:t>13. Did Alfred Thayer Mahan’s book influence imperialism? </a:t>
            </a:r>
          </a:p>
          <a:p>
            <a:pPr>
              <a:spcAft>
                <a:spcPts val="1200"/>
              </a:spcAft>
              <a:defRPr/>
            </a:pPr>
            <a:endParaRPr lang="en-US" dirty="0">
              <a:solidFill>
                <a:prstClr val="black"/>
              </a:solidFill>
              <a:latin typeface="Rockwell"/>
            </a:endParaRPr>
          </a:p>
        </p:txBody>
      </p:sp>
    </p:spTree>
    <p:extLst>
      <p:ext uri="{BB962C8B-B14F-4D97-AF65-F5344CB8AC3E}">
        <p14:creationId xmlns:p14="http://schemas.microsoft.com/office/powerpoint/2010/main" val="3271163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52"/>
          <p:cNvSpPr txBox="1">
            <a:spLocks noGrp="1"/>
          </p:cNvSpPr>
          <p:nvPr>
            <p:ph type="title"/>
          </p:nvPr>
        </p:nvSpPr>
        <p:spPr>
          <a:xfrm>
            <a:off x="664028" y="763314"/>
            <a:ext cx="10515600" cy="1325563"/>
          </a:xfrm>
          <a:prstGeom prst="rect">
            <a:avLst/>
          </a:prstGeom>
          <a:noFill/>
          <a:ln>
            <a:noFill/>
          </a:ln>
        </p:spPr>
        <p:txBody>
          <a:bodyPr spcFirstLastPara="1" vert="horz" wrap="square" lIns="121900" tIns="60933" rIns="121900" bIns="60933" rtlCol="0" anchor="t" anchorCtr="0">
            <a:noAutofit/>
          </a:bodyPr>
          <a:lstStyle/>
          <a:p>
            <a:pPr>
              <a:buSzPts val="4400"/>
            </a:pPr>
            <a:r>
              <a:rPr lang="en-US" sz="3200" dirty="0" smtClean="0"/>
              <a:t>A Few Key Ways to Use the QFT in the Social Studies Classroom</a:t>
            </a:r>
            <a:br>
              <a:rPr lang="en-US" sz="3200" dirty="0" smtClean="0"/>
            </a:br>
            <a:r>
              <a:rPr lang="en-US" sz="1800" dirty="0" smtClean="0">
                <a:solidFill>
                  <a:schemeClr val="tx1"/>
                </a:solidFill>
              </a:rPr>
              <a:t>[*</a:t>
            </a:r>
            <a:r>
              <a:rPr lang="en-US" sz="1800" dirty="0">
                <a:solidFill>
                  <a:schemeClr val="tx1"/>
                </a:solidFill>
              </a:rPr>
              <a:t>N</a:t>
            </a:r>
            <a:r>
              <a:rPr lang="en-US" sz="1800" dirty="0" smtClean="0">
                <a:solidFill>
                  <a:schemeClr val="tx1"/>
                </a:solidFill>
              </a:rPr>
              <a:t>avigate </a:t>
            </a:r>
            <a:r>
              <a:rPr lang="en-US" sz="1800" dirty="0">
                <a:solidFill>
                  <a:schemeClr val="tx1"/>
                </a:solidFill>
              </a:rPr>
              <a:t>to </a:t>
            </a:r>
            <a:r>
              <a:rPr lang="en-US" sz="1800" dirty="0" smtClean="0">
                <a:solidFill>
                  <a:schemeClr val="tx1"/>
                </a:solidFill>
              </a:rPr>
              <a:t>an example corresponding with each bullet point: Put </a:t>
            </a:r>
            <a:r>
              <a:rPr lang="en-US" sz="1800" dirty="0">
                <a:solidFill>
                  <a:schemeClr val="tx1"/>
                </a:solidFill>
              </a:rPr>
              <a:t>the PowerPoint in presentation mode, and click the underlined item.]</a:t>
            </a:r>
            <a:r>
              <a:rPr lang="en-US" sz="1600" dirty="0" smtClean="0"/>
              <a:t/>
            </a:r>
            <a:br>
              <a:rPr lang="en-US" sz="1600" dirty="0" smtClean="0"/>
            </a:br>
            <a:endParaRPr sz="1600" dirty="0"/>
          </a:p>
        </p:txBody>
      </p:sp>
      <p:sp>
        <p:nvSpPr>
          <p:cNvPr id="420" name="Google Shape;420;p52"/>
          <p:cNvSpPr txBox="1">
            <a:spLocks noGrp="1"/>
          </p:cNvSpPr>
          <p:nvPr>
            <p:ph idx="1"/>
          </p:nvPr>
        </p:nvSpPr>
        <p:spPr>
          <a:xfrm>
            <a:off x="759822" y="2391682"/>
            <a:ext cx="10515600" cy="4351338"/>
          </a:xfrm>
          <a:prstGeom prst="rect">
            <a:avLst/>
          </a:prstGeom>
          <a:noFill/>
          <a:ln>
            <a:noFill/>
          </a:ln>
        </p:spPr>
        <p:txBody>
          <a:bodyPr spcFirstLastPara="1" vert="horz" wrap="square" lIns="121900" tIns="60933" rIns="121900" bIns="60933" rtlCol="0" anchor="t" anchorCtr="0">
            <a:noAutofit/>
          </a:bodyPr>
          <a:lstStyle/>
          <a:p>
            <a:pPr marL="0" indent="0">
              <a:spcBef>
                <a:spcPts val="0"/>
              </a:spcBef>
              <a:buSzPts val="2250"/>
              <a:buNone/>
            </a:pPr>
            <a:endParaRPr lang="en-US" sz="2400" dirty="0" smtClean="0"/>
          </a:p>
          <a:p>
            <a:pPr marL="571500" indent="-571500">
              <a:spcBef>
                <a:spcPts val="0"/>
              </a:spcBef>
              <a:buClr>
                <a:schemeClr val="tx2"/>
              </a:buClr>
              <a:buSzPct val="100000"/>
              <a:buFont typeface="Wingdings" panose="05000000000000000000" pitchFamily="2" charset="2"/>
              <a:buChar char="§"/>
            </a:pPr>
            <a:r>
              <a:rPr lang="en-US" sz="3200" dirty="0" smtClean="0"/>
              <a:t>Unpacking political cartoons</a:t>
            </a:r>
          </a:p>
          <a:p>
            <a:pPr marL="571500" indent="-571500">
              <a:spcBef>
                <a:spcPts val="0"/>
              </a:spcBef>
              <a:buClr>
                <a:schemeClr val="tx2"/>
              </a:buClr>
              <a:buSzPct val="100000"/>
              <a:buFont typeface="Wingdings" panose="05000000000000000000" pitchFamily="2" charset="2"/>
              <a:buChar char="§"/>
            </a:pPr>
            <a:r>
              <a:rPr lang="en-US" sz="3200" dirty="0" smtClean="0"/>
              <a:t>Analyzing primary sources</a:t>
            </a:r>
          </a:p>
          <a:p>
            <a:pPr marL="571500" indent="-571500">
              <a:spcBef>
                <a:spcPts val="0"/>
              </a:spcBef>
              <a:buClr>
                <a:schemeClr val="tx2"/>
              </a:buClr>
              <a:buSzPct val="100000"/>
              <a:buFont typeface="Wingdings" panose="05000000000000000000" pitchFamily="2" charset="2"/>
              <a:buChar char="§"/>
            </a:pPr>
            <a:r>
              <a:rPr lang="en-US" sz="3200" dirty="0" smtClean="0"/>
              <a:t>Opening discussion on contentious current events</a:t>
            </a:r>
          </a:p>
          <a:p>
            <a:pPr marL="571500" indent="-571500">
              <a:spcBef>
                <a:spcPts val="0"/>
              </a:spcBef>
              <a:buClr>
                <a:schemeClr val="tx2"/>
              </a:buClr>
              <a:buSzPct val="100000"/>
              <a:buFont typeface="Wingdings" panose="05000000000000000000" pitchFamily="2" charset="2"/>
              <a:buChar char="§"/>
            </a:pPr>
            <a:r>
              <a:rPr lang="en-US" sz="3200" dirty="0" smtClean="0"/>
              <a:t>Formative assessment</a:t>
            </a:r>
          </a:p>
          <a:p>
            <a:pPr marL="571500" indent="-571500">
              <a:spcBef>
                <a:spcPts val="0"/>
              </a:spcBef>
              <a:buClr>
                <a:schemeClr val="tx2"/>
              </a:buClr>
              <a:buSzPct val="100000"/>
              <a:buFont typeface="Wingdings" panose="05000000000000000000" pitchFamily="2" charset="2"/>
              <a:buChar char="§"/>
            </a:pPr>
            <a:r>
              <a:rPr lang="en-US" sz="3200" dirty="0" smtClean="0"/>
              <a:t>Summative assessment </a:t>
            </a:r>
          </a:p>
          <a:p>
            <a:pPr marL="571500" indent="-571500">
              <a:spcBef>
                <a:spcPts val="0"/>
              </a:spcBef>
              <a:buClr>
                <a:schemeClr val="tx2"/>
              </a:buClr>
              <a:buSzPct val="100000"/>
              <a:buFont typeface="Wingdings" panose="05000000000000000000" pitchFamily="2" charset="2"/>
              <a:buChar char="§"/>
            </a:pPr>
            <a:r>
              <a:rPr lang="en-US" sz="3200" dirty="0" smtClean="0"/>
              <a:t>Debate preparation</a:t>
            </a:r>
          </a:p>
          <a:p>
            <a:pPr marL="571500" indent="-571500">
              <a:spcBef>
                <a:spcPts val="0"/>
              </a:spcBef>
              <a:buClr>
                <a:schemeClr val="tx2"/>
              </a:buClr>
              <a:buSzPct val="100000"/>
              <a:buFont typeface="Wingdings" panose="05000000000000000000" pitchFamily="2" charset="2"/>
              <a:buChar char="§"/>
            </a:pPr>
            <a:r>
              <a:rPr lang="en-US" sz="3200" dirty="0" smtClean="0"/>
              <a:t>Research</a:t>
            </a:r>
            <a:endParaRPr lang="en-US" sz="3200" dirty="0"/>
          </a:p>
          <a:p>
            <a:pPr marL="571500" indent="-571500">
              <a:spcBef>
                <a:spcPts val="0"/>
              </a:spcBef>
              <a:buClr>
                <a:schemeClr val="tx2"/>
              </a:buClr>
              <a:buSzPct val="100000"/>
              <a:buFont typeface="Wingdings" panose="05000000000000000000" pitchFamily="2" charset="2"/>
              <a:buChar char="§"/>
            </a:pPr>
            <a:r>
              <a:rPr lang="en-US" sz="3200" dirty="0" smtClean="0"/>
              <a:t>Taking informed action</a:t>
            </a:r>
          </a:p>
          <a:p>
            <a:pPr marL="571500" indent="-571500">
              <a:spcBef>
                <a:spcPts val="0"/>
              </a:spcBef>
              <a:buSzPts val="2250"/>
              <a:buFont typeface="Wingdings" panose="05000000000000000000" pitchFamily="2" charset="2"/>
              <a:buChar char="§"/>
            </a:pPr>
            <a:endParaRPr lang="en-US" sz="2400" dirty="0" smtClean="0"/>
          </a:p>
          <a:p>
            <a:pPr marL="571500" indent="-571500">
              <a:spcBef>
                <a:spcPts val="0"/>
              </a:spcBef>
              <a:buSzPts val="2250"/>
              <a:buFont typeface="Wingdings" panose="05000000000000000000" pitchFamily="2" charset="2"/>
              <a:buChar char="§"/>
            </a:pPr>
            <a:endParaRPr lang="en-US" sz="2400" dirty="0" smtClean="0"/>
          </a:p>
          <a:p>
            <a:pPr marL="571500" indent="-571500">
              <a:spcBef>
                <a:spcPts val="0"/>
              </a:spcBef>
              <a:buSzPts val="2250"/>
              <a:buFont typeface="Wingdings" panose="05000000000000000000" pitchFamily="2" charset="2"/>
              <a:buChar char="§"/>
            </a:pPr>
            <a:endParaRPr lang="en-US" sz="2400" dirty="0" smtClean="0"/>
          </a:p>
          <a:p>
            <a:pPr marL="571500" indent="-571500">
              <a:spcBef>
                <a:spcPts val="0"/>
              </a:spcBef>
              <a:buSzPts val="2250"/>
              <a:buFont typeface="Wingdings" panose="05000000000000000000" pitchFamily="2" charset="2"/>
              <a:buChar char="§"/>
            </a:pPr>
            <a:endParaRPr sz="2400" dirty="0"/>
          </a:p>
        </p:txBody>
      </p:sp>
    </p:spTree>
    <p:extLst>
      <p:ext uri="{BB962C8B-B14F-4D97-AF65-F5344CB8AC3E}">
        <p14:creationId xmlns:p14="http://schemas.microsoft.com/office/powerpoint/2010/main" val="311064266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Prioritization Instructions</a:t>
            </a:r>
          </a:p>
        </p:txBody>
      </p:sp>
      <p:sp>
        <p:nvSpPr>
          <p:cNvPr id="3" name="Content Placeholder 2"/>
          <p:cNvSpPr>
            <a:spLocks noGrp="1"/>
          </p:cNvSpPr>
          <p:nvPr>
            <p:ph idx="1"/>
          </p:nvPr>
        </p:nvSpPr>
        <p:spPr/>
        <p:txBody>
          <a:bodyPr>
            <a:normAutofit/>
          </a:bodyPr>
          <a:lstStyle/>
          <a:p>
            <a:pPr marL="0" indent="0">
              <a:buNone/>
            </a:pPr>
            <a:r>
              <a:rPr lang="en-US" altLang="en-US" sz="3200" dirty="0">
                <a:latin typeface="Rockwell" panose="02060603020205020403" pitchFamily="18" charset="0"/>
                <a:ea typeface="MS PGothic" pitchFamily="34" charset="-128"/>
              </a:rPr>
              <a:t>Choose 3 questions you think are most important for understanding American Imperialism at the turn of the 20</a:t>
            </a:r>
            <a:r>
              <a:rPr lang="en-US" altLang="en-US" sz="3200" baseline="30000" dirty="0">
                <a:latin typeface="Rockwell" panose="02060603020205020403" pitchFamily="18" charset="0"/>
                <a:ea typeface="MS PGothic" pitchFamily="34" charset="-128"/>
              </a:rPr>
              <a:t>th</a:t>
            </a:r>
            <a:r>
              <a:rPr lang="en-US" altLang="en-US" sz="3200" dirty="0">
                <a:latin typeface="Rockwell" panose="02060603020205020403" pitchFamily="18" charset="0"/>
                <a:ea typeface="MS PGothic" pitchFamily="34" charset="-128"/>
              </a:rPr>
              <a:t> century</a:t>
            </a:r>
            <a:endParaRPr lang="en-US" sz="3200" dirty="0"/>
          </a:p>
        </p:txBody>
      </p:sp>
    </p:spTree>
    <p:extLst>
      <p:ext uri="{BB962C8B-B14F-4D97-AF65-F5344CB8AC3E}">
        <p14:creationId xmlns:p14="http://schemas.microsoft.com/office/powerpoint/2010/main" val="992880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Next Steps</a:t>
            </a:r>
          </a:p>
        </p:txBody>
      </p:sp>
      <p:sp>
        <p:nvSpPr>
          <p:cNvPr id="3" name="Content Placeholder 2"/>
          <p:cNvSpPr>
            <a:spLocks noGrp="1"/>
          </p:cNvSpPr>
          <p:nvPr>
            <p:ph idx="1"/>
          </p:nvPr>
        </p:nvSpPr>
        <p:spPr>
          <a:xfrm>
            <a:off x="838200" y="1825625"/>
            <a:ext cx="10515600" cy="1178832"/>
          </a:xfrm>
        </p:spPr>
        <p:txBody>
          <a:bodyPr>
            <a:normAutofit/>
          </a:bodyPr>
          <a:lstStyle/>
          <a:p>
            <a:pPr>
              <a:buFont typeface="Wingdings" panose="05000000000000000000" pitchFamily="2" charset="2"/>
              <a:buChar char="§"/>
            </a:pPr>
            <a:r>
              <a:rPr lang="en-US" sz="2800" dirty="0"/>
              <a:t> Teacher collected questions and created </a:t>
            </a:r>
            <a:r>
              <a:rPr lang="en-US" sz="2800" dirty="0" smtClean="0"/>
              <a:t>the final </a:t>
            </a:r>
            <a:r>
              <a:rPr lang="en-US" sz="2800" dirty="0"/>
              <a:t>unit test. </a:t>
            </a:r>
          </a:p>
          <a:p>
            <a:pPr>
              <a:buFont typeface="Wingdings" panose="05000000000000000000" pitchFamily="2" charset="2"/>
              <a:buChar char="§"/>
            </a:pPr>
            <a:r>
              <a:rPr lang="en-US" sz="2800" dirty="0"/>
              <a:t> 9 of the 10 questions on the test were student-generated. </a:t>
            </a:r>
          </a:p>
        </p:txBody>
      </p:sp>
    </p:spTree>
    <p:extLst>
      <p:ext uri="{BB962C8B-B14F-4D97-AF65-F5344CB8AC3E}">
        <p14:creationId xmlns:p14="http://schemas.microsoft.com/office/powerpoint/2010/main" val="276532603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Title 1"/>
          <p:cNvSpPr>
            <a:spLocks noGrp="1"/>
          </p:cNvSpPr>
          <p:nvPr>
            <p:ph type="title"/>
          </p:nvPr>
        </p:nvSpPr>
        <p:spPr/>
        <p:txBody>
          <a:bodyPr/>
          <a:lstStyle/>
          <a:p>
            <a:pPr algn="ctr" eaLnBrk="1" hangingPunct="1"/>
            <a:r>
              <a:rPr lang="en-US" sz="4000" dirty="0">
                <a:latin typeface="Rockwell" charset="0"/>
              </a:rPr>
              <a:t>Classroom Example:</a:t>
            </a:r>
            <a:br>
              <a:rPr lang="en-US" sz="4000" dirty="0">
                <a:latin typeface="Rockwell" charset="0"/>
              </a:rPr>
            </a:br>
            <a:r>
              <a:rPr lang="en-US" sz="4000" dirty="0">
                <a:latin typeface="Rockwell" charset="0"/>
              </a:rPr>
              <a:t>8</a:t>
            </a:r>
            <a:r>
              <a:rPr lang="en-US" sz="4000" baseline="30000" dirty="0">
                <a:latin typeface="Rockwell" charset="0"/>
              </a:rPr>
              <a:t>th</a:t>
            </a:r>
            <a:r>
              <a:rPr lang="en-US" sz="4000" dirty="0">
                <a:latin typeface="Rockwell" charset="0"/>
              </a:rPr>
              <a:t> Grade</a:t>
            </a:r>
          </a:p>
        </p:txBody>
      </p:sp>
      <p:sp>
        <p:nvSpPr>
          <p:cNvPr id="102402" name="Content Placeholder 2"/>
          <p:cNvSpPr>
            <a:spLocks noGrp="1"/>
          </p:cNvSpPr>
          <p:nvPr>
            <p:ph idx="1"/>
          </p:nvPr>
        </p:nvSpPr>
        <p:spPr>
          <a:xfrm>
            <a:off x="777240" y="2461350"/>
            <a:ext cx="9977846" cy="2302238"/>
          </a:xfrm>
        </p:spPr>
        <p:txBody>
          <a:bodyPr>
            <a:normAutofit/>
          </a:bodyPr>
          <a:lstStyle/>
          <a:p>
            <a:pPr marL="0" indent="0">
              <a:buNone/>
            </a:pPr>
            <a:r>
              <a:rPr lang="en-US" sz="2800" u="sng" dirty="0">
                <a:latin typeface="Rockwell" charset="0"/>
              </a:rPr>
              <a:t>Teacher</a:t>
            </a:r>
            <a:r>
              <a:rPr lang="en-US" sz="2800" dirty="0">
                <a:latin typeface="Rockwell" charset="0"/>
              </a:rPr>
              <a:t>: Joe </a:t>
            </a:r>
            <a:r>
              <a:rPr lang="en-US" sz="2800" dirty="0" err="1">
                <a:latin typeface="Rockwell" charset="0"/>
              </a:rPr>
              <a:t>Janovjak</a:t>
            </a:r>
            <a:r>
              <a:rPr lang="en-US" sz="2800" dirty="0">
                <a:latin typeface="Rockwell" charset="0"/>
              </a:rPr>
              <a:t>, Chicago, IL</a:t>
            </a:r>
            <a:endParaRPr lang="en-US" sz="2800" u="sng" dirty="0">
              <a:latin typeface="Rockwell" charset="0"/>
            </a:endParaRPr>
          </a:p>
          <a:p>
            <a:pPr marL="0" indent="0">
              <a:buNone/>
            </a:pPr>
            <a:r>
              <a:rPr lang="en-US" sz="2800" u="sng" dirty="0">
                <a:latin typeface="Rockwell" charset="0"/>
              </a:rPr>
              <a:t>Topic</a:t>
            </a:r>
            <a:r>
              <a:rPr lang="en-US" sz="2800" dirty="0">
                <a:latin typeface="Rockwell" charset="0"/>
              </a:rPr>
              <a:t>: The effects of the Holocaust on individuals</a:t>
            </a:r>
          </a:p>
          <a:p>
            <a:pPr marL="0" indent="0">
              <a:buNone/>
            </a:pPr>
            <a:r>
              <a:rPr lang="en-US" sz="2800" u="sng" dirty="0">
                <a:latin typeface="Rockwell" charset="0"/>
              </a:rPr>
              <a:t>Purpose</a:t>
            </a:r>
            <a:r>
              <a:rPr lang="en-US" sz="2800" dirty="0">
                <a:latin typeface="Rockwell" charset="0"/>
              </a:rPr>
              <a:t>: To ask about and reflect on the experience of the concentration camps while reading </a:t>
            </a:r>
            <a:r>
              <a:rPr lang="en-US" sz="2800" i="1" dirty="0">
                <a:latin typeface="Rockwell" charset="0"/>
              </a:rPr>
              <a:t>Night</a:t>
            </a:r>
            <a:r>
              <a:rPr lang="en-US" sz="2800" dirty="0">
                <a:latin typeface="Rockwell" charset="0"/>
              </a:rPr>
              <a:t> by </a:t>
            </a:r>
            <a:r>
              <a:rPr lang="en-US" sz="2800" dirty="0" err="1">
                <a:latin typeface="Rockwell" charset="0"/>
              </a:rPr>
              <a:t>Elie</a:t>
            </a:r>
            <a:r>
              <a:rPr lang="en-US" sz="2800" dirty="0">
                <a:latin typeface="Rockwell" charset="0"/>
              </a:rPr>
              <a:t> Wiesel</a:t>
            </a:r>
          </a:p>
          <a:p>
            <a:pPr eaLnBrk="1" hangingPunct="1"/>
            <a:endParaRPr lang="en-US" sz="3000" dirty="0">
              <a:latin typeface="Rockwell" charset="0"/>
            </a:endParaRPr>
          </a:p>
        </p:txBody>
      </p:sp>
    </p:spTree>
    <p:extLst>
      <p:ext uri="{BB962C8B-B14F-4D97-AF65-F5344CB8AC3E}">
        <p14:creationId xmlns:p14="http://schemas.microsoft.com/office/powerpoint/2010/main" val="149974763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Title 1"/>
          <p:cNvSpPr>
            <a:spLocks noGrp="1"/>
          </p:cNvSpPr>
          <p:nvPr>
            <p:ph type="title"/>
          </p:nvPr>
        </p:nvSpPr>
        <p:spPr/>
        <p:txBody>
          <a:bodyPr/>
          <a:lstStyle/>
          <a:p>
            <a:r>
              <a:rPr lang="en-US" altLang="en-US" sz="4000" dirty="0"/>
              <a:t>Question Focus</a:t>
            </a:r>
          </a:p>
        </p:txBody>
      </p:sp>
      <p:pic>
        <p:nvPicPr>
          <p:cNvPr id="3" name="Picture 2"/>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340444" y="1436408"/>
            <a:ext cx="5585211" cy="4531905"/>
          </a:xfrm>
          <a:prstGeom prst="rect">
            <a:avLst/>
          </a:prstGeom>
        </p:spPr>
      </p:pic>
    </p:spTree>
    <p:extLst>
      <p:ext uri="{BB962C8B-B14F-4D97-AF65-F5344CB8AC3E}">
        <p14:creationId xmlns:p14="http://schemas.microsoft.com/office/powerpoint/2010/main" val="253672618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Title 1"/>
          <p:cNvSpPr>
            <a:spLocks noGrp="1"/>
          </p:cNvSpPr>
          <p:nvPr>
            <p:ph type="title"/>
          </p:nvPr>
        </p:nvSpPr>
        <p:spPr/>
        <p:txBody>
          <a:bodyPr/>
          <a:lstStyle/>
          <a:p>
            <a:r>
              <a:rPr lang="en-US" sz="4000" dirty="0">
                <a:latin typeface="Rockwell" charset="0"/>
              </a:rPr>
              <a:t>Student Questions</a:t>
            </a:r>
          </a:p>
        </p:txBody>
      </p:sp>
      <p:sp>
        <p:nvSpPr>
          <p:cNvPr id="3" name="Content Placeholder 2"/>
          <p:cNvSpPr>
            <a:spLocks noGrp="1"/>
          </p:cNvSpPr>
          <p:nvPr>
            <p:ph idx="1"/>
          </p:nvPr>
        </p:nvSpPr>
        <p:spPr>
          <a:xfrm>
            <a:off x="838200" y="1825625"/>
            <a:ext cx="5371011" cy="4351338"/>
          </a:xfrm>
        </p:spPr>
        <p:txBody>
          <a:bodyPr>
            <a:noAutofit/>
          </a:bodyPr>
          <a:lstStyle/>
          <a:p>
            <a:pPr marL="342900" indent="-342900">
              <a:spcBef>
                <a:spcPts val="600"/>
              </a:spcBef>
              <a:buSzPct val="100000"/>
              <a:buFont typeface="+mj-lt"/>
              <a:buAutoNum type="arabicPeriod"/>
              <a:defRPr/>
            </a:pPr>
            <a:r>
              <a:rPr lang="en-US" sz="1800" dirty="0">
                <a:solidFill>
                  <a:srgbClr val="000000"/>
                </a:solidFill>
                <a:cs typeface="Gill Sans" charset="0"/>
              </a:rPr>
              <a:t>How many people are held in each barrack?</a:t>
            </a:r>
          </a:p>
          <a:p>
            <a:pPr marL="342900" indent="-342900">
              <a:spcBef>
                <a:spcPts val="600"/>
              </a:spcBef>
              <a:buSzPct val="100000"/>
              <a:buFont typeface="+mj-lt"/>
              <a:buAutoNum type="arabicPeriod"/>
              <a:defRPr/>
            </a:pPr>
            <a:r>
              <a:rPr lang="en-US" sz="1800" dirty="0">
                <a:solidFill>
                  <a:srgbClr val="000000"/>
                </a:solidFill>
                <a:cs typeface="Gill Sans" charset="0"/>
              </a:rPr>
              <a:t>How do they sleep with bowls as a pillow?</a:t>
            </a:r>
          </a:p>
          <a:p>
            <a:pPr marL="342900" indent="-342900">
              <a:spcBef>
                <a:spcPts val="600"/>
              </a:spcBef>
              <a:buSzPct val="100000"/>
              <a:buFont typeface="+mj-lt"/>
              <a:buAutoNum type="arabicPeriod"/>
              <a:defRPr/>
            </a:pPr>
            <a:r>
              <a:rPr lang="en-US" sz="1800" dirty="0">
                <a:solidFill>
                  <a:srgbClr val="000000"/>
                </a:solidFill>
                <a:cs typeface="Gill Sans" charset="0"/>
              </a:rPr>
              <a:t>Why are some of them naked?</a:t>
            </a:r>
          </a:p>
          <a:p>
            <a:pPr marL="342900" indent="-342900">
              <a:spcBef>
                <a:spcPts val="600"/>
              </a:spcBef>
              <a:buSzPct val="100000"/>
              <a:buFont typeface="+mj-lt"/>
              <a:buAutoNum type="arabicPeriod"/>
              <a:defRPr/>
            </a:pPr>
            <a:r>
              <a:rPr lang="en-US" sz="1800" dirty="0">
                <a:solidFill>
                  <a:srgbClr val="000000"/>
                </a:solidFill>
                <a:cs typeface="Gill Sans" charset="0"/>
              </a:rPr>
              <a:t>Why are they so skinny/emaciated?</a:t>
            </a:r>
          </a:p>
          <a:p>
            <a:pPr marL="342900" indent="-342900">
              <a:spcBef>
                <a:spcPts val="600"/>
              </a:spcBef>
              <a:buSzPct val="100000"/>
              <a:buFont typeface="+mj-lt"/>
              <a:buAutoNum type="arabicPeriod"/>
              <a:defRPr/>
            </a:pPr>
            <a:r>
              <a:rPr lang="en-US" sz="1800" dirty="0">
                <a:solidFill>
                  <a:srgbClr val="000000"/>
                </a:solidFill>
                <a:cs typeface="Gill Sans" charset="0"/>
              </a:rPr>
              <a:t>Are they cold?</a:t>
            </a:r>
          </a:p>
          <a:p>
            <a:pPr marL="342900" indent="-342900">
              <a:spcBef>
                <a:spcPts val="600"/>
              </a:spcBef>
              <a:buSzPct val="100000"/>
              <a:buFont typeface="+mj-lt"/>
              <a:buAutoNum type="arabicPeriod"/>
              <a:defRPr/>
            </a:pPr>
            <a:r>
              <a:rPr lang="en-US" sz="1800" dirty="0">
                <a:solidFill>
                  <a:srgbClr val="000000"/>
                </a:solidFill>
                <a:cs typeface="Gill Sans" charset="0"/>
              </a:rPr>
              <a:t>Are they uncomfortable?</a:t>
            </a:r>
          </a:p>
          <a:p>
            <a:pPr marL="342900" indent="-342900">
              <a:spcBef>
                <a:spcPts val="600"/>
              </a:spcBef>
              <a:buSzPct val="100000"/>
              <a:buFont typeface="+mj-lt"/>
              <a:buAutoNum type="arabicPeriod"/>
              <a:defRPr/>
            </a:pPr>
            <a:r>
              <a:rPr lang="en-US" sz="1800" dirty="0">
                <a:solidFill>
                  <a:srgbClr val="000000"/>
                </a:solidFill>
                <a:cs typeface="Gill Sans" charset="0"/>
              </a:rPr>
              <a:t>How can they sleep in small spaces? [o] </a:t>
            </a:r>
            <a:r>
              <a:rPr lang="en-US" sz="1800" dirty="0">
                <a:solidFill>
                  <a:srgbClr val="000000"/>
                </a:solidFill>
                <a:cs typeface="Gill Sans" charset="0"/>
                <a:sym typeface="Wingdings" panose="05000000000000000000" pitchFamily="2" charset="2"/>
              </a:rPr>
              <a:t> Can they sleep in small spaces? [c]</a:t>
            </a:r>
          </a:p>
          <a:p>
            <a:pPr marL="342900" indent="-342900">
              <a:spcBef>
                <a:spcPts val="600"/>
              </a:spcBef>
              <a:buSzPct val="100000"/>
              <a:buFont typeface="+mj-lt"/>
              <a:buAutoNum type="arabicPeriod"/>
              <a:defRPr/>
            </a:pPr>
            <a:r>
              <a:rPr lang="en-US" sz="1800" dirty="0">
                <a:solidFill>
                  <a:srgbClr val="000000"/>
                </a:solidFill>
                <a:cs typeface="Gill Sans" charset="0"/>
                <a:sym typeface="Wingdings" panose="05000000000000000000" pitchFamily="2" charset="2"/>
              </a:rPr>
              <a:t>If there isn’t enough room, do they have to sleep standing up?</a:t>
            </a:r>
          </a:p>
          <a:p>
            <a:pPr marL="342900" indent="-342900">
              <a:spcBef>
                <a:spcPts val="600"/>
              </a:spcBef>
              <a:buSzPct val="100000"/>
              <a:buFont typeface="+mj-lt"/>
              <a:buAutoNum type="arabicPeriod"/>
              <a:defRPr/>
            </a:pPr>
            <a:r>
              <a:rPr lang="en-US" sz="1800" dirty="0">
                <a:solidFill>
                  <a:srgbClr val="000000"/>
                </a:solidFill>
                <a:cs typeface="Gill Sans" charset="0"/>
                <a:sym typeface="Wingdings" panose="05000000000000000000" pitchFamily="2" charset="2"/>
              </a:rPr>
              <a:t>Do they get splinters from the bunks?</a:t>
            </a:r>
          </a:p>
          <a:p>
            <a:pPr marL="341313" indent="-341313">
              <a:spcBef>
                <a:spcPts val="600"/>
              </a:spcBef>
              <a:buSzPct val="100000"/>
              <a:buFont typeface="Calibri" charset="0"/>
              <a:buAutoNum type="arabicPeriod"/>
              <a:defRPr/>
            </a:pPr>
            <a:r>
              <a:rPr lang="en-US" sz="1800" dirty="0">
                <a:solidFill>
                  <a:srgbClr val="000000"/>
                </a:solidFill>
                <a:cs typeface="Gill Sans" charset="0"/>
                <a:sym typeface="Wingdings" panose="05000000000000000000" pitchFamily="2" charset="2"/>
              </a:rPr>
              <a:t>Are they separated by age? [c] How are they separated in their blocks/bunks? [o]</a:t>
            </a:r>
          </a:p>
          <a:p>
            <a:pPr marL="341313" indent="-341313">
              <a:spcBef>
                <a:spcPts val="600"/>
              </a:spcBef>
              <a:buFont typeface="Calibri" charset="0"/>
              <a:buAutoNum type="arabicPeriod"/>
              <a:defRPr/>
            </a:pPr>
            <a:endParaRPr lang="en-US" dirty="0" smtClean="0">
              <a:solidFill>
                <a:srgbClr val="000000"/>
              </a:solidFill>
              <a:cs typeface="Gill Sans" charset="0"/>
            </a:endParaRPr>
          </a:p>
        </p:txBody>
      </p:sp>
      <p:sp>
        <p:nvSpPr>
          <p:cNvPr id="2" name="TextBox 1"/>
          <p:cNvSpPr txBox="1"/>
          <p:nvPr/>
        </p:nvSpPr>
        <p:spPr>
          <a:xfrm>
            <a:off x="6356205" y="1964182"/>
            <a:ext cx="5069440" cy="3785652"/>
          </a:xfrm>
          <a:prstGeom prst="rect">
            <a:avLst/>
          </a:prstGeom>
          <a:noFill/>
        </p:spPr>
        <p:txBody>
          <a:bodyPr wrap="square" rtlCol="0">
            <a:spAutoFit/>
          </a:bodyPr>
          <a:lstStyle/>
          <a:p>
            <a:pPr marL="341313" indent="-341313" defTabSz="457200">
              <a:spcBef>
                <a:spcPts val="600"/>
              </a:spcBef>
              <a:buFont typeface="Calibri" charset="0"/>
              <a:buAutoNum type="arabicPeriod"/>
              <a:defRPr/>
            </a:pPr>
            <a:r>
              <a:rPr lang="en-US" sz="2000" dirty="0">
                <a:solidFill>
                  <a:srgbClr val="000000"/>
                </a:solidFill>
                <a:latin typeface="Rockwell"/>
                <a:cs typeface="Gill Sans" charset="0"/>
              </a:rPr>
              <a:t>Were they forced to look at the camera?</a:t>
            </a:r>
          </a:p>
          <a:p>
            <a:pPr marL="341313" indent="-341313" defTabSz="457200">
              <a:spcBef>
                <a:spcPts val="600"/>
              </a:spcBef>
              <a:buFont typeface="Calibri" charset="0"/>
              <a:buAutoNum type="arabicPeriod"/>
              <a:defRPr/>
            </a:pPr>
            <a:r>
              <a:rPr lang="en-US" sz="2000" dirty="0">
                <a:solidFill>
                  <a:srgbClr val="000000"/>
                </a:solidFill>
                <a:latin typeface="Rockwell"/>
                <a:cs typeface="Gill Sans" charset="0"/>
              </a:rPr>
              <a:t>Who was behind the camera?</a:t>
            </a:r>
          </a:p>
          <a:p>
            <a:pPr marL="341313" indent="-341313" defTabSz="457200">
              <a:spcBef>
                <a:spcPts val="600"/>
              </a:spcBef>
              <a:buFont typeface="Calibri" charset="0"/>
              <a:buAutoNum type="arabicPeriod"/>
              <a:defRPr/>
            </a:pPr>
            <a:r>
              <a:rPr lang="en-US" sz="2000" dirty="0">
                <a:solidFill>
                  <a:srgbClr val="000000"/>
                </a:solidFill>
                <a:latin typeface="Rockwell"/>
                <a:cs typeface="Gill Sans" charset="0"/>
              </a:rPr>
              <a:t>What happened after the picture?</a:t>
            </a:r>
          </a:p>
          <a:p>
            <a:pPr marL="341313" indent="-341313" defTabSz="457200">
              <a:spcBef>
                <a:spcPts val="600"/>
              </a:spcBef>
              <a:buFont typeface="Calibri" charset="0"/>
              <a:buAutoNum type="arabicPeriod"/>
              <a:defRPr/>
            </a:pPr>
            <a:r>
              <a:rPr lang="en-US" sz="2000" dirty="0">
                <a:solidFill>
                  <a:srgbClr val="000000"/>
                </a:solidFill>
                <a:latin typeface="Rockwell"/>
                <a:cs typeface="Gill Sans" charset="0"/>
              </a:rPr>
              <a:t>Were there any survivors?</a:t>
            </a:r>
          </a:p>
          <a:p>
            <a:pPr marL="341313" indent="-341313" defTabSz="457200">
              <a:spcBef>
                <a:spcPts val="600"/>
              </a:spcBef>
              <a:buFont typeface="Calibri" charset="0"/>
              <a:buAutoNum type="arabicPeriod"/>
              <a:defRPr/>
            </a:pPr>
            <a:r>
              <a:rPr lang="en-US" sz="2000" dirty="0">
                <a:solidFill>
                  <a:srgbClr val="000000"/>
                </a:solidFill>
                <a:latin typeface="Rockwell"/>
                <a:cs typeface="Gill Sans" charset="0"/>
              </a:rPr>
              <a:t>How long were they there?</a:t>
            </a:r>
          </a:p>
          <a:p>
            <a:pPr marL="341313" indent="-341313" defTabSz="457200">
              <a:spcBef>
                <a:spcPts val="600"/>
              </a:spcBef>
              <a:buFont typeface="Calibri" charset="0"/>
              <a:buAutoNum type="arabicPeriod"/>
              <a:defRPr/>
            </a:pPr>
            <a:r>
              <a:rPr lang="en-US" sz="2000" dirty="0">
                <a:solidFill>
                  <a:srgbClr val="000000"/>
                </a:solidFill>
                <a:latin typeface="Rockwell"/>
                <a:cs typeface="Gill Sans" charset="0"/>
              </a:rPr>
              <a:t>What did they have to do?</a:t>
            </a:r>
          </a:p>
          <a:p>
            <a:pPr marL="341313" indent="-341313" defTabSz="457200">
              <a:spcBef>
                <a:spcPts val="600"/>
              </a:spcBef>
              <a:buFont typeface="Calibri" charset="0"/>
              <a:buAutoNum type="arabicPeriod"/>
              <a:defRPr/>
            </a:pPr>
            <a:r>
              <a:rPr lang="en-US" sz="2000" dirty="0">
                <a:solidFill>
                  <a:srgbClr val="000000"/>
                </a:solidFill>
                <a:latin typeface="Rockwell"/>
                <a:cs typeface="Gill Sans" charset="0"/>
              </a:rPr>
              <a:t>Are they resting?</a:t>
            </a:r>
          </a:p>
          <a:p>
            <a:pPr marL="341313" indent="-341313" defTabSz="457200">
              <a:spcBef>
                <a:spcPts val="600"/>
              </a:spcBef>
              <a:buFont typeface="Calibri" charset="0"/>
              <a:buAutoNum type="arabicPeriod"/>
              <a:defRPr/>
            </a:pPr>
            <a:r>
              <a:rPr lang="en-US" sz="2000" dirty="0">
                <a:solidFill>
                  <a:srgbClr val="000000"/>
                </a:solidFill>
                <a:latin typeface="Rockwell"/>
                <a:cs typeface="Gill Sans" charset="0"/>
              </a:rPr>
              <a:t>Were they dying? </a:t>
            </a:r>
          </a:p>
          <a:p>
            <a:pPr marL="341313" indent="-341313" defTabSz="457200">
              <a:spcBef>
                <a:spcPts val="600"/>
              </a:spcBef>
              <a:buFont typeface="Calibri" charset="0"/>
              <a:buAutoNum type="arabicPeriod"/>
              <a:defRPr/>
            </a:pPr>
            <a:r>
              <a:rPr lang="en-US" sz="2000" dirty="0">
                <a:solidFill>
                  <a:srgbClr val="000000"/>
                </a:solidFill>
                <a:latin typeface="Rockwell"/>
                <a:cs typeface="Gill Sans" charset="0"/>
              </a:rPr>
              <a:t>What was the purpose of the picture?</a:t>
            </a:r>
          </a:p>
        </p:txBody>
      </p:sp>
      <p:sp>
        <p:nvSpPr>
          <p:cNvPr id="4" name="TextBox 3"/>
          <p:cNvSpPr txBox="1"/>
          <p:nvPr/>
        </p:nvSpPr>
        <p:spPr>
          <a:xfrm>
            <a:off x="764257" y="1485838"/>
            <a:ext cx="4188940" cy="369332"/>
          </a:xfrm>
          <a:prstGeom prst="rect">
            <a:avLst/>
          </a:prstGeom>
          <a:noFill/>
        </p:spPr>
        <p:txBody>
          <a:bodyPr wrap="square" rtlCol="0">
            <a:spAutoFit/>
          </a:bodyPr>
          <a:lstStyle/>
          <a:p>
            <a:pPr defTabSz="457200">
              <a:defRPr/>
            </a:pPr>
            <a:r>
              <a:rPr lang="en-US" dirty="0">
                <a:solidFill>
                  <a:prstClr val="black">
                    <a:lumMod val="50000"/>
                    <a:lumOff val="50000"/>
                  </a:prstClr>
                </a:solidFill>
                <a:latin typeface="Rockwell"/>
              </a:rPr>
              <a:t>Class #1 Selected Questions:</a:t>
            </a:r>
          </a:p>
        </p:txBody>
      </p:sp>
      <p:sp>
        <p:nvSpPr>
          <p:cNvPr id="6" name="TextBox 5"/>
          <p:cNvSpPr txBox="1"/>
          <p:nvPr/>
        </p:nvSpPr>
        <p:spPr>
          <a:xfrm>
            <a:off x="6283154" y="1594850"/>
            <a:ext cx="4188940" cy="369332"/>
          </a:xfrm>
          <a:prstGeom prst="rect">
            <a:avLst/>
          </a:prstGeom>
          <a:noFill/>
        </p:spPr>
        <p:txBody>
          <a:bodyPr wrap="square" rtlCol="0">
            <a:spAutoFit/>
          </a:bodyPr>
          <a:lstStyle/>
          <a:p>
            <a:pPr defTabSz="457200">
              <a:defRPr/>
            </a:pPr>
            <a:r>
              <a:rPr lang="en-US" dirty="0">
                <a:solidFill>
                  <a:prstClr val="black">
                    <a:lumMod val="50000"/>
                    <a:lumOff val="50000"/>
                  </a:prstClr>
                </a:solidFill>
                <a:latin typeface="Rockwell"/>
              </a:rPr>
              <a:t>Class #2 Selected Questions:</a:t>
            </a:r>
          </a:p>
        </p:txBody>
      </p:sp>
    </p:spTree>
    <p:extLst>
      <p:ext uri="{BB962C8B-B14F-4D97-AF65-F5344CB8AC3E}">
        <p14:creationId xmlns:p14="http://schemas.microsoft.com/office/powerpoint/2010/main" val="2635747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0" end="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
                                            <p:txEl>
                                              <p:pRg st="1" end="1"/>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xEl>
                                              <p:pRg st="3" end="3"/>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
                                            <p:txEl>
                                              <p:pRg st="4" end="4"/>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
                                            <p:txEl>
                                              <p:pRg st="5" end="5"/>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
                                            <p:txEl>
                                              <p:pRg st="6" end="6"/>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
                                            <p:txEl>
                                              <p:pRg st="7" end="7"/>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Title 1"/>
          <p:cNvSpPr>
            <a:spLocks noGrp="1"/>
          </p:cNvSpPr>
          <p:nvPr>
            <p:ph type="title"/>
          </p:nvPr>
        </p:nvSpPr>
        <p:spPr/>
        <p:txBody>
          <a:bodyPr>
            <a:normAutofit/>
          </a:bodyPr>
          <a:lstStyle/>
          <a:p>
            <a:r>
              <a:rPr lang="en-US" altLang="en-US" dirty="0" smtClean="0"/>
              <a:t>Excerpts from Student Reflections:</a:t>
            </a:r>
            <a:endParaRPr lang="en-US" altLang="en-US" dirty="0"/>
          </a:p>
        </p:txBody>
      </p:sp>
      <p:sp>
        <p:nvSpPr>
          <p:cNvPr id="2" name="TextBox 1"/>
          <p:cNvSpPr txBox="1"/>
          <p:nvPr/>
        </p:nvSpPr>
        <p:spPr>
          <a:xfrm>
            <a:off x="838200" y="1517174"/>
            <a:ext cx="8975948" cy="4401205"/>
          </a:xfrm>
          <a:prstGeom prst="rect">
            <a:avLst/>
          </a:prstGeom>
          <a:noFill/>
        </p:spPr>
        <p:txBody>
          <a:bodyPr wrap="square" rtlCol="0">
            <a:spAutoFit/>
          </a:bodyPr>
          <a:lstStyle/>
          <a:p>
            <a:pPr defTabSz="457200">
              <a:defRPr/>
            </a:pPr>
            <a:r>
              <a:rPr lang="en-US" sz="2000" dirty="0">
                <a:solidFill>
                  <a:prstClr val="black"/>
                </a:solidFill>
                <a:latin typeface="Rockwell"/>
              </a:rPr>
              <a:t>“…After we got the basic questions down like how many are there or why they were in there we started to get into deeper questions like what happened to the inmates’ families or when was the last time they ate.”</a:t>
            </a:r>
          </a:p>
          <a:p>
            <a:pPr defTabSz="457200">
              <a:defRPr/>
            </a:pPr>
            <a:endParaRPr lang="en-US" sz="2000" dirty="0">
              <a:solidFill>
                <a:prstClr val="black"/>
              </a:solidFill>
              <a:latin typeface="Rockwell"/>
            </a:endParaRPr>
          </a:p>
          <a:p>
            <a:pPr defTabSz="457200">
              <a:defRPr/>
            </a:pPr>
            <a:r>
              <a:rPr lang="en-US" sz="2000" dirty="0">
                <a:solidFill>
                  <a:prstClr val="black"/>
                </a:solidFill>
                <a:latin typeface="Rockwell"/>
              </a:rPr>
              <a:t>“We had to actually truly think about what kind of message or story the picture wanted to tell. We had to think about what was going on around that time, what were people going through. The image made me personally think from a different perspective.”</a:t>
            </a:r>
          </a:p>
          <a:p>
            <a:pPr defTabSz="457200">
              <a:defRPr/>
            </a:pPr>
            <a:endParaRPr lang="en-US" sz="2000" dirty="0">
              <a:solidFill>
                <a:prstClr val="black"/>
              </a:solidFill>
              <a:latin typeface="Rockwell"/>
            </a:endParaRPr>
          </a:p>
          <a:p>
            <a:pPr defTabSz="457200">
              <a:defRPr/>
            </a:pPr>
            <a:r>
              <a:rPr lang="en-US" sz="2000" dirty="0">
                <a:solidFill>
                  <a:prstClr val="black"/>
                </a:solidFill>
                <a:latin typeface="Rockwell"/>
              </a:rPr>
              <a:t>“During the QFT I learned that my peers and I have very similar questions, as well as observations. I found out that a single image can generate more than 50 questions.”</a:t>
            </a:r>
          </a:p>
          <a:p>
            <a:pPr defTabSz="457200">
              <a:defRPr/>
            </a:pPr>
            <a:endParaRPr lang="en-US" sz="2000" dirty="0">
              <a:solidFill>
                <a:prstClr val="black"/>
              </a:solidFill>
              <a:latin typeface="Rockwell"/>
            </a:endParaRPr>
          </a:p>
          <a:p>
            <a:pPr defTabSz="457200">
              <a:defRPr/>
            </a:pPr>
            <a:r>
              <a:rPr lang="en-US" sz="2000" dirty="0">
                <a:solidFill>
                  <a:prstClr val="black"/>
                </a:solidFill>
                <a:latin typeface="Rockwell"/>
              </a:rPr>
              <a:t>“I found out from having questions you learn more.”</a:t>
            </a:r>
          </a:p>
        </p:txBody>
      </p:sp>
    </p:spTree>
    <p:extLst>
      <p:ext uri="{BB962C8B-B14F-4D97-AF65-F5344CB8AC3E}">
        <p14:creationId xmlns:p14="http://schemas.microsoft.com/office/powerpoint/2010/main" val="1943395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Effect transition="in" filter="fade">
                                      <p:cBhvr>
                                        <p:cTn id="14" dur="1000"/>
                                        <p:tgtEl>
                                          <p:spTgt spid="2">
                                            <p:txEl>
                                              <p:pRg st="2" end="2"/>
                                            </p:txEl>
                                          </p:spTgt>
                                        </p:tgtEl>
                                      </p:cBhvr>
                                    </p:animEffect>
                                    <p:anim calcmode="lin" valueType="num">
                                      <p:cBhvr>
                                        <p:cTn id="15"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animEffect transition="in" filter="fade">
                                      <p:cBhvr>
                                        <p:cTn id="21" dur="1000"/>
                                        <p:tgtEl>
                                          <p:spTgt spid="2">
                                            <p:txEl>
                                              <p:pRg st="4" end="4"/>
                                            </p:txEl>
                                          </p:spTgt>
                                        </p:tgtEl>
                                      </p:cBhvr>
                                    </p:animEffect>
                                    <p:anim calcmode="lin" valueType="num">
                                      <p:cBhvr>
                                        <p:cTn id="22"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xEl>
                                              <p:pRg st="6" end="6"/>
                                            </p:txEl>
                                          </p:spTgt>
                                        </p:tgtEl>
                                        <p:attrNameLst>
                                          <p:attrName>style.visibility</p:attrName>
                                        </p:attrNameLst>
                                      </p:cBhvr>
                                      <p:to>
                                        <p:strVal val="visible"/>
                                      </p:to>
                                    </p:set>
                                    <p:animEffect transition="in" filter="fade">
                                      <p:cBhvr>
                                        <p:cTn id="28" dur="1000"/>
                                        <p:tgtEl>
                                          <p:spTgt spid="2">
                                            <p:txEl>
                                              <p:pRg st="6" end="6"/>
                                            </p:txEl>
                                          </p:spTgt>
                                        </p:tgtEl>
                                      </p:cBhvr>
                                    </p:animEffect>
                                    <p:anim calcmode="lin" valueType="num">
                                      <p:cBhvr>
                                        <p:cTn id="29"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Title 1"/>
          <p:cNvSpPr>
            <a:spLocks noGrp="1"/>
          </p:cNvSpPr>
          <p:nvPr>
            <p:ph type="title"/>
          </p:nvPr>
        </p:nvSpPr>
        <p:spPr/>
        <p:txBody>
          <a:bodyPr/>
          <a:lstStyle/>
          <a:p>
            <a:pPr algn="ctr" eaLnBrk="1" hangingPunct="1"/>
            <a:r>
              <a:rPr lang="en-US" sz="4000" dirty="0">
                <a:solidFill>
                  <a:schemeClr val="accent1"/>
                </a:solidFill>
                <a:latin typeface="Rockwell" charset="0"/>
              </a:rPr>
              <a:t>Classroom Example:</a:t>
            </a:r>
            <a:br>
              <a:rPr lang="en-US" sz="4000" dirty="0">
                <a:solidFill>
                  <a:schemeClr val="accent1"/>
                </a:solidFill>
                <a:latin typeface="Rockwell" charset="0"/>
              </a:rPr>
            </a:br>
            <a:r>
              <a:rPr lang="en-US" sz="4000" dirty="0" smtClean="0">
                <a:solidFill>
                  <a:schemeClr val="accent1"/>
                </a:solidFill>
                <a:latin typeface="Rockwell" charset="0"/>
              </a:rPr>
              <a:t>9</a:t>
            </a:r>
            <a:r>
              <a:rPr lang="en-US" sz="4000" baseline="30000" dirty="0" smtClean="0">
                <a:solidFill>
                  <a:schemeClr val="accent1"/>
                </a:solidFill>
                <a:latin typeface="Rockwell" charset="0"/>
              </a:rPr>
              <a:t>th</a:t>
            </a:r>
            <a:r>
              <a:rPr lang="en-US" sz="4000" dirty="0" smtClean="0">
                <a:solidFill>
                  <a:schemeClr val="accent1"/>
                </a:solidFill>
                <a:latin typeface="Rockwell" charset="0"/>
              </a:rPr>
              <a:t> Grade Humanities</a:t>
            </a:r>
            <a:endParaRPr lang="en-US" sz="4000" dirty="0">
              <a:solidFill>
                <a:schemeClr val="accent1"/>
              </a:solidFill>
              <a:latin typeface="Rockwell" charset="0"/>
            </a:endParaRPr>
          </a:p>
        </p:txBody>
      </p:sp>
      <p:sp>
        <p:nvSpPr>
          <p:cNvPr id="102402" name="Content Placeholder 2"/>
          <p:cNvSpPr>
            <a:spLocks noGrp="1"/>
          </p:cNvSpPr>
          <p:nvPr>
            <p:ph idx="1"/>
          </p:nvPr>
        </p:nvSpPr>
        <p:spPr>
          <a:xfrm>
            <a:off x="838200" y="2506662"/>
            <a:ext cx="8471263" cy="4351338"/>
          </a:xfrm>
        </p:spPr>
        <p:txBody>
          <a:bodyPr>
            <a:noAutofit/>
          </a:bodyPr>
          <a:lstStyle/>
          <a:p>
            <a:pPr marL="0" indent="0">
              <a:buNone/>
            </a:pPr>
            <a:r>
              <a:rPr lang="en-US" sz="3200" u="sng" dirty="0">
                <a:solidFill>
                  <a:schemeClr val="tx1">
                    <a:lumMod val="95000"/>
                    <a:lumOff val="5000"/>
                  </a:schemeClr>
                </a:solidFill>
                <a:latin typeface="Rockwell" charset="0"/>
              </a:rPr>
              <a:t>Teacher</a:t>
            </a:r>
            <a:r>
              <a:rPr lang="en-US" sz="3200" dirty="0" smtClean="0">
                <a:solidFill>
                  <a:schemeClr val="tx1">
                    <a:lumMod val="95000"/>
                    <a:lumOff val="5000"/>
                  </a:schemeClr>
                </a:solidFill>
                <a:latin typeface="Rockwell" charset="0"/>
              </a:rPr>
              <a:t>: </a:t>
            </a:r>
            <a:r>
              <a:rPr lang="en-US" dirty="0">
                <a:latin typeface="Rockwell" charset="0"/>
                <a:ea typeface="Rockwell" charset="0"/>
                <a:cs typeface="Rockwell" charset="0"/>
              </a:rPr>
              <a:t>Ellen </a:t>
            </a:r>
            <a:r>
              <a:rPr lang="en-US" dirty="0" err="1">
                <a:latin typeface="Rockwell" charset="0"/>
                <a:ea typeface="Rockwell" charset="0"/>
                <a:cs typeface="Rockwell" charset="0"/>
              </a:rPr>
              <a:t>Gammel</a:t>
            </a:r>
            <a:r>
              <a:rPr lang="en-US" dirty="0">
                <a:latin typeface="Rockwell" charset="0"/>
                <a:ea typeface="Rockwell" charset="0"/>
                <a:cs typeface="Rockwell" charset="0"/>
              </a:rPr>
              <a:t>, Fitchburg, </a:t>
            </a:r>
            <a:r>
              <a:rPr lang="en-US" dirty="0" smtClean="0">
                <a:latin typeface="Rockwell" charset="0"/>
                <a:ea typeface="Rockwell" charset="0"/>
                <a:cs typeface="Rockwell" charset="0"/>
              </a:rPr>
              <a:t>MA</a:t>
            </a:r>
            <a:endParaRPr lang="en-US" sz="3200" dirty="0" smtClean="0">
              <a:solidFill>
                <a:schemeClr val="tx1">
                  <a:lumMod val="95000"/>
                  <a:lumOff val="5000"/>
                </a:schemeClr>
              </a:solidFill>
              <a:latin typeface="Rockwell" charset="0"/>
            </a:endParaRPr>
          </a:p>
          <a:p>
            <a:pPr marL="0" indent="0">
              <a:buNone/>
            </a:pPr>
            <a:r>
              <a:rPr lang="en-US" sz="3200" u="sng" dirty="0" smtClean="0">
                <a:solidFill>
                  <a:schemeClr val="tx1">
                    <a:lumMod val="95000"/>
                    <a:lumOff val="5000"/>
                  </a:schemeClr>
                </a:solidFill>
                <a:latin typeface="Rockwell" charset="0"/>
              </a:rPr>
              <a:t>Topic</a:t>
            </a:r>
            <a:r>
              <a:rPr lang="en-US" sz="3200" dirty="0">
                <a:solidFill>
                  <a:schemeClr val="tx1">
                    <a:lumMod val="95000"/>
                    <a:lumOff val="5000"/>
                  </a:schemeClr>
                </a:solidFill>
                <a:latin typeface="Rockwell" charset="0"/>
              </a:rPr>
              <a:t>: </a:t>
            </a:r>
            <a:r>
              <a:rPr lang="en-US" dirty="0">
                <a:latin typeface="Rockwell" charset="0"/>
                <a:ea typeface="Rockwell" charset="0"/>
                <a:cs typeface="Rockwell" charset="0"/>
              </a:rPr>
              <a:t>B</a:t>
            </a:r>
            <a:r>
              <a:rPr lang="en-US" dirty="0" smtClean="0">
                <a:latin typeface="Rockwell" charset="0"/>
                <a:ea typeface="Rockwell" charset="0"/>
                <a:cs typeface="Rockwell" charset="0"/>
              </a:rPr>
              <a:t>ioethics &amp; Nonfiction: </a:t>
            </a:r>
            <a:r>
              <a:rPr lang="en-US" i="1" dirty="0" smtClean="0">
                <a:latin typeface="Rockwell" charset="0"/>
                <a:ea typeface="Rockwell" charset="0"/>
                <a:cs typeface="Rockwell" charset="0"/>
              </a:rPr>
              <a:t>The </a:t>
            </a:r>
            <a:r>
              <a:rPr lang="en-US" i="1" dirty="0">
                <a:latin typeface="Rockwell" charset="0"/>
                <a:ea typeface="Rockwell" charset="0"/>
                <a:cs typeface="Rockwell" charset="0"/>
              </a:rPr>
              <a:t>Immortal Life of Henrietta </a:t>
            </a:r>
            <a:r>
              <a:rPr lang="en-US" i="1" dirty="0" smtClean="0">
                <a:latin typeface="Rockwell" charset="0"/>
                <a:ea typeface="Rockwell" charset="0"/>
                <a:cs typeface="Rockwell" charset="0"/>
              </a:rPr>
              <a:t>Lacks</a:t>
            </a:r>
            <a:endParaRPr lang="en-US" sz="3200" dirty="0" smtClean="0">
              <a:solidFill>
                <a:schemeClr val="tx1">
                  <a:lumMod val="95000"/>
                  <a:lumOff val="5000"/>
                </a:schemeClr>
              </a:solidFill>
              <a:latin typeface="Rockwell" charset="0"/>
            </a:endParaRPr>
          </a:p>
          <a:p>
            <a:pPr marL="0" indent="0">
              <a:buNone/>
            </a:pPr>
            <a:r>
              <a:rPr lang="en-US" sz="3200" u="sng" dirty="0" smtClean="0">
                <a:solidFill>
                  <a:schemeClr val="tx1">
                    <a:lumMod val="95000"/>
                    <a:lumOff val="5000"/>
                  </a:schemeClr>
                </a:solidFill>
                <a:latin typeface="Rockwell" charset="0"/>
              </a:rPr>
              <a:t>Purpose</a:t>
            </a:r>
            <a:r>
              <a:rPr lang="en-US" sz="3200" dirty="0" smtClean="0">
                <a:solidFill>
                  <a:schemeClr val="tx1">
                    <a:lumMod val="95000"/>
                    <a:lumOff val="5000"/>
                  </a:schemeClr>
                </a:solidFill>
                <a:latin typeface="Rockwell" charset="0"/>
              </a:rPr>
              <a:t>: </a:t>
            </a:r>
            <a:r>
              <a:rPr lang="en-US" dirty="0">
                <a:latin typeface="Rockwell" charset="0"/>
                <a:ea typeface="Rockwell" charset="0"/>
                <a:cs typeface="Rockwell" charset="0"/>
              </a:rPr>
              <a:t>To </a:t>
            </a:r>
            <a:r>
              <a:rPr lang="en-US" dirty="0" smtClean="0">
                <a:latin typeface="Rockwell" charset="0"/>
                <a:ea typeface="Rockwell" charset="0"/>
                <a:cs typeface="Rockwell" charset="0"/>
              </a:rPr>
              <a:t>prepare for </a:t>
            </a:r>
            <a:r>
              <a:rPr lang="en-US" dirty="0">
                <a:latin typeface="Rockwell" charset="0"/>
                <a:ea typeface="Rockwell" charset="0"/>
                <a:cs typeface="Rockwell" charset="0"/>
              </a:rPr>
              <a:t>a formal debate at the very end of the unit</a:t>
            </a:r>
          </a:p>
          <a:p>
            <a:pPr marL="0" indent="0">
              <a:buNone/>
            </a:pPr>
            <a:endParaRPr lang="en-US" sz="3200" dirty="0">
              <a:solidFill>
                <a:schemeClr val="tx1"/>
              </a:solidFill>
              <a:latin typeface="Rockwell" charset="0"/>
            </a:endParaRPr>
          </a:p>
        </p:txBody>
      </p:sp>
      <p:pic>
        <p:nvPicPr>
          <p:cNvPr id="4" name="Pictur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9638276" y="2309576"/>
            <a:ext cx="1900093" cy="3098447"/>
          </a:xfrm>
          <a:prstGeom prst="rect">
            <a:avLst/>
          </a:prstGeom>
        </p:spPr>
      </p:pic>
    </p:spTree>
    <p:extLst>
      <p:ext uri="{BB962C8B-B14F-4D97-AF65-F5344CB8AC3E}">
        <p14:creationId xmlns:p14="http://schemas.microsoft.com/office/powerpoint/2010/main" val="134076758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cs typeface="MS PGothic" pitchFamily="34" charset="-128"/>
              </a:rPr>
              <a:t>Question Focus</a:t>
            </a:r>
            <a:endParaRPr lang="en-US" sz="4000" dirty="0"/>
          </a:p>
        </p:txBody>
      </p:sp>
      <p:sp>
        <p:nvSpPr>
          <p:cNvPr id="6" name="Rectangle 5"/>
          <p:cNvSpPr/>
          <p:nvPr/>
        </p:nvSpPr>
        <p:spPr>
          <a:xfrm>
            <a:off x="936958" y="2915876"/>
            <a:ext cx="10291874" cy="954107"/>
          </a:xfrm>
          <a:prstGeom prst="rect">
            <a:avLst/>
          </a:prstGeom>
        </p:spPr>
        <p:txBody>
          <a:bodyPr wrap="square">
            <a:spAutoFit/>
          </a:bodyPr>
          <a:lstStyle/>
          <a:p>
            <a:r>
              <a:rPr lang="en-US" sz="2800" dirty="0">
                <a:solidFill>
                  <a:prstClr val="black"/>
                </a:solidFill>
              </a:rPr>
              <a:t>Doctors should be able to do what they want with human tissue after the patient gives consent for removal of the tissue.</a:t>
            </a:r>
          </a:p>
        </p:txBody>
      </p:sp>
      <p:sp>
        <p:nvSpPr>
          <p:cNvPr id="7" name="TextBox 6"/>
          <p:cNvSpPr txBox="1"/>
          <p:nvPr/>
        </p:nvSpPr>
        <p:spPr>
          <a:xfrm>
            <a:off x="536448" y="2501789"/>
            <a:ext cx="3584448" cy="523220"/>
          </a:xfrm>
          <a:prstGeom prst="rect">
            <a:avLst/>
          </a:prstGeom>
          <a:noFill/>
        </p:spPr>
        <p:txBody>
          <a:bodyPr wrap="square" rtlCol="0">
            <a:spAutoFit/>
          </a:bodyPr>
          <a:lstStyle/>
          <a:p>
            <a:pPr algn="ctr"/>
            <a:r>
              <a:rPr lang="en-US" sz="2800" dirty="0">
                <a:solidFill>
                  <a:prstClr val="black">
                    <a:lumMod val="50000"/>
                    <a:lumOff val="50000"/>
                  </a:prstClr>
                </a:solidFill>
                <a:ea typeface="Rockwell" charset="0"/>
                <a:cs typeface="Rockwell" charset="0"/>
              </a:rPr>
              <a:t>Debate Resolve:</a:t>
            </a:r>
          </a:p>
        </p:txBody>
      </p:sp>
    </p:spTree>
    <p:extLst>
      <p:ext uri="{BB962C8B-B14F-4D97-AF65-F5344CB8AC3E}">
        <p14:creationId xmlns:p14="http://schemas.microsoft.com/office/powerpoint/2010/main" val="25661727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sz="4000" dirty="0">
                <a:solidFill>
                  <a:schemeClr val="accent1"/>
                </a:solidFill>
                <a:latin typeface="Rockwell" charset="0"/>
                <a:ea typeface="Rockwell" charset="0"/>
                <a:cs typeface="Rockwell" charset="0"/>
              </a:rPr>
              <a:t>Students’ Questions</a:t>
            </a:r>
          </a:p>
        </p:txBody>
      </p:sp>
      <p:sp>
        <p:nvSpPr>
          <p:cNvPr id="5" name="Rectangle 4"/>
          <p:cNvSpPr/>
          <p:nvPr/>
        </p:nvSpPr>
        <p:spPr>
          <a:xfrm>
            <a:off x="374659" y="1472145"/>
            <a:ext cx="5817136" cy="5410712"/>
          </a:xfrm>
          <a:prstGeom prst="rect">
            <a:avLst/>
          </a:prstGeom>
        </p:spPr>
        <p:txBody>
          <a:bodyPr wrap="square">
            <a:spAutoFit/>
          </a:bodyPr>
          <a:lstStyle/>
          <a:p>
            <a:pPr marL="320040" indent="-320040">
              <a:lnSpc>
                <a:spcPct val="120000"/>
              </a:lnSpc>
              <a:buSzPct val="100000"/>
              <a:buFont typeface="+mj-lt"/>
              <a:buAutoNum type="arabicPeriod"/>
            </a:pPr>
            <a:r>
              <a:rPr lang="en-US" b="1" i="1" dirty="0">
                <a:solidFill>
                  <a:prstClr val="black"/>
                </a:solidFill>
              </a:rPr>
              <a:t>Are our bodies truly our property?</a:t>
            </a:r>
            <a:endParaRPr lang="en-US" dirty="0">
              <a:solidFill>
                <a:prstClr val="black"/>
              </a:solidFill>
            </a:endParaRPr>
          </a:p>
          <a:p>
            <a:pPr marL="320040" indent="-320040">
              <a:lnSpc>
                <a:spcPct val="120000"/>
              </a:lnSpc>
              <a:buSzPct val="100000"/>
              <a:buFont typeface="+mj-lt"/>
              <a:buAutoNum type="arabicPeriod"/>
            </a:pPr>
            <a:r>
              <a:rPr lang="en-US" dirty="0">
                <a:solidFill>
                  <a:prstClr val="black"/>
                </a:solidFill>
              </a:rPr>
              <a:t>How much consent?</a:t>
            </a:r>
          </a:p>
          <a:p>
            <a:pPr marL="320040" indent="-320040">
              <a:lnSpc>
                <a:spcPct val="120000"/>
              </a:lnSpc>
              <a:buSzPct val="100000"/>
              <a:buFont typeface="+mj-lt"/>
              <a:buAutoNum type="arabicPeriod"/>
            </a:pPr>
            <a:r>
              <a:rPr lang="en-US" dirty="0">
                <a:solidFill>
                  <a:prstClr val="black"/>
                </a:solidFill>
              </a:rPr>
              <a:t>How much information should a patient receive in order for them to give informed consent?</a:t>
            </a:r>
          </a:p>
          <a:p>
            <a:pPr marL="320040" indent="-320040">
              <a:lnSpc>
                <a:spcPct val="120000"/>
              </a:lnSpc>
              <a:buSzPct val="100000"/>
              <a:buFont typeface="+mj-lt"/>
              <a:buAutoNum type="arabicPeriod"/>
            </a:pPr>
            <a:r>
              <a:rPr lang="en-US" b="1" i="1" dirty="0">
                <a:solidFill>
                  <a:prstClr val="black"/>
                </a:solidFill>
              </a:rPr>
              <a:t>Consent for removal or consent for research?</a:t>
            </a:r>
            <a:endParaRPr lang="en-US" dirty="0">
              <a:solidFill>
                <a:prstClr val="black"/>
              </a:solidFill>
            </a:endParaRPr>
          </a:p>
          <a:p>
            <a:pPr marL="320040" indent="-320040">
              <a:lnSpc>
                <a:spcPct val="120000"/>
              </a:lnSpc>
              <a:buSzPct val="100000"/>
              <a:buFont typeface="+mj-lt"/>
              <a:buAutoNum type="arabicPeriod"/>
            </a:pPr>
            <a:r>
              <a:rPr lang="en-US" dirty="0">
                <a:solidFill>
                  <a:prstClr val="black"/>
                </a:solidFill>
              </a:rPr>
              <a:t>Should the patient be paid?</a:t>
            </a:r>
          </a:p>
          <a:p>
            <a:pPr marL="320040" indent="-320040">
              <a:lnSpc>
                <a:spcPct val="120000"/>
              </a:lnSpc>
              <a:buSzPct val="100000"/>
              <a:buFont typeface="+mj-lt"/>
              <a:buAutoNum type="arabicPeriod"/>
            </a:pPr>
            <a:r>
              <a:rPr lang="en-US" b="1" i="1" dirty="0">
                <a:solidFill>
                  <a:prstClr val="black"/>
                </a:solidFill>
              </a:rPr>
              <a:t>How should patients be paid?  What for?</a:t>
            </a:r>
            <a:endParaRPr lang="en-US" dirty="0">
              <a:solidFill>
                <a:prstClr val="black"/>
              </a:solidFill>
            </a:endParaRPr>
          </a:p>
          <a:p>
            <a:pPr marL="320040" indent="-320040">
              <a:lnSpc>
                <a:spcPct val="120000"/>
              </a:lnSpc>
              <a:buSzPct val="100000"/>
              <a:buFont typeface="+mj-lt"/>
              <a:buAutoNum type="arabicPeriod"/>
            </a:pPr>
            <a:r>
              <a:rPr lang="en-US" dirty="0">
                <a:solidFill>
                  <a:prstClr val="black"/>
                </a:solidFill>
              </a:rPr>
              <a:t>What counts as tissue?</a:t>
            </a:r>
          </a:p>
          <a:p>
            <a:pPr marL="320040" indent="-320040">
              <a:lnSpc>
                <a:spcPct val="120000"/>
              </a:lnSpc>
              <a:buSzPct val="100000"/>
              <a:buFont typeface="+mj-lt"/>
              <a:buAutoNum type="arabicPeriod"/>
            </a:pPr>
            <a:r>
              <a:rPr lang="en-US" dirty="0">
                <a:solidFill>
                  <a:prstClr val="black"/>
                </a:solidFill>
              </a:rPr>
              <a:t>Consent for removal of tissue or other body parts?</a:t>
            </a:r>
          </a:p>
          <a:p>
            <a:pPr marL="320040" indent="-320040">
              <a:lnSpc>
                <a:spcPct val="120000"/>
              </a:lnSpc>
              <a:buSzPct val="100000"/>
              <a:buFont typeface="+mj-lt"/>
              <a:buAutoNum type="arabicPeriod"/>
            </a:pPr>
            <a:r>
              <a:rPr lang="en-US" dirty="0">
                <a:solidFill>
                  <a:prstClr val="black"/>
                </a:solidFill>
              </a:rPr>
              <a:t>How about animals?</a:t>
            </a:r>
          </a:p>
          <a:p>
            <a:pPr marL="320040" indent="-320040">
              <a:lnSpc>
                <a:spcPct val="120000"/>
              </a:lnSpc>
              <a:buSzPct val="100000"/>
              <a:buFont typeface="+mj-lt"/>
              <a:buAutoNum type="arabicPeriod"/>
            </a:pPr>
            <a:r>
              <a:rPr lang="en-US" dirty="0">
                <a:solidFill>
                  <a:prstClr val="black"/>
                </a:solidFill>
              </a:rPr>
              <a:t>Are owners in charge of their pet’s tissue?</a:t>
            </a:r>
          </a:p>
          <a:p>
            <a:pPr marL="320040" indent="-320040">
              <a:lnSpc>
                <a:spcPct val="120000"/>
              </a:lnSpc>
              <a:buSzPct val="100000"/>
              <a:buFont typeface="+mj-lt"/>
              <a:buAutoNum type="arabicPeriod"/>
            </a:pPr>
            <a:r>
              <a:rPr lang="en-US" dirty="0">
                <a:solidFill>
                  <a:prstClr val="black"/>
                </a:solidFill>
              </a:rPr>
              <a:t>Are parents in charge of their kids’ tissue?</a:t>
            </a:r>
          </a:p>
          <a:p>
            <a:pPr marL="320040" indent="-320040">
              <a:lnSpc>
                <a:spcPct val="120000"/>
              </a:lnSpc>
              <a:buSzPct val="100000"/>
              <a:buFont typeface="+mj-lt"/>
              <a:buAutoNum type="arabicPeriod"/>
            </a:pPr>
            <a:r>
              <a:rPr lang="en-US" dirty="0">
                <a:solidFill>
                  <a:prstClr val="black"/>
                </a:solidFill>
              </a:rPr>
              <a:t>Can kids give informed consent?</a:t>
            </a:r>
          </a:p>
          <a:p>
            <a:pPr marL="320040" indent="-320040">
              <a:lnSpc>
                <a:spcPct val="120000"/>
              </a:lnSpc>
              <a:buSzPct val="100000"/>
              <a:buFont typeface="+mj-lt"/>
              <a:buAutoNum type="arabicPeriod"/>
            </a:pPr>
            <a:r>
              <a:rPr lang="en-US" dirty="0">
                <a:solidFill>
                  <a:prstClr val="black"/>
                </a:solidFill>
              </a:rPr>
              <a:t>Do gives give their parents consent?</a:t>
            </a:r>
          </a:p>
          <a:p>
            <a:pPr marL="320040" indent="-320040">
              <a:lnSpc>
                <a:spcPct val="120000"/>
              </a:lnSpc>
              <a:buSzPct val="100000"/>
              <a:buFont typeface="+mj-lt"/>
              <a:buAutoNum type="arabicPeriod"/>
            </a:pPr>
            <a:r>
              <a:rPr lang="en-US" dirty="0">
                <a:solidFill>
                  <a:prstClr val="black"/>
                </a:solidFill>
              </a:rPr>
              <a:t>How about teeth?</a:t>
            </a:r>
          </a:p>
          <a:p>
            <a:pPr marL="320040" indent="-320040">
              <a:lnSpc>
                <a:spcPct val="120000"/>
              </a:lnSpc>
              <a:buSzPct val="100000"/>
              <a:buFont typeface="+mj-lt"/>
              <a:buAutoNum type="arabicPeriod"/>
            </a:pPr>
            <a:r>
              <a:rPr lang="en-US" dirty="0">
                <a:solidFill>
                  <a:prstClr val="black"/>
                </a:solidFill>
              </a:rPr>
              <a:t>Do teeth count as bone donations</a:t>
            </a:r>
            <a:r>
              <a:rPr lang="en-US" dirty="0" smtClean="0">
                <a:solidFill>
                  <a:prstClr val="black"/>
                </a:solidFill>
              </a:rPr>
              <a:t>?</a:t>
            </a:r>
            <a:endParaRPr lang="en-US" dirty="0">
              <a:solidFill>
                <a:prstClr val="black"/>
              </a:solidFill>
            </a:endParaRPr>
          </a:p>
        </p:txBody>
      </p:sp>
      <p:sp>
        <p:nvSpPr>
          <p:cNvPr id="8" name="Rectangle 7"/>
          <p:cNvSpPr/>
          <p:nvPr/>
        </p:nvSpPr>
        <p:spPr>
          <a:xfrm>
            <a:off x="6241999" y="1652931"/>
            <a:ext cx="5300870" cy="5049139"/>
          </a:xfrm>
          <a:prstGeom prst="rect">
            <a:avLst/>
          </a:prstGeom>
        </p:spPr>
        <p:txBody>
          <a:bodyPr wrap="square">
            <a:spAutoFit/>
          </a:bodyPr>
          <a:lstStyle/>
          <a:p>
            <a:pPr marL="274320" indent="-274320">
              <a:lnSpc>
                <a:spcPct val="120000"/>
              </a:lnSpc>
              <a:buSzPct val="100000"/>
              <a:buFont typeface="+mj-lt"/>
              <a:buAutoNum type="arabicPeriod"/>
            </a:pPr>
            <a:r>
              <a:rPr lang="en-US" dirty="0">
                <a:solidFill>
                  <a:prstClr val="black"/>
                </a:solidFill>
              </a:rPr>
              <a:t>What percent of compensation should patients receive?</a:t>
            </a:r>
          </a:p>
          <a:p>
            <a:pPr marL="274320" indent="-274320">
              <a:lnSpc>
                <a:spcPct val="120000"/>
              </a:lnSpc>
              <a:buSzPct val="100000"/>
              <a:buFont typeface="+mj-lt"/>
              <a:buAutoNum type="arabicPeriod"/>
            </a:pPr>
            <a:r>
              <a:rPr lang="en-US" b="1" i="1" dirty="0">
                <a:solidFill>
                  <a:prstClr val="black"/>
                </a:solidFill>
              </a:rPr>
              <a:t>How have tissue ownership laws changed over the years?</a:t>
            </a:r>
            <a:endParaRPr lang="en-US" dirty="0">
              <a:solidFill>
                <a:prstClr val="black"/>
              </a:solidFill>
            </a:endParaRPr>
          </a:p>
          <a:p>
            <a:pPr marL="274320" indent="-274320">
              <a:lnSpc>
                <a:spcPct val="120000"/>
              </a:lnSpc>
              <a:buSzPct val="100000"/>
              <a:buFont typeface="+mj-lt"/>
              <a:buAutoNum type="arabicPeriod"/>
            </a:pPr>
            <a:r>
              <a:rPr lang="en-US" dirty="0">
                <a:solidFill>
                  <a:prstClr val="black"/>
                </a:solidFill>
              </a:rPr>
              <a:t>Is there a law?</a:t>
            </a:r>
          </a:p>
          <a:p>
            <a:pPr marL="274320" indent="-274320">
              <a:lnSpc>
                <a:spcPct val="120000"/>
              </a:lnSpc>
              <a:buSzPct val="100000"/>
              <a:buFont typeface="+mj-lt"/>
              <a:buAutoNum type="arabicPeriod"/>
            </a:pPr>
            <a:r>
              <a:rPr lang="en-US" dirty="0">
                <a:solidFill>
                  <a:prstClr val="black"/>
                </a:solidFill>
              </a:rPr>
              <a:t>Do doctors owns the tissue after patients give consent?</a:t>
            </a:r>
          </a:p>
          <a:p>
            <a:pPr marL="274320" indent="-274320">
              <a:lnSpc>
                <a:spcPct val="120000"/>
              </a:lnSpc>
              <a:buSzPct val="100000"/>
              <a:buFont typeface="+mj-lt"/>
              <a:buAutoNum type="arabicPeriod"/>
            </a:pPr>
            <a:r>
              <a:rPr lang="en-US" b="1" i="1" dirty="0">
                <a:solidFill>
                  <a:prstClr val="black"/>
                </a:solidFill>
              </a:rPr>
              <a:t>Should patients be able to perform their own research?</a:t>
            </a:r>
            <a:endParaRPr lang="en-US" dirty="0">
              <a:solidFill>
                <a:prstClr val="black"/>
              </a:solidFill>
            </a:endParaRPr>
          </a:p>
          <a:p>
            <a:pPr marL="274320" indent="-274320">
              <a:lnSpc>
                <a:spcPct val="120000"/>
              </a:lnSpc>
              <a:buSzPct val="100000"/>
              <a:buFont typeface="+mj-lt"/>
              <a:buAutoNum type="arabicPeriod"/>
            </a:pPr>
            <a:r>
              <a:rPr lang="en-US" dirty="0">
                <a:solidFill>
                  <a:prstClr val="black"/>
                </a:solidFill>
              </a:rPr>
              <a:t>Do doctors come up with the idea? (A focus)</a:t>
            </a:r>
          </a:p>
          <a:p>
            <a:pPr marL="274320" indent="-274320">
              <a:lnSpc>
                <a:spcPct val="120000"/>
              </a:lnSpc>
              <a:buSzPct val="100000"/>
              <a:buFont typeface="+mj-lt"/>
              <a:buAutoNum type="arabicPeriod"/>
            </a:pPr>
            <a:r>
              <a:rPr lang="en-US" dirty="0">
                <a:solidFill>
                  <a:prstClr val="black"/>
                </a:solidFill>
              </a:rPr>
              <a:t>Do doctors need consent for tissue that doesn't belong to humans?</a:t>
            </a:r>
          </a:p>
          <a:p>
            <a:pPr marL="274320" indent="-274320">
              <a:lnSpc>
                <a:spcPct val="120000"/>
              </a:lnSpc>
              <a:buSzPct val="100000"/>
              <a:buFont typeface="+mj-lt"/>
              <a:buAutoNum type="arabicPeriod"/>
            </a:pPr>
            <a:r>
              <a:rPr lang="en-US" b="1" i="1" dirty="0">
                <a:solidFill>
                  <a:prstClr val="black"/>
                </a:solidFill>
              </a:rPr>
              <a:t>Can patients take back consent once they find out what the doctors are doing with their tissue?</a:t>
            </a:r>
            <a:endParaRPr lang="en-US" b="1" dirty="0">
              <a:solidFill>
                <a:prstClr val="black"/>
              </a:solidFill>
              <a:ea typeface="Rockwell" charset="0"/>
              <a:cs typeface="Rockwell" charset="0"/>
            </a:endParaRPr>
          </a:p>
        </p:txBody>
      </p:sp>
      <p:sp>
        <p:nvSpPr>
          <p:cNvPr id="2" name="TextBox 1"/>
          <p:cNvSpPr txBox="1"/>
          <p:nvPr/>
        </p:nvSpPr>
        <p:spPr>
          <a:xfrm>
            <a:off x="611624" y="1182193"/>
            <a:ext cx="4066393" cy="646331"/>
          </a:xfrm>
          <a:prstGeom prst="rect">
            <a:avLst/>
          </a:prstGeom>
          <a:noFill/>
        </p:spPr>
        <p:txBody>
          <a:bodyPr wrap="square" rtlCol="0">
            <a:spAutoFit/>
          </a:bodyPr>
          <a:lstStyle/>
          <a:p>
            <a:r>
              <a:rPr lang="en-US" u="sng" dirty="0">
                <a:solidFill>
                  <a:prstClr val="black"/>
                </a:solidFill>
              </a:rPr>
              <a:t>A Team Against Debate Resolve:</a:t>
            </a:r>
            <a:endParaRPr lang="en-US" dirty="0">
              <a:solidFill>
                <a:prstClr val="black"/>
              </a:solidFill>
            </a:endParaRPr>
          </a:p>
          <a:p>
            <a:r>
              <a:rPr lang="en-US" dirty="0">
                <a:solidFill>
                  <a:prstClr val="black"/>
                </a:solidFill>
              </a:rPr>
              <a:t> </a:t>
            </a:r>
          </a:p>
        </p:txBody>
      </p:sp>
      <p:sp>
        <p:nvSpPr>
          <p:cNvPr id="9" name="TextBox 8"/>
          <p:cNvSpPr txBox="1"/>
          <p:nvPr/>
        </p:nvSpPr>
        <p:spPr>
          <a:xfrm>
            <a:off x="6331262" y="1244128"/>
            <a:ext cx="4066393" cy="646331"/>
          </a:xfrm>
          <a:prstGeom prst="rect">
            <a:avLst/>
          </a:prstGeom>
          <a:noFill/>
        </p:spPr>
        <p:txBody>
          <a:bodyPr wrap="square" rtlCol="0">
            <a:spAutoFit/>
          </a:bodyPr>
          <a:lstStyle/>
          <a:p>
            <a:r>
              <a:rPr lang="en-US" u="sng" dirty="0">
                <a:solidFill>
                  <a:prstClr val="black"/>
                </a:solidFill>
              </a:rPr>
              <a:t>A Team For Debate Resolve:</a:t>
            </a:r>
            <a:endParaRPr lang="en-US" dirty="0">
              <a:solidFill>
                <a:prstClr val="black"/>
              </a:solidFill>
            </a:endParaRPr>
          </a:p>
          <a:p>
            <a:r>
              <a:rPr lang="en-US" dirty="0">
                <a:solidFill>
                  <a:prstClr val="black"/>
                </a:solidFill>
              </a:rPr>
              <a:t> </a:t>
            </a:r>
          </a:p>
        </p:txBody>
      </p:sp>
    </p:spTree>
    <p:extLst>
      <p:ext uri="{BB962C8B-B14F-4D97-AF65-F5344CB8AC3E}">
        <p14:creationId xmlns:p14="http://schemas.microsoft.com/office/powerpoint/2010/main" val="11890290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latin typeface="Rockwell" charset="0"/>
                <a:ea typeface="Rockwell" charset="0"/>
                <a:cs typeface="Rockwell" charset="0"/>
              </a:rPr>
              <a:t>Next </a:t>
            </a:r>
            <a:r>
              <a:rPr lang="en-US" sz="4000" dirty="0" smtClean="0">
                <a:latin typeface="Rockwell" charset="0"/>
                <a:ea typeface="Rockwell" charset="0"/>
                <a:cs typeface="Rockwell" charset="0"/>
              </a:rPr>
              <a:t>Steps with Student Questions</a:t>
            </a:r>
            <a:endParaRPr lang="en-US" sz="4000" dirty="0">
              <a:latin typeface="Rockwell" charset="0"/>
              <a:ea typeface="Rockwell" charset="0"/>
              <a:cs typeface="Rockwell" charset="0"/>
            </a:endParaRPr>
          </a:p>
        </p:txBody>
      </p:sp>
      <p:sp>
        <p:nvSpPr>
          <p:cNvPr id="3" name="Content Placeholder 2"/>
          <p:cNvSpPr>
            <a:spLocks noGrp="1"/>
          </p:cNvSpPr>
          <p:nvPr>
            <p:ph idx="1"/>
          </p:nvPr>
        </p:nvSpPr>
        <p:spPr>
          <a:xfrm>
            <a:off x="716279" y="1418317"/>
            <a:ext cx="10909663" cy="4351338"/>
          </a:xfrm>
        </p:spPr>
        <p:txBody>
          <a:bodyPr>
            <a:normAutofit/>
          </a:bodyPr>
          <a:lstStyle/>
          <a:p>
            <a:pPr>
              <a:buFont typeface="Wingdings" panose="05000000000000000000" pitchFamily="2" charset="2"/>
              <a:buChar char="§"/>
            </a:pPr>
            <a:r>
              <a:rPr lang="en-US" sz="2800" dirty="0" smtClean="0">
                <a:solidFill>
                  <a:schemeClr val="tx1"/>
                </a:solidFill>
              </a:rPr>
              <a:t>In </a:t>
            </a:r>
            <a:r>
              <a:rPr lang="en-US" sz="2800" dirty="0">
                <a:solidFill>
                  <a:schemeClr val="tx1"/>
                </a:solidFill>
              </a:rPr>
              <a:t>teams, students </a:t>
            </a:r>
            <a:r>
              <a:rPr lang="en-US" sz="2800" dirty="0" smtClean="0">
                <a:solidFill>
                  <a:schemeClr val="tx1"/>
                </a:solidFill>
              </a:rPr>
              <a:t>researched </a:t>
            </a:r>
            <a:r>
              <a:rPr lang="en-US" sz="2800" dirty="0">
                <a:solidFill>
                  <a:schemeClr val="tx1"/>
                </a:solidFill>
              </a:rPr>
              <a:t>their priority questions</a:t>
            </a:r>
          </a:p>
          <a:p>
            <a:pPr>
              <a:buFont typeface="Wingdings" panose="05000000000000000000" pitchFamily="2" charset="2"/>
              <a:buChar char="§"/>
            </a:pPr>
            <a:r>
              <a:rPr lang="en-US" sz="2800" dirty="0">
                <a:solidFill>
                  <a:schemeClr val="tx1"/>
                </a:solidFill>
              </a:rPr>
              <a:t>Students </a:t>
            </a:r>
            <a:r>
              <a:rPr lang="en-US" sz="2800" dirty="0" smtClean="0">
                <a:solidFill>
                  <a:schemeClr val="tx1"/>
                </a:solidFill>
              </a:rPr>
              <a:t>prepared </a:t>
            </a:r>
            <a:r>
              <a:rPr lang="en-US" sz="2800" dirty="0">
                <a:solidFill>
                  <a:schemeClr val="tx1"/>
                </a:solidFill>
              </a:rPr>
              <a:t>their debate arguments and rebuttals, using research</a:t>
            </a:r>
          </a:p>
          <a:p>
            <a:pPr>
              <a:buFont typeface="Wingdings" panose="05000000000000000000" pitchFamily="2" charset="2"/>
              <a:buChar char="§"/>
            </a:pPr>
            <a:r>
              <a:rPr lang="en-US" sz="2800" dirty="0">
                <a:solidFill>
                  <a:schemeClr val="tx1"/>
                </a:solidFill>
              </a:rPr>
              <a:t>Students </a:t>
            </a:r>
            <a:r>
              <a:rPr lang="en-US" sz="2800" dirty="0" smtClean="0">
                <a:solidFill>
                  <a:schemeClr val="tx1"/>
                </a:solidFill>
              </a:rPr>
              <a:t>practiced </a:t>
            </a:r>
            <a:r>
              <a:rPr lang="en-US" sz="2800" dirty="0">
                <a:solidFill>
                  <a:schemeClr val="tx1"/>
                </a:solidFill>
              </a:rPr>
              <a:t>public speaking and rhetorical skills</a:t>
            </a:r>
          </a:p>
          <a:p>
            <a:pPr defTabSz="457200">
              <a:buFont typeface="Wingdings" charset="2"/>
              <a:buChar char="v"/>
            </a:pPr>
            <a:endParaRPr lang="en-US" sz="3200" dirty="0">
              <a:solidFill>
                <a:schemeClr val="tx1"/>
              </a:solidFill>
            </a:endParaRPr>
          </a:p>
        </p:txBody>
      </p:sp>
      <p:pic>
        <p:nvPicPr>
          <p:cNvPr id="4" name="Pictur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345490" y="3363084"/>
            <a:ext cx="4280452" cy="3210338"/>
          </a:xfrm>
          <a:prstGeom prst="rect">
            <a:avLst/>
          </a:prstGeom>
        </p:spPr>
      </p:pic>
    </p:spTree>
    <p:extLst>
      <p:ext uri="{BB962C8B-B14F-4D97-AF65-F5344CB8AC3E}">
        <p14:creationId xmlns:p14="http://schemas.microsoft.com/office/powerpoint/2010/main" val="390390338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Shape 204"/>
          <p:cNvSpPr txBox="1"/>
          <p:nvPr/>
        </p:nvSpPr>
        <p:spPr>
          <a:xfrm rot="6651164">
            <a:off x="7743033" y="2182020"/>
            <a:ext cx="865187" cy="1165225"/>
          </a:xfrm>
          <a:prstGeom prst="rect">
            <a:avLst/>
          </a:prstGeom>
          <a:solidFill>
            <a:srgbClr val="FFFFFF"/>
          </a:solidFill>
          <a:ln>
            <a:noFill/>
          </a:ln>
        </p:spPr>
        <p:txBody>
          <a:bodyPr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6" name="Shape 206"/>
          <p:cNvSpPr txBox="1">
            <a:spLocks noGrp="1"/>
          </p:cNvSpPr>
          <p:nvPr>
            <p:ph type="title"/>
          </p:nvPr>
        </p:nvSpPr>
        <p:spPr>
          <a:xfrm>
            <a:off x="738963" y="234876"/>
            <a:ext cx="10602432" cy="1325563"/>
          </a:xfrm>
          <a:prstGeom prst="rect">
            <a:avLst/>
          </a:prstGeom>
          <a:noFill/>
          <a:ln>
            <a:noFill/>
          </a:ln>
        </p:spPr>
        <p:txBody>
          <a:bodyPr vert="horz" wrap="square" lIns="91425" tIns="45700" rIns="91425" bIns="45700" rtlCol="0" anchor="ctr" anchorCtr="0">
            <a:noAutofit/>
          </a:bodyPr>
          <a:lstStyle/>
          <a:p>
            <a:pPr indent="-279400" algn="ctr">
              <a:spcBef>
                <a:spcPts val="0"/>
              </a:spcBef>
              <a:buClr>
                <a:schemeClr val="dk1"/>
              </a:buClr>
              <a:buSzPct val="100000"/>
            </a:pPr>
            <a:r>
              <a:rPr lang="en-US" sz="4000" dirty="0">
                <a:solidFill>
                  <a:schemeClr val="tx1"/>
                </a:solidFill>
                <a:latin typeface="Rockwell"/>
                <a:ea typeface="Rockwell"/>
                <a:cs typeface="Rockwell"/>
                <a:sym typeface="Rockwell"/>
              </a:rPr>
              <a:t>Classroom Example: </a:t>
            </a:r>
            <a:br>
              <a:rPr lang="en-US" sz="4000" dirty="0">
                <a:solidFill>
                  <a:schemeClr val="tx1"/>
                </a:solidFill>
                <a:latin typeface="Rockwell"/>
                <a:ea typeface="Rockwell"/>
                <a:cs typeface="Rockwell"/>
                <a:sym typeface="Rockwell"/>
              </a:rPr>
            </a:br>
            <a:r>
              <a:rPr lang="en-US" sz="4000" dirty="0" smtClean="0">
                <a:solidFill>
                  <a:schemeClr val="tx1"/>
                </a:solidFill>
                <a:latin typeface="Rockwell"/>
                <a:ea typeface="Rockwell"/>
                <a:cs typeface="Rockwell"/>
                <a:sym typeface="Rockwell"/>
              </a:rPr>
              <a:t>3</a:t>
            </a:r>
            <a:r>
              <a:rPr lang="en-US" sz="4000" baseline="30000" dirty="0" smtClean="0">
                <a:solidFill>
                  <a:schemeClr val="tx1"/>
                </a:solidFill>
                <a:latin typeface="Rockwell"/>
                <a:ea typeface="Rockwell"/>
                <a:cs typeface="Rockwell"/>
                <a:sym typeface="Rockwell"/>
              </a:rPr>
              <a:t>rd</a:t>
            </a:r>
            <a:r>
              <a:rPr lang="en-US" sz="4000" dirty="0" smtClean="0">
                <a:solidFill>
                  <a:schemeClr val="tx1"/>
                </a:solidFill>
                <a:latin typeface="Rockwell"/>
                <a:ea typeface="Rockwell"/>
                <a:cs typeface="Rockwell"/>
                <a:sym typeface="Rockwell"/>
              </a:rPr>
              <a:t> Grade History  </a:t>
            </a:r>
            <a:endParaRPr lang="en-US" sz="4000" dirty="0">
              <a:solidFill>
                <a:schemeClr val="tx1"/>
              </a:solidFill>
              <a:latin typeface="Rockwell"/>
              <a:ea typeface="Rockwell"/>
              <a:cs typeface="Rockwell"/>
              <a:sym typeface="Rockwell"/>
            </a:endParaRPr>
          </a:p>
        </p:txBody>
      </p:sp>
      <p:sp>
        <p:nvSpPr>
          <p:cNvPr id="205" name="Shape 205"/>
          <p:cNvSpPr txBox="1">
            <a:spLocks noGrp="1"/>
          </p:cNvSpPr>
          <p:nvPr>
            <p:ph idx="1"/>
          </p:nvPr>
        </p:nvSpPr>
        <p:spPr>
          <a:xfrm>
            <a:off x="1849692" y="2622921"/>
            <a:ext cx="8380974" cy="2322764"/>
          </a:xfrm>
          <a:prstGeom prst="rect">
            <a:avLst/>
          </a:prstGeom>
          <a:noFill/>
          <a:ln>
            <a:noFill/>
          </a:ln>
        </p:spPr>
        <p:txBody>
          <a:bodyPr vert="horz" wrap="square" lIns="91425" tIns="45700" rIns="91425" bIns="45700" rtlCol="0" anchor="t" anchorCtr="0">
            <a:noAutofit/>
          </a:bodyPr>
          <a:lstStyle/>
          <a:p>
            <a:pPr marL="0" indent="-177800">
              <a:spcBef>
                <a:spcPts val="0"/>
              </a:spcBef>
              <a:buClr>
                <a:schemeClr val="dk1"/>
              </a:buClr>
              <a:buSzPct val="100000"/>
              <a:buNone/>
            </a:pPr>
            <a:r>
              <a:rPr lang="en-US" sz="3200" u="sng" dirty="0">
                <a:solidFill>
                  <a:schemeClr val="dk1"/>
                </a:solidFill>
                <a:latin typeface="Rockwell"/>
                <a:ea typeface="Rockwell"/>
                <a:cs typeface="Rockwell"/>
                <a:sym typeface="Rockwell"/>
              </a:rPr>
              <a:t>Teacher</a:t>
            </a:r>
            <a:r>
              <a:rPr lang="en-US" sz="3200" dirty="0">
                <a:solidFill>
                  <a:schemeClr val="dk1"/>
                </a:solidFill>
                <a:latin typeface="Rockwell"/>
                <a:ea typeface="Rockwell"/>
                <a:cs typeface="Rockwell"/>
                <a:sym typeface="Rockwell"/>
              </a:rPr>
              <a:t>: Maureen Bennett, Lexington, MA</a:t>
            </a:r>
          </a:p>
          <a:p>
            <a:pPr marL="0" indent="-177800">
              <a:buClr>
                <a:schemeClr val="dk1"/>
              </a:buClr>
              <a:buSzPct val="100000"/>
              <a:buNone/>
            </a:pPr>
            <a:r>
              <a:rPr lang="en-US" sz="3200" u="sng" dirty="0" smtClean="0">
                <a:solidFill>
                  <a:schemeClr val="dk1"/>
                </a:solidFill>
                <a:latin typeface="Rockwell"/>
                <a:ea typeface="Rockwell"/>
                <a:cs typeface="Rockwell"/>
                <a:sym typeface="Rockwell"/>
              </a:rPr>
              <a:t>Topic</a:t>
            </a:r>
            <a:r>
              <a:rPr lang="en-US" sz="3200" dirty="0">
                <a:solidFill>
                  <a:schemeClr val="dk1"/>
                </a:solidFill>
                <a:latin typeface="Rockwell"/>
                <a:ea typeface="Rockwell"/>
                <a:cs typeface="Rockwell"/>
                <a:sym typeface="Rockwell"/>
              </a:rPr>
              <a:t>: Mayflower Compact</a:t>
            </a:r>
          </a:p>
          <a:p>
            <a:pPr marL="0" indent="-177800">
              <a:buClr>
                <a:schemeClr val="dk1"/>
              </a:buClr>
              <a:buSzPct val="100000"/>
              <a:buNone/>
            </a:pPr>
            <a:r>
              <a:rPr lang="en-US" sz="3200" u="sng" dirty="0">
                <a:solidFill>
                  <a:schemeClr val="dk1"/>
                </a:solidFill>
                <a:latin typeface="Rockwell"/>
                <a:ea typeface="Rockwell"/>
                <a:cs typeface="Rockwell"/>
                <a:sym typeface="Rockwell"/>
              </a:rPr>
              <a:t>Purpose</a:t>
            </a:r>
            <a:r>
              <a:rPr lang="en-US" sz="3200" dirty="0">
                <a:solidFill>
                  <a:schemeClr val="dk1"/>
                </a:solidFill>
                <a:latin typeface="Rockwell"/>
                <a:ea typeface="Rockwell"/>
                <a:cs typeface="Rockwell"/>
                <a:sym typeface="Rockwell"/>
              </a:rPr>
              <a:t>: Introduction to unit on Pilgrims</a:t>
            </a:r>
          </a:p>
        </p:txBody>
      </p:sp>
    </p:spTree>
    <p:extLst>
      <p:ext uri="{BB962C8B-B14F-4D97-AF65-F5344CB8AC3E}">
        <p14:creationId xmlns:p14="http://schemas.microsoft.com/office/powerpoint/2010/main" val="218298872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latin typeface="Rockwell" charset="0"/>
                <a:ea typeface="Rockwell" charset="0"/>
                <a:cs typeface="Rockwell" charset="0"/>
              </a:rPr>
              <a:t>Next </a:t>
            </a:r>
            <a:r>
              <a:rPr lang="en-US" sz="4000" dirty="0" smtClean="0">
                <a:latin typeface="Rockwell" charset="0"/>
                <a:ea typeface="Rockwell" charset="0"/>
                <a:cs typeface="Rockwell" charset="0"/>
              </a:rPr>
              <a:t>Steps with Student Questions</a:t>
            </a:r>
            <a:endParaRPr lang="en-US" sz="4000" dirty="0">
              <a:latin typeface="Rockwell" charset="0"/>
              <a:ea typeface="Rockwell" charset="0"/>
              <a:cs typeface="Rockwell" charset="0"/>
            </a:endParaRPr>
          </a:p>
        </p:txBody>
      </p:sp>
      <p:sp>
        <p:nvSpPr>
          <p:cNvPr id="3" name="Content Placeholder 2"/>
          <p:cNvSpPr>
            <a:spLocks noGrp="1"/>
          </p:cNvSpPr>
          <p:nvPr>
            <p:ph idx="1"/>
          </p:nvPr>
        </p:nvSpPr>
        <p:spPr>
          <a:xfrm>
            <a:off x="838200" y="1825625"/>
            <a:ext cx="7260771" cy="4351338"/>
          </a:xfrm>
        </p:spPr>
        <p:txBody>
          <a:bodyPr>
            <a:normAutofit/>
          </a:bodyPr>
          <a:lstStyle/>
          <a:p>
            <a:pPr>
              <a:buFont typeface="Wingdings" panose="05000000000000000000" pitchFamily="2" charset="2"/>
              <a:buChar char="§"/>
            </a:pPr>
            <a:r>
              <a:rPr lang="en-US" sz="2400" dirty="0">
                <a:solidFill>
                  <a:schemeClr val="tx1"/>
                </a:solidFill>
              </a:rPr>
              <a:t>The 3 Judges: administrators, teachers and a former student</a:t>
            </a:r>
          </a:p>
          <a:p>
            <a:pPr>
              <a:buFont typeface="Wingdings" panose="05000000000000000000" pitchFamily="2" charset="2"/>
              <a:buChar char="§"/>
            </a:pPr>
            <a:r>
              <a:rPr lang="en-US" sz="2400" dirty="0">
                <a:solidFill>
                  <a:schemeClr val="tx1"/>
                </a:solidFill>
              </a:rPr>
              <a:t>The Audience: students, parents, teachers, school &amp; district </a:t>
            </a:r>
            <a:r>
              <a:rPr lang="en-US" sz="2400" dirty="0" smtClean="0">
                <a:solidFill>
                  <a:schemeClr val="tx1"/>
                </a:solidFill>
              </a:rPr>
              <a:t>leaders</a:t>
            </a:r>
            <a:endParaRPr lang="en-US" sz="2400" dirty="0">
              <a:solidFill>
                <a:schemeClr val="tx1"/>
              </a:solidFill>
            </a:endParaRPr>
          </a:p>
        </p:txBody>
      </p:sp>
      <p:sp>
        <p:nvSpPr>
          <p:cNvPr id="5" name="TextBox 4"/>
          <p:cNvSpPr txBox="1"/>
          <p:nvPr/>
        </p:nvSpPr>
        <p:spPr>
          <a:xfrm>
            <a:off x="838200" y="1244768"/>
            <a:ext cx="1736035" cy="430887"/>
          </a:xfrm>
          <a:prstGeom prst="rect">
            <a:avLst/>
          </a:prstGeom>
          <a:noFill/>
        </p:spPr>
        <p:txBody>
          <a:bodyPr wrap="square" rtlCol="0">
            <a:spAutoFit/>
          </a:bodyPr>
          <a:lstStyle/>
          <a:p>
            <a:r>
              <a:rPr lang="en-US" sz="2200" dirty="0">
                <a:solidFill>
                  <a:prstClr val="black">
                    <a:lumMod val="50000"/>
                    <a:lumOff val="50000"/>
                  </a:prstClr>
                </a:solidFill>
              </a:rPr>
              <a:t>The Debate</a:t>
            </a:r>
          </a:p>
        </p:txBody>
      </p:sp>
      <p:pic>
        <p:nvPicPr>
          <p:cNvPr id="6" name="Content Placeholder 3"/>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rot="5400000">
            <a:off x="7779310" y="2272823"/>
            <a:ext cx="4577981" cy="3383646"/>
          </a:xfrm>
          <a:prstGeom prst="rect">
            <a:avLst/>
          </a:prstGeom>
        </p:spPr>
      </p:pic>
      <p:pic>
        <p:nvPicPr>
          <p:cNvPr id="7" name="Content Placeholder 3"/>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692434" y="3078928"/>
            <a:ext cx="4330674" cy="3248005"/>
          </a:xfrm>
          <a:prstGeom prst="rect">
            <a:avLst/>
          </a:prstGeom>
        </p:spPr>
      </p:pic>
    </p:spTree>
    <p:extLst>
      <p:ext uri="{BB962C8B-B14F-4D97-AF65-F5344CB8AC3E}">
        <p14:creationId xmlns:p14="http://schemas.microsoft.com/office/powerpoint/2010/main" val="76293376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dirty="0" smtClean="0">
                <a:latin typeface="Rockwell" charset="0"/>
                <a:ea typeface="Rockwell" charset="0"/>
                <a:cs typeface="Rockwell" charset="0"/>
              </a:rPr>
              <a:t>To read more about another QFT lesson Ellen did to start the Henrietta Lacks unit, read: </a:t>
            </a:r>
            <a:endParaRPr lang="en-US" dirty="0">
              <a:latin typeface="Rockwell" charset="0"/>
              <a:ea typeface="Rockwell" charset="0"/>
              <a:cs typeface="Rockwell" charset="0"/>
            </a:endParaRPr>
          </a:p>
        </p:txBody>
      </p:sp>
      <p:sp>
        <p:nvSpPr>
          <p:cNvPr id="3" name="Content Placeholder 2"/>
          <p:cNvSpPr>
            <a:spLocks noGrp="1"/>
          </p:cNvSpPr>
          <p:nvPr>
            <p:ph idx="1"/>
          </p:nvPr>
        </p:nvSpPr>
        <p:spPr/>
        <p:txBody>
          <a:bodyPr/>
          <a:lstStyle/>
          <a:p>
            <a:pPr marL="0" indent="0">
              <a:buNone/>
            </a:pPr>
            <a:r>
              <a:rPr lang="en-US" dirty="0">
                <a:latin typeface="Rockwell" charset="0"/>
                <a:ea typeface="Rockwell" charset="0"/>
                <a:cs typeface="Rockwell" charset="0"/>
                <a:hlinkClick r:id="rId2"/>
              </a:rPr>
              <a:t>http://rightquestion.org/blog/biography-and-bioethics-9th-graders-ask-questions-about-the-immortal-life-of-henrietta-lacks</a:t>
            </a:r>
            <a:r>
              <a:rPr lang="en-US" dirty="0" smtClean="0">
                <a:latin typeface="Rockwell" charset="0"/>
                <a:ea typeface="Rockwell" charset="0"/>
                <a:cs typeface="Rockwell" charset="0"/>
                <a:hlinkClick r:id="rId2"/>
              </a:rPr>
              <a:t>/</a:t>
            </a:r>
            <a:endParaRPr lang="en-US" dirty="0" smtClean="0">
              <a:latin typeface="Rockwell" charset="0"/>
              <a:ea typeface="Rockwell" charset="0"/>
              <a:cs typeface="Rockwell" charset="0"/>
            </a:endParaRPr>
          </a:p>
          <a:p>
            <a:pPr marL="0" indent="0">
              <a:buNone/>
            </a:pPr>
            <a:endParaRPr lang="en-US" dirty="0">
              <a:latin typeface="Rockwell" charset="0"/>
              <a:ea typeface="Rockwell" charset="0"/>
              <a:cs typeface="Rockwell" charset="0"/>
            </a:endParaRPr>
          </a:p>
          <a:p>
            <a:pPr marL="0" indent="0">
              <a:buNone/>
            </a:pPr>
            <a:r>
              <a:rPr lang="en-US" dirty="0" smtClean="0">
                <a:latin typeface="Rockwell" charset="0"/>
                <a:ea typeface="Rockwell" charset="0"/>
                <a:cs typeface="Rockwell" charset="0"/>
              </a:rPr>
              <a:t>This post includes insight into how to tailor certain steps of the QFT and ramp up difficulty in particular areas for students already experienced with the process</a:t>
            </a:r>
            <a:endParaRPr lang="en-US" dirty="0">
              <a:latin typeface="Rockwell" charset="0"/>
              <a:ea typeface="Rockwell" charset="0"/>
              <a:cs typeface="Rockwell" charset="0"/>
            </a:endParaRPr>
          </a:p>
        </p:txBody>
      </p:sp>
    </p:spTree>
    <p:extLst>
      <p:ext uri="{BB962C8B-B14F-4D97-AF65-F5344CB8AC3E}">
        <p14:creationId xmlns:p14="http://schemas.microsoft.com/office/powerpoint/2010/main" val="18896007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Classroom Example:</a:t>
            </a:r>
            <a:br>
              <a:rPr lang="en-US" sz="4400" dirty="0"/>
            </a:br>
            <a:r>
              <a:rPr lang="en-US" sz="4400" dirty="0"/>
              <a:t>10</a:t>
            </a:r>
            <a:r>
              <a:rPr lang="en-US" sz="4400" baseline="30000" dirty="0"/>
              <a:t>th</a:t>
            </a:r>
            <a:r>
              <a:rPr lang="en-US" sz="4400" dirty="0"/>
              <a:t> Grade</a:t>
            </a:r>
          </a:p>
        </p:txBody>
      </p:sp>
      <p:sp>
        <p:nvSpPr>
          <p:cNvPr id="3" name="Content Placeholder 2"/>
          <p:cNvSpPr>
            <a:spLocks noGrp="1"/>
          </p:cNvSpPr>
          <p:nvPr>
            <p:ph idx="1"/>
          </p:nvPr>
        </p:nvSpPr>
        <p:spPr>
          <a:xfrm>
            <a:off x="1473926" y="2548436"/>
            <a:ext cx="8732520" cy="2006146"/>
          </a:xfrm>
        </p:spPr>
        <p:txBody>
          <a:bodyPr>
            <a:noAutofit/>
          </a:bodyPr>
          <a:lstStyle/>
          <a:p>
            <a:pPr marL="0" indent="0">
              <a:buNone/>
            </a:pPr>
            <a:r>
              <a:rPr lang="en-US" sz="2800" u="sng" dirty="0">
                <a:latin typeface="Rockwell" charset="0"/>
              </a:rPr>
              <a:t>Teacher:</a:t>
            </a:r>
            <a:r>
              <a:rPr lang="en-US" sz="2800" dirty="0">
                <a:latin typeface="Rockwell" charset="0"/>
              </a:rPr>
              <a:t> Johnny Walker, Sylmar, CA</a:t>
            </a:r>
          </a:p>
          <a:p>
            <a:pPr marL="0" indent="0">
              <a:buNone/>
            </a:pPr>
            <a:r>
              <a:rPr lang="en-US" sz="2800" u="sng" dirty="0">
                <a:latin typeface="Rockwell" charset="0"/>
              </a:rPr>
              <a:t>Topic</a:t>
            </a:r>
            <a:r>
              <a:rPr lang="en-US" sz="2800" dirty="0">
                <a:latin typeface="Rockwell" charset="0"/>
              </a:rPr>
              <a:t>: Imperialism in South Africa</a:t>
            </a:r>
          </a:p>
          <a:p>
            <a:pPr marL="0" indent="0">
              <a:buNone/>
            </a:pPr>
            <a:r>
              <a:rPr lang="en-US" sz="2800" u="sng" dirty="0">
                <a:latin typeface="Rockwell" charset="0"/>
              </a:rPr>
              <a:t>Purpose</a:t>
            </a:r>
            <a:r>
              <a:rPr lang="en-US" sz="2800" dirty="0">
                <a:latin typeface="Rockwell" charset="0"/>
              </a:rPr>
              <a:t>: To generate at least 1 formative and at least 1 summative question for the day’s lesson</a:t>
            </a:r>
          </a:p>
        </p:txBody>
      </p:sp>
    </p:spTree>
    <p:extLst>
      <p:ext uri="{BB962C8B-B14F-4D97-AF65-F5344CB8AC3E}">
        <p14:creationId xmlns:p14="http://schemas.microsoft.com/office/powerpoint/2010/main" val="296990190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Title 1"/>
          <p:cNvSpPr>
            <a:spLocks noGrp="1"/>
          </p:cNvSpPr>
          <p:nvPr>
            <p:ph type="title"/>
          </p:nvPr>
        </p:nvSpPr>
        <p:spPr/>
        <p:txBody>
          <a:bodyPr>
            <a:normAutofit/>
          </a:bodyPr>
          <a:lstStyle/>
          <a:p>
            <a:r>
              <a:rPr lang="en-US" altLang="en-US" sz="4400" dirty="0"/>
              <a:t>Question Focus</a:t>
            </a:r>
          </a:p>
        </p:txBody>
      </p:sp>
      <p:sp>
        <p:nvSpPr>
          <p:cNvPr id="3" name="TextBox 2"/>
          <p:cNvSpPr txBox="1"/>
          <p:nvPr/>
        </p:nvSpPr>
        <p:spPr>
          <a:xfrm>
            <a:off x="690065" y="1252639"/>
            <a:ext cx="7077983" cy="369332"/>
          </a:xfrm>
          <a:prstGeom prst="rect">
            <a:avLst/>
          </a:prstGeom>
          <a:noFill/>
        </p:spPr>
        <p:txBody>
          <a:bodyPr wrap="square" rtlCol="0">
            <a:spAutoFit/>
          </a:bodyPr>
          <a:lstStyle/>
          <a:p>
            <a:pPr defTabSz="685800">
              <a:defRPr/>
            </a:pPr>
            <a:r>
              <a:rPr lang="en-US" dirty="0">
                <a:solidFill>
                  <a:prstClr val="black">
                    <a:lumMod val="50000"/>
                    <a:lumOff val="50000"/>
                  </a:prstClr>
                </a:solidFill>
                <a:latin typeface="Rockwell"/>
              </a:rPr>
              <a:t>Video of South Africans taking down a statue of Cecil Rhodes </a:t>
            </a:r>
          </a:p>
        </p:txBody>
      </p:sp>
      <p:sp>
        <p:nvSpPr>
          <p:cNvPr id="4" name="Content Placeholder 3"/>
          <p:cNvSpPr>
            <a:spLocks noGrp="1"/>
          </p:cNvSpPr>
          <p:nvPr>
            <p:ph idx="1"/>
          </p:nvPr>
        </p:nvSpPr>
        <p:spPr/>
        <p:txBody>
          <a:bodyPr/>
          <a:lstStyle/>
          <a:p>
            <a:endParaRPr lang="en-US"/>
          </a:p>
        </p:txBody>
      </p:sp>
    </p:spTree>
    <p:extLst>
      <p:ext uri="{BB962C8B-B14F-4D97-AF65-F5344CB8AC3E}">
        <p14:creationId xmlns:p14="http://schemas.microsoft.com/office/powerpoint/2010/main" val="312809880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Title 1"/>
          <p:cNvSpPr>
            <a:spLocks noGrp="1"/>
          </p:cNvSpPr>
          <p:nvPr>
            <p:ph type="title"/>
          </p:nvPr>
        </p:nvSpPr>
        <p:spPr/>
        <p:txBody>
          <a:bodyPr/>
          <a:lstStyle/>
          <a:p>
            <a:r>
              <a:rPr lang="en-US" altLang="en-US" dirty="0" smtClean="0"/>
              <a:t>Student Questions </a:t>
            </a:r>
          </a:p>
        </p:txBody>
      </p:sp>
      <p:sp>
        <p:nvSpPr>
          <p:cNvPr id="4" name="TextBox 3"/>
          <p:cNvSpPr txBox="1"/>
          <p:nvPr/>
        </p:nvSpPr>
        <p:spPr>
          <a:xfrm>
            <a:off x="716392" y="1885405"/>
            <a:ext cx="4918255" cy="3583032"/>
          </a:xfrm>
          <a:prstGeom prst="rect">
            <a:avLst/>
          </a:prstGeom>
          <a:noFill/>
        </p:spPr>
        <p:txBody>
          <a:bodyPr wrap="square" rtlCol="0">
            <a:spAutoFit/>
          </a:bodyPr>
          <a:lstStyle/>
          <a:p>
            <a:pPr marL="255985" indent="-255985" defTabSz="685800">
              <a:spcBef>
                <a:spcPts val="450"/>
              </a:spcBef>
              <a:buFont typeface="Calibri" charset="0"/>
              <a:buAutoNum type="arabicPeriod"/>
              <a:defRPr/>
            </a:pPr>
            <a:r>
              <a:rPr lang="en-US" sz="2000" dirty="0">
                <a:solidFill>
                  <a:prstClr val="black"/>
                </a:solidFill>
                <a:latin typeface="Rockwell"/>
                <a:cs typeface="Rockwell (Body)"/>
              </a:rPr>
              <a:t>What is the statue of?	</a:t>
            </a:r>
          </a:p>
          <a:p>
            <a:pPr marL="255985" indent="-255985" defTabSz="685800">
              <a:spcBef>
                <a:spcPts val="450"/>
              </a:spcBef>
              <a:buFont typeface="Calibri" charset="0"/>
              <a:buAutoNum type="arabicPeriod"/>
              <a:defRPr/>
            </a:pPr>
            <a:r>
              <a:rPr lang="en-US" sz="2000" dirty="0">
                <a:solidFill>
                  <a:prstClr val="black"/>
                </a:solidFill>
                <a:latin typeface="Rockwell"/>
                <a:cs typeface="Rockwell (Body)"/>
              </a:rPr>
              <a:t>Why are they cheering?</a:t>
            </a:r>
          </a:p>
          <a:p>
            <a:pPr marL="255985" indent="-255985" defTabSz="685800">
              <a:spcBef>
                <a:spcPts val="450"/>
              </a:spcBef>
              <a:buFont typeface="Calibri" charset="0"/>
              <a:buAutoNum type="arabicPeriod"/>
              <a:defRPr/>
            </a:pPr>
            <a:r>
              <a:rPr lang="en-US" sz="2000" dirty="0">
                <a:solidFill>
                  <a:prstClr val="black"/>
                </a:solidFill>
                <a:latin typeface="Rockwell"/>
                <a:cs typeface="Rockwell (Body)"/>
              </a:rPr>
              <a:t>Are they trying to destroy it?</a:t>
            </a:r>
          </a:p>
          <a:p>
            <a:pPr marL="255985" indent="-255985" defTabSz="685800">
              <a:spcBef>
                <a:spcPts val="450"/>
              </a:spcBef>
              <a:buFont typeface="Calibri" charset="0"/>
              <a:buAutoNum type="arabicPeriod"/>
              <a:defRPr/>
            </a:pPr>
            <a:r>
              <a:rPr lang="en-US" sz="2000" dirty="0">
                <a:solidFill>
                  <a:prstClr val="black"/>
                </a:solidFill>
                <a:latin typeface="Rockwell"/>
                <a:cs typeface="Rockwell (Body)"/>
              </a:rPr>
              <a:t>Why are they throwing trash at it?</a:t>
            </a:r>
          </a:p>
          <a:p>
            <a:pPr marL="255985" indent="-255985" defTabSz="685800">
              <a:spcBef>
                <a:spcPts val="450"/>
              </a:spcBef>
              <a:buFont typeface="Calibri" charset="0"/>
              <a:buAutoNum type="arabicPeriod"/>
              <a:defRPr/>
            </a:pPr>
            <a:r>
              <a:rPr lang="en-US" sz="2000" dirty="0">
                <a:solidFill>
                  <a:prstClr val="black"/>
                </a:solidFill>
                <a:latin typeface="Rockwell"/>
                <a:cs typeface="Rockwell (Body)"/>
              </a:rPr>
              <a:t>Where is this?</a:t>
            </a:r>
          </a:p>
          <a:p>
            <a:pPr marL="255985" indent="-255985" defTabSz="685800">
              <a:spcBef>
                <a:spcPts val="450"/>
              </a:spcBef>
              <a:buFont typeface="Calibri" charset="0"/>
              <a:buAutoNum type="arabicPeriod"/>
              <a:defRPr/>
            </a:pPr>
            <a:r>
              <a:rPr lang="en-US" sz="2000" dirty="0">
                <a:solidFill>
                  <a:prstClr val="black"/>
                </a:solidFill>
                <a:latin typeface="Rockwell"/>
                <a:cs typeface="Rockwell (Body)"/>
              </a:rPr>
              <a:t>Who is that?</a:t>
            </a:r>
          </a:p>
          <a:p>
            <a:pPr marL="255985" indent="-255985" defTabSz="685800">
              <a:spcBef>
                <a:spcPts val="450"/>
              </a:spcBef>
              <a:buFont typeface="Calibri" charset="0"/>
              <a:buAutoNum type="arabicPeriod"/>
              <a:defRPr/>
            </a:pPr>
            <a:r>
              <a:rPr lang="en-US" sz="2000" dirty="0">
                <a:solidFill>
                  <a:prstClr val="black"/>
                </a:solidFill>
                <a:latin typeface="Rockwell"/>
                <a:cs typeface="Rockwell (Body)"/>
              </a:rPr>
              <a:t>Why are they smacking it?</a:t>
            </a:r>
          </a:p>
          <a:p>
            <a:pPr marL="255985" indent="-255985" defTabSz="685800">
              <a:spcBef>
                <a:spcPts val="450"/>
              </a:spcBef>
              <a:buFont typeface="Calibri" charset="0"/>
              <a:buAutoNum type="arabicPeriod"/>
              <a:defRPr/>
            </a:pPr>
            <a:r>
              <a:rPr lang="en-US" sz="2000" dirty="0">
                <a:solidFill>
                  <a:prstClr val="black"/>
                </a:solidFill>
                <a:latin typeface="Rockwell"/>
                <a:cs typeface="Rockwell (Body)"/>
              </a:rPr>
              <a:t>Why are people filming?</a:t>
            </a:r>
            <a:endParaRPr lang="en-US" sz="2000" dirty="0">
              <a:solidFill>
                <a:prstClr val="black">
                  <a:lumMod val="65000"/>
                  <a:lumOff val="35000"/>
                </a:prstClr>
              </a:solidFill>
              <a:latin typeface="Rockwell"/>
              <a:cs typeface="Rockwell (Body)"/>
            </a:endParaRPr>
          </a:p>
          <a:p>
            <a:pPr marL="255985" indent="-255985" defTabSz="685800">
              <a:spcBef>
                <a:spcPts val="450"/>
              </a:spcBef>
              <a:buFont typeface="Calibri" charset="0"/>
              <a:buAutoNum type="arabicPeriod"/>
              <a:defRPr/>
            </a:pPr>
            <a:r>
              <a:rPr lang="en-US" sz="2000" dirty="0">
                <a:solidFill>
                  <a:prstClr val="black"/>
                </a:solidFill>
                <a:latin typeface="Rockwell"/>
                <a:cs typeface="Rockwell (Body)"/>
              </a:rPr>
              <a:t>Why is there a boy there?</a:t>
            </a:r>
          </a:p>
          <a:p>
            <a:pPr defTabSz="685800">
              <a:defRPr/>
            </a:pPr>
            <a:endParaRPr lang="en-US" sz="1350" dirty="0">
              <a:solidFill>
                <a:prstClr val="black"/>
              </a:solidFill>
              <a:latin typeface="Rockwell"/>
            </a:endParaRPr>
          </a:p>
        </p:txBody>
      </p:sp>
      <p:sp>
        <p:nvSpPr>
          <p:cNvPr id="7" name="TextBox 6"/>
          <p:cNvSpPr txBox="1"/>
          <p:nvPr/>
        </p:nvSpPr>
        <p:spPr>
          <a:xfrm>
            <a:off x="5634647" y="1544285"/>
            <a:ext cx="6000003" cy="4296048"/>
          </a:xfrm>
          <a:prstGeom prst="rect">
            <a:avLst/>
          </a:prstGeom>
          <a:noFill/>
        </p:spPr>
        <p:txBody>
          <a:bodyPr wrap="square" rtlCol="0">
            <a:spAutoFit/>
          </a:bodyPr>
          <a:lstStyle/>
          <a:p>
            <a:pPr defTabSz="685800">
              <a:spcBef>
                <a:spcPts val="450"/>
              </a:spcBef>
              <a:defRPr/>
            </a:pPr>
            <a:r>
              <a:rPr lang="en-US" dirty="0">
                <a:solidFill>
                  <a:prstClr val="black"/>
                </a:solidFill>
                <a:latin typeface="Rockwell"/>
                <a:cs typeface="Rockwell (Body)"/>
              </a:rPr>
              <a:t>	</a:t>
            </a:r>
          </a:p>
          <a:p>
            <a:pPr marL="342900" indent="-342900" defTabSz="685800">
              <a:spcBef>
                <a:spcPts val="450"/>
              </a:spcBef>
              <a:buFont typeface="+mj-lt"/>
              <a:buAutoNum type="arabicPeriod" startAt="10"/>
              <a:defRPr/>
            </a:pPr>
            <a:r>
              <a:rPr lang="en-US" sz="2000" dirty="0">
                <a:solidFill>
                  <a:prstClr val="black"/>
                </a:solidFill>
                <a:latin typeface="Rockwell"/>
                <a:cs typeface="Rockwell (Body)"/>
              </a:rPr>
              <a:t>Why are they covering his face?</a:t>
            </a:r>
          </a:p>
          <a:p>
            <a:pPr marL="342900" indent="-342900" defTabSz="685800">
              <a:spcBef>
                <a:spcPts val="450"/>
              </a:spcBef>
              <a:buFont typeface="+mj-lt"/>
              <a:buAutoNum type="arabicPeriod" startAt="10"/>
              <a:defRPr/>
            </a:pPr>
            <a:r>
              <a:rPr lang="en-US" sz="2000" dirty="0">
                <a:solidFill>
                  <a:prstClr val="black"/>
                </a:solidFill>
                <a:latin typeface="Rockwell"/>
                <a:cs typeface="Rockwell (Body)"/>
              </a:rPr>
              <a:t>What is going on?</a:t>
            </a:r>
          </a:p>
          <a:p>
            <a:pPr marL="342900" indent="-342900" defTabSz="685800">
              <a:spcBef>
                <a:spcPts val="450"/>
              </a:spcBef>
              <a:buFont typeface="+mj-lt"/>
              <a:buAutoNum type="arabicPeriod" startAt="10"/>
              <a:defRPr/>
            </a:pPr>
            <a:r>
              <a:rPr lang="en-US" sz="2000" dirty="0">
                <a:solidFill>
                  <a:prstClr val="black"/>
                </a:solidFill>
                <a:latin typeface="Rockwell"/>
                <a:cs typeface="Rockwell (Body)"/>
              </a:rPr>
              <a:t>Where is it taking place?</a:t>
            </a:r>
          </a:p>
          <a:p>
            <a:pPr marL="342900" indent="-342900" defTabSz="685800">
              <a:spcBef>
                <a:spcPts val="450"/>
              </a:spcBef>
              <a:buFont typeface="+mj-lt"/>
              <a:buAutoNum type="arabicPeriod" startAt="10"/>
              <a:defRPr/>
            </a:pPr>
            <a:r>
              <a:rPr lang="en-US" sz="2000" dirty="0">
                <a:solidFill>
                  <a:prstClr val="black"/>
                </a:solidFill>
                <a:latin typeface="Rockwell"/>
                <a:cs typeface="Rockwell (Body)"/>
              </a:rPr>
              <a:t>What are they singing?</a:t>
            </a:r>
          </a:p>
          <a:p>
            <a:pPr marL="342900" indent="-342900" defTabSz="685800">
              <a:spcBef>
                <a:spcPts val="450"/>
              </a:spcBef>
              <a:buFont typeface="+mj-lt"/>
              <a:buAutoNum type="arabicPeriod" startAt="10"/>
              <a:defRPr/>
            </a:pPr>
            <a:r>
              <a:rPr lang="en-US" sz="2000" dirty="0">
                <a:solidFill>
                  <a:prstClr val="black"/>
                </a:solidFill>
                <a:latin typeface="Rockwell"/>
                <a:cs typeface="Rockwell (Body)"/>
              </a:rPr>
              <a:t>Is that King Leopold?</a:t>
            </a:r>
          </a:p>
          <a:p>
            <a:pPr marL="342900" indent="-342900" defTabSz="685800">
              <a:spcBef>
                <a:spcPts val="450"/>
              </a:spcBef>
              <a:buFont typeface="+mj-lt"/>
              <a:buAutoNum type="arabicPeriod" startAt="10"/>
              <a:defRPr/>
            </a:pPr>
            <a:r>
              <a:rPr lang="en-US" sz="2000" dirty="0">
                <a:solidFill>
                  <a:prstClr val="black"/>
                </a:solidFill>
                <a:latin typeface="Rockwell"/>
                <a:cs typeface="Rockwell (Body)"/>
              </a:rPr>
              <a:t>Why are they throwing stuff at him?</a:t>
            </a:r>
          </a:p>
          <a:p>
            <a:pPr marL="342900" indent="-342900" defTabSz="685800">
              <a:spcBef>
                <a:spcPts val="450"/>
              </a:spcBef>
              <a:buFont typeface="+mj-lt"/>
              <a:buAutoNum type="arabicPeriod" startAt="10"/>
              <a:defRPr/>
            </a:pPr>
            <a:r>
              <a:rPr lang="en-US" sz="2000" dirty="0">
                <a:solidFill>
                  <a:prstClr val="black"/>
                </a:solidFill>
                <a:latin typeface="Rockwell"/>
                <a:cs typeface="Rockwell (Body)"/>
              </a:rPr>
              <a:t>Why is his face discolored?</a:t>
            </a:r>
          </a:p>
          <a:p>
            <a:pPr marL="342900" indent="-342900" defTabSz="685800">
              <a:spcBef>
                <a:spcPts val="450"/>
              </a:spcBef>
              <a:buFont typeface="+mj-lt"/>
              <a:buAutoNum type="arabicPeriod" startAt="10"/>
              <a:defRPr/>
            </a:pPr>
            <a:r>
              <a:rPr lang="en-US" sz="2000" dirty="0">
                <a:solidFill>
                  <a:prstClr val="black"/>
                </a:solidFill>
                <a:latin typeface="Rockwell"/>
                <a:cs typeface="Rockwell (Body)"/>
              </a:rPr>
              <a:t>What are they wrapping around him?</a:t>
            </a:r>
            <a:endParaRPr lang="en-US" sz="2000" dirty="0">
              <a:solidFill>
                <a:prstClr val="black">
                  <a:lumMod val="65000"/>
                  <a:lumOff val="35000"/>
                </a:prstClr>
              </a:solidFill>
              <a:latin typeface="Rockwell"/>
              <a:cs typeface="Rockwell (Body)"/>
            </a:endParaRPr>
          </a:p>
          <a:p>
            <a:pPr marL="342900" indent="-342900" defTabSz="685800">
              <a:spcBef>
                <a:spcPts val="450"/>
              </a:spcBef>
              <a:buFont typeface="+mj-lt"/>
              <a:buAutoNum type="arabicPeriod" startAt="10"/>
              <a:defRPr/>
            </a:pPr>
            <a:r>
              <a:rPr lang="en-US" sz="2000" dirty="0">
                <a:solidFill>
                  <a:prstClr val="black"/>
                </a:solidFill>
                <a:latin typeface="Rockwell"/>
                <a:cs typeface="Rockwell (Body)"/>
              </a:rPr>
              <a:t>What did they get by taking it down?</a:t>
            </a:r>
          </a:p>
          <a:p>
            <a:pPr marL="342900" indent="-342900" defTabSz="685800">
              <a:spcBef>
                <a:spcPts val="450"/>
              </a:spcBef>
              <a:buFont typeface="+mj-lt"/>
              <a:buAutoNum type="arabicPeriod" startAt="10"/>
              <a:defRPr/>
            </a:pPr>
            <a:r>
              <a:rPr lang="en-US" sz="2000" dirty="0">
                <a:solidFill>
                  <a:prstClr val="black"/>
                </a:solidFill>
                <a:latin typeface="Rockwell"/>
                <a:cs typeface="Rockwell (Body)"/>
              </a:rPr>
              <a:t>Why are they celebrating?</a:t>
            </a:r>
          </a:p>
          <a:p>
            <a:pPr defTabSz="685800">
              <a:defRPr/>
            </a:pPr>
            <a:endParaRPr lang="en-US" sz="1350" dirty="0">
              <a:solidFill>
                <a:prstClr val="black"/>
              </a:solidFill>
              <a:latin typeface="Rockwell"/>
            </a:endParaRPr>
          </a:p>
        </p:txBody>
      </p:sp>
    </p:spTree>
    <p:extLst>
      <p:ext uri="{BB962C8B-B14F-4D97-AF65-F5344CB8AC3E}">
        <p14:creationId xmlns:p14="http://schemas.microsoft.com/office/powerpoint/2010/main" val="331265295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Classroom Example:</a:t>
            </a:r>
            <a:br>
              <a:rPr lang="en-US" dirty="0"/>
            </a:br>
            <a:r>
              <a:rPr lang="en-US" dirty="0"/>
              <a:t>10</a:t>
            </a:r>
            <a:r>
              <a:rPr lang="en-US" baseline="30000" dirty="0"/>
              <a:t>th</a:t>
            </a:r>
            <a:r>
              <a:rPr lang="en-US" dirty="0"/>
              <a:t> Grade</a:t>
            </a:r>
          </a:p>
        </p:txBody>
      </p:sp>
      <p:sp>
        <p:nvSpPr>
          <p:cNvPr id="3" name="Content Placeholder 2"/>
          <p:cNvSpPr>
            <a:spLocks noGrp="1"/>
          </p:cNvSpPr>
          <p:nvPr>
            <p:ph idx="1"/>
          </p:nvPr>
        </p:nvSpPr>
        <p:spPr>
          <a:xfrm>
            <a:off x="838200" y="2443934"/>
            <a:ext cx="10515600" cy="1997438"/>
          </a:xfrm>
        </p:spPr>
        <p:txBody>
          <a:bodyPr>
            <a:noAutofit/>
          </a:bodyPr>
          <a:lstStyle/>
          <a:p>
            <a:pPr marL="0" indent="0">
              <a:buNone/>
            </a:pPr>
            <a:r>
              <a:rPr lang="en-US" u="sng" dirty="0">
                <a:latin typeface="Rockwell" charset="0"/>
              </a:rPr>
              <a:t>Teacher:</a:t>
            </a:r>
            <a:r>
              <a:rPr lang="en-US" dirty="0">
                <a:latin typeface="Rockwell" charset="0"/>
              </a:rPr>
              <a:t> Johnny Walker, Sylmar, CA</a:t>
            </a:r>
            <a:endParaRPr lang="en-US" u="sng" dirty="0">
              <a:latin typeface="Rockwell" charset="0"/>
            </a:endParaRPr>
          </a:p>
          <a:p>
            <a:pPr marL="0" indent="0">
              <a:buNone/>
            </a:pPr>
            <a:r>
              <a:rPr lang="en-US" u="sng" dirty="0">
                <a:latin typeface="Rockwell" charset="0"/>
              </a:rPr>
              <a:t>Topic</a:t>
            </a:r>
            <a:r>
              <a:rPr lang="en-US" dirty="0">
                <a:latin typeface="Rockwell" charset="0"/>
              </a:rPr>
              <a:t>: Imperialism in India</a:t>
            </a:r>
          </a:p>
          <a:p>
            <a:pPr marL="0" indent="0">
              <a:buNone/>
            </a:pPr>
            <a:r>
              <a:rPr lang="en-US" u="sng" dirty="0">
                <a:latin typeface="Rockwell" charset="0"/>
              </a:rPr>
              <a:t>Purpose</a:t>
            </a:r>
            <a:r>
              <a:rPr lang="en-US" dirty="0">
                <a:latin typeface="Rockwell" charset="0"/>
              </a:rPr>
              <a:t>: To generate formative and summative questions for the day’s lesson and for the end of unit exam</a:t>
            </a:r>
          </a:p>
          <a:p>
            <a:pPr marL="0" indent="0">
              <a:buNone/>
            </a:pPr>
            <a:endParaRPr lang="en-US" sz="2400" dirty="0">
              <a:latin typeface="Rockwell" charset="0"/>
            </a:endParaRPr>
          </a:p>
        </p:txBody>
      </p:sp>
    </p:spTree>
    <p:extLst>
      <p:ext uri="{BB962C8B-B14F-4D97-AF65-F5344CB8AC3E}">
        <p14:creationId xmlns:p14="http://schemas.microsoft.com/office/powerpoint/2010/main" val="242679881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latin typeface="+mn-lt"/>
              </a:rPr>
              <a:t>Question Focus</a:t>
            </a:r>
          </a:p>
        </p:txBody>
      </p:sp>
      <p:pic>
        <p:nvPicPr>
          <p:cNvPr id="4" name="Content Placeholder 3" descr="India Imperialism QFT.png"/>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917466" y="1905242"/>
            <a:ext cx="6769337" cy="3711787"/>
          </a:xfrm>
        </p:spPr>
      </p:pic>
    </p:spTree>
    <p:extLst>
      <p:ext uri="{BB962C8B-B14F-4D97-AF65-F5344CB8AC3E}">
        <p14:creationId xmlns:p14="http://schemas.microsoft.com/office/powerpoint/2010/main" val="191223332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000" dirty="0"/>
              <a:t>Student Questions</a:t>
            </a:r>
          </a:p>
        </p:txBody>
      </p:sp>
      <p:sp>
        <p:nvSpPr>
          <p:cNvPr id="6" name="TextBox 5"/>
          <p:cNvSpPr txBox="1"/>
          <p:nvPr/>
        </p:nvSpPr>
        <p:spPr>
          <a:xfrm>
            <a:off x="838155" y="1579899"/>
            <a:ext cx="4147004" cy="4293483"/>
          </a:xfrm>
          <a:prstGeom prst="rect">
            <a:avLst/>
          </a:prstGeom>
          <a:noFill/>
        </p:spPr>
        <p:txBody>
          <a:bodyPr wrap="square" rtlCol="0">
            <a:spAutoFit/>
          </a:bodyPr>
          <a:lstStyle/>
          <a:p>
            <a:pPr marL="257175" indent="-257175" defTabSz="685800">
              <a:buFontTx/>
              <a:buAutoNum type="arabicPeriod"/>
              <a:defRPr/>
            </a:pPr>
            <a:r>
              <a:rPr lang="en-US" sz="2100" dirty="0">
                <a:solidFill>
                  <a:prstClr val="black"/>
                </a:solidFill>
                <a:latin typeface="Rockwell"/>
              </a:rPr>
              <a:t>Are those people?</a:t>
            </a:r>
          </a:p>
          <a:p>
            <a:pPr marL="257175" indent="-257175" defTabSz="685800">
              <a:buFontTx/>
              <a:buAutoNum type="arabicPeriod"/>
              <a:defRPr/>
            </a:pPr>
            <a:endParaRPr lang="en-US" sz="2100" dirty="0">
              <a:solidFill>
                <a:prstClr val="black"/>
              </a:solidFill>
              <a:latin typeface="Rockwell"/>
            </a:endParaRPr>
          </a:p>
          <a:p>
            <a:pPr marL="257175" indent="-257175" defTabSz="685800">
              <a:buFontTx/>
              <a:buAutoNum type="arabicPeriod"/>
              <a:defRPr/>
            </a:pPr>
            <a:r>
              <a:rPr lang="en-US" sz="2100" dirty="0">
                <a:solidFill>
                  <a:prstClr val="black"/>
                </a:solidFill>
                <a:latin typeface="Rockwell"/>
              </a:rPr>
              <a:t>Why are people laying down?</a:t>
            </a:r>
          </a:p>
          <a:p>
            <a:pPr marL="257175" indent="-257175" defTabSz="685800">
              <a:buFontTx/>
              <a:buAutoNum type="arabicPeriod"/>
              <a:defRPr/>
            </a:pPr>
            <a:endParaRPr lang="en-US" sz="2100" dirty="0">
              <a:solidFill>
                <a:prstClr val="black"/>
              </a:solidFill>
              <a:latin typeface="Rockwell"/>
            </a:endParaRPr>
          </a:p>
          <a:p>
            <a:pPr marL="257175" indent="-257175" defTabSz="685800">
              <a:buFontTx/>
              <a:buAutoNum type="arabicPeriod"/>
              <a:defRPr/>
            </a:pPr>
            <a:r>
              <a:rPr lang="en-US" sz="2100" dirty="0">
                <a:solidFill>
                  <a:prstClr val="black"/>
                </a:solidFill>
                <a:latin typeface="Rockwell"/>
              </a:rPr>
              <a:t>Why are they so skinny?</a:t>
            </a:r>
          </a:p>
          <a:p>
            <a:pPr marL="257175" indent="-257175" defTabSz="685800">
              <a:buFontTx/>
              <a:buAutoNum type="arabicPeriod"/>
              <a:defRPr/>
            </a:pPr>
            <a:endParaRPr lang="en-US" sz="2100" dirty="0">
              <a:solidFill>
                <a:prstClr val="black"/>
              </a:solidFill>
              <a:latin typeface="Rockwell"/>
            </a:endParaRPr>
          </a:p>
          <a:p>
            <a:pPr marL="257175" indent="-257175" defTabSz="685800">
              <a:buFontTx/>
              <a:buAutoNum type="arabicPeriod"/>
              <a:defRPr/>
            </a:pPr>
            <a:r>
              <a:rPr lang="en-US" sz="2100" dirty="0">
                <a:solidFill>
                  <a:prstClr val="black"/>
                </a:solidFill>
                <a:latin typeface="Rockwell"/>
              </a:rPr>
              <a:t>Do they eat?</a:t>
            </a:r>
          </a:p>
          <a:p>
            <a:pPr marL="257175" indent="-257175" defTabSz="685800">
              <a:buFontTx/>
              <a:buAutoNum type="arabicPeriod"/>
              <a:defRPr/>
            </a:pPr>
            <a:endParaRPr lang="en-US" sz="2100" dirty="0">
              <a:solidFill>
                <a:prstClr val="black"/>
              </a:solidFill>
              <a:latin typeface="Rockwell"/>
            </a:endParaRPr>
          </a:p>
          <a:p>
            <a:pPr marL="257175" indent="-257175" defTabSz="685800">
              <a:buFontTx/>
              <a:buAutoNum type="arabicPeriod"/>
              <a:defRPr/>
            </a:pPr>
            <a:r>
              <a:rPr lang="en-US" sz="2100" dirty="0">
                <a:solidFill>
                  <a:prstClr val="black"/>
                </a:solidFill>
                <a:latin typeface="Rockwell"/>
              </a:rPr>
              <a:t>Are there more people like that?</a:t>
            </a:r>
          </a:p>
          <a:p>
            <a:pPr marL="257175" indent="-257175" defTabSz="685800">
              <a:buFontTx/>
              <a:buAutoNum type="arabicPeriod"/>
              <a:defRPr/>
            </a:pPr>
            <a:endParaRPr lang="en-US" sz="2100" dirty="0">
              <a:solidFill>
                <a:prstClr val="black"/>
              </a:solidFill>
              <a:latin typeface="Rockwell"/>
            </a:endParaRPr>
          </a:p>
          <a:p>
            <a:pPr marL="257175" indent="-257175" defTabSz="685800">
              <a:buFontTx/>
              <a:buAutoNum type="arabicPeriod"/>
              <a:defRPr/>
            </a:pPr>
            <a:r>
              <a:rPr lang="en-US" sz="2100" dirty="0">
                <a:solidFill>
                  <a:prstClr val="black"/>
                </a:solidFill>
                <a:latin typeface="Rockwell"/>
              </a:rPr>
              <a:t>What does she have wrapped around her neck?</a:t>
            </a:r>
          </a:p>
        </p:txBody>
      </p:sp>
      <p:sp>
        <p:nvSpPr>
          <p:cNvPr id="7" name="TextBox 6"/>
          <p:cNvSpPr txBox="1"/>
          <p:nvPr/>
        </p:nvSpPr>
        <p:spPr>
          <a:xfrm>
            <a:off x="5813967" y="1496694"/>
            <a:ext cx="4862741" cy="4293483"/>
          </a:xfrm>
          <a:prstGeom prst="rect">
            <a:avLst/>
          </a:prstGeom>
          <a:noFill/>
        </p:spPr>
        <p:txBody>
          <a:bodyPr wrap="square" rtlCol="0">
            <a:spAutoFit/>
          </a:bodyPr>
          <a:lstStyle/>
          <a:p>
            <a:pPr marL="342900" indent="-342900" defTabSz="685800">
              <a:buFont typeface="+mj-lt"/>
              <a:buAutoNum type="arabicPeriod" startAt="7"/>
              <a:defRPr/>
            </a:pPr>
            <a:r>
              <a:rPr lang="en-US" sz="2100" dirty="0">
                <a:solidFill>
                  <a:prstClr val="black"/>
                </a:solidFill>
                <a:latin typeface="Rockwell"/>
              </a:rPr>
              <a:t>Why are the still alive? (O) </a:t>
            </a:r>
            <a:r>
              <a:rPr lang="en-US" sz="2100" dirty="0">
                <a:solidFill>
                  <a:prstClr val="black"/>
                </a:solidFill>
                <a:latin typeface="Rockwell"/>
                <a:sym typeface="Wingdings" panose="05000000000000000000" pitchFamily="2" charset="2"/>
              </a:rPr>
              <a:t> Are they still alive? (C) </a:t>
            </a:r>
          </a:p>
          <a:p>
            <a:pPr marL="342900" indent="-342900" defTabSz="685800">
              <a:buFont typeface="+mj-lt"/>
              <a:buAutoNum type="arabicPeriod" startAt="7"/>
              <a:defRPr/>
            </a:pPr>
            <a:endParaRPr lang="en-US" sz="2100" dirty="0">
              <a:solidFill>
                <a:prstClr val="black"/>
              </a:solidFill>
              <a:latin typeface="Rockwell"/>
              <a:sym typeface="Wingdings" panose="05000000000000000000" pitchFamily="2" charset="2"/>
            </a:endParaRPr>
          </a:p>
          <a:p>
            <a:pPr marL="342900" indent="-342900" defTabSz="685800">
              <a:buFont typeface="+mj-lt"/>
              <a:buAutoNum type="arabicPeriod" startAt="7"/>
              <a:defRPr/>
            </a:pPr>
            <a:r>
              <a:rPr lang="en-US" sz="2100" dirty="0">
                <a:solidFill>
                  <a:prstClr val="black"/>
                </a:solidFill>
                <a:latin typeface="Rockwell"/>
                <a:sym typeface="Wingdings" panose="05000000000000000000" pitchFamily="2" charset="2"/>
              </a:rPr>
              <a:t>How long has it been like that?</a:t>
            </a:r>
          </a:p>
          <a:p>
            <a:pPr marL="342900" indent="-342900" defTabSz="685800">
              <a:buFont typeface="+mj-lt"/>
              <a:buAutoNum type="arabicPeriod" startAt="7"/>
              <a:defRPr/>
            </a:pPr>
            <a:endParaRPr lang="en-US" sz="2100" dirty="0">
              <a:solidFill>
                <a:prstClr val="black"/>
              </a:solidFill>
              <a:latin typeface="Rockwell"/>
              <a:sym typeface="Wingdings" panose="05000000000000000000" pitchFamily="2" charset="2"/>
            </a:endParaRPr>
          </a:p>
          <a:p>
            <a:pPr marL="342900" indent="-342900" defTabSz="685800">
              <a:buFont typeface="+mj-lt"/>
              <a:buAutoNum type="arabicPeriod" startAt="7"/>
              <a:defRPr/>
            </a:pPr>
            <a:r>
              <a:rPr lang="en-US" sz="2100" dirty="0">
                <a:solidFill>
                  <a:prstClr val="black"/>
                </a:solidFill>
                <a:latin typeface="Rockwell"/>
                <a:sym typeface="Wingdings" panose="05000000000000000000" pitchFamily="2" charset="2"/>
              </a:rPr>
              <a:t>Are they related?</a:t>
            </a:r>
          </a:p>
          <a:p>
            <a:pPr marL="342900" indent="-342900" defTabSz="685800">
              <a:buFont typeface="+mj-lt"/>
              <a:buAutoNum type="arabicPeriod" startAt="7"/>
              <a:defRPr/>
            </a:pPr>
            <a:endParaRPr lang="en-US" sz="2100" dirty="0">
              <a:solidFill>
                <a:prstClr val="black"/>
              </a:solidFill>
              <a:latin typeface="Rockwell"/>
              <a:sym typeface="Wingdings" panose="05000000000000000000" pitchFamily="2" charset="2"/>
            </a:endParaRPr>
          </a:p>
          <a:p>
            <a:pPr marL="342900" indent="-342900" defTabSz="685800">
              <a:buFont typeface="+mj-lt"/>
              <a:buAutoNum type="arabicPeriod" startAt="7"/>
              <a:defRPr/>
            </a:pPr>
            <a:r>
              <a:rPr lang="en-US" sz="2100" dirty="0">
                <a:solidFill>
                  <a:prstClr val="black"/>
                </a:solidFill>
                <a:latin typeface="Rockwell"/>
                <a:sym typeface="Wingdings" panose="05000000000000000000" pitchFamily="2" charset="2"/>
              </a:rPr>
              <a:t>Who took the picture?</a:t>
            </a:r>
          </a:p>
          <a:p>
            <a:pPr marL="342900" indent="-342900" defTabSz="685800">
              <a:buFont typeface="+mj-lt"/>
              <a:buAutoNum type="arabicPeriod" startAt="7"/>
              <a:defRPr/>
            </a:pPr>
            <a:endParaRPr lang="en-US" sz="2100" dirty="0">
              <a:solidFill>
                <a:prstClr val="black"/>
              </a:solidFill>
              <a:latin typeface="Rockwell"/>
              <a:sym typeface="Wingdings" panose="05000000000000000000" pitchFamily="2" charset="2"/>
            </a:endParaRPr>
          </a:p>
          <a:p>
            <a:pPr marL="342900" indent="-342900" defTabSz="685800">
              <a:buFont typeface="+mj-lt"/>
              <a:buAutoNum type="arabicPeriod" startAt="7"/>
              <a:defRPr/>
            </a:pPr>
            <a:r>
              <a:rPr lang="en-US" sz="2100" dirty="0">
                <a:solidFill>
                  <a:prstClr val="black"/>
                </a:solidFill>
                <a:latin typeface="Rockwell"/>
                <a:sym typeface="Wingdings" panose="05000000000000000000" pitchFamily="2" charset="2"/>
              </a:rPr>
              <a:t>Where are they?</a:t>
            </a:r>
          </a:p>
          <a:p>
            <a:pPr marL="342900" indent="-342900" defTabSz="685800">
              <a:buFont typeface="+mj-lt"/>
              <a:buAutoNum type="arabicPeriod" startAt="7"/>
              <a:defRPr/>
            </a:pPr>
            <a:endParaRPr lang="en-US" sz="2100" dirty="0">
              <a:solidFill>
                <a:prstClr val="black"/>
              </a:solidFill>
              <a:latin typeface="Rockwell"/>
              <a:sym typeface="Wingdings" panose="05000000000000000000" pitchFamily="2" charset="2"/>
            </a:endParaRPr>
          </a:p>
          <a:p>
            <a:pPr marL="342900" indent="-342900" defTabSz="685800">
              <a:buFont typeface="+mj-lt"/>
              <a:buAutoNum type="arabicPeriod" startAt="7"/>
              <a:defRPr/>
            </a:pPr>
            <a:r>
              <a:rPr lang="en-US" sz="2100" dirty="0">
                <a:solidFill>
                  <a:prstClr val="black"/>
                </a:solidFill>
                <a:latin typeface="Rockwell"/>
                <a:sym typeface="Wingdings" panose="05000000000000000000" pitchFamily="2" charset="2"/>
              </a:rPr>
              <a:t> How did they end up in this situation?</a:t>
            </a:r>
            <a:endParaRPr lang="en-US" sz="2100" dirty="0">
              <a:solidFill>
                <a:prstClr val="black"/>
              </a:solidFill>
              <a:latin typeface="Rockwell"/>
            </a:endParaRPr>
          </a:p>
        </p:txBody>
      </p:sp>
    </p:spTree>
    <p:extLst>
      <p:ext uri="{BB962C8B-B14F-4D97-AF65-F5344CB8AC3E}">
        <p14:creationId xmlns:p14="http://schemas.microsoft.com/office/powerpoint/2010/main" val="261051584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000" dirty="0"/>
              <a:t>Next Steps with Student Questions</a:t>
            </a:r>
          </a:p>
        </p:txBody>
      </p:sp>
      <p:pic>
        <p:nvPicPr>
          <p:cNvPr id="4" name="Content Placeholder 3" descr="IMG_3577.jpg"/>
          <p:cNvPicPr>
            <a:picLocks noGrp="1" noChangeAspect="1"/>
          </p:cNvPicPr>
          <p:nvPr>
            <p:ph idx="1"/>
          </p:nvPr>
        </p:nvPicPr>
        <p:blipFill>
          <a:blip r:embed="rId2" cstate="screen">
            <a:extLst>
              <a:ext uri="{28A0092B-C50C-407E-A947-70E740481C1C}">
                <a14:useLocalDpi xmlns:a14="http://schemas.microsoft.com/office/drawing/2010/main" val="0"/>
              </a:ext>
            </a:extLst>
          </a:blip>
          <a:stretch>
            <a:fillRect/>
          </a:stretch>
        </p:blipFill>
        <p:spPr>
          <a:xfrm>
            <a:off x="3193418" y="2201857"/>
            <a:ext cx="5805164" cy="4351338"/>
          </a:xfrm>
        </p:spPr>
      </p:pic>
      <p:sp>
        <p:nvSpPr>
          <p:cNvPr id="3" name="TextBox 2"/>
          <p:cNvSpPr txBox="1"/>
          <p:nvPr/>
        </p:nvSpPr>
        <p:spPr>
          <a:xfrm>
            <a:off x="693963" y="1278527"/>
            <a:ext cx="7453994" cy="923330"/>
          </a:xfrm>
          <a:prstGeom prst="rect">
            <a:avLst/>
          </a:prstGeom>
          <a:noFill/>
        </p:spPr>
        <p:txBody>
          <a:bodyPr wrap="square" rtlCol="0">
            <a:spAutoFit/>
          </a:bodyPr>
          <a:lstStyle/>
          <a:p>
            <a:pPr marL="285750" indent="-285750" defTabSz="685800">
              <a:buFont typeface="Wingdings" panose="05000000000000000000" pitchFamily="2" charset="2"/>
              <a:buChar char="§"/>
              <a:defRPr/>
            </a:pPr>
            <a:r>
              <a:rPr lang="en-US" dirty="0">
                <a:solidFill>
                  <a:prstClr val="black"/>
                </a:solidFill>
                <a:latin typeface="Rockwell"/>
              </a:rPr>
              <a:t>Students answered their questions on the board after learning more about the picture</a:t>
            </a:r>
          </a:p>
          <a:p>
            <a:pPr marL="214313" indent="-214313" defTabSz="685800">
              <a:buFont typeface="Wingdings" panose="05000000000000000000" pitchFamily="2" charset="2"/>
              <a:buChar char="v"/>
              <a:defRPr/>
            </a:pPr>
            <a:endParaRPr lang="en-US" dirty="0">
              <a:solidFill>
                <a:prstClr val="black"/>
              </a:solidFill>
              <a:latin typeface="Rockwell"/>
            </a:endParaRPr>
          </a:p>
        </p:txBody>
      </p:sp>
    </p:spTree>
    <p:extLst>
      <p:ext uri="{BB962C8B-B14F-4D97-AF65-F5344CB8AC3E}">
        <p14:creationId xmlns:p14="http://schemas.microsoft.com/office/powerpoint/2010/main" val="253579177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000" dirty="0"/>
              <a:t>Next Steps with Student Questions</a:t>
            </a:r>
          </a:p>
        </p:txBody>
      </p:sp>
      <p:pic>
        <p:nvPicPr>
          <p:cNvPr id="6" name="Content Placeholder 3" descr="IMG_3576.jpg"/>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tretch/>
        </p:blipFill>
        <p:spPr>
          <a:xfrm rot="5400000">
            <a:off x="1525728" y="1854979"/>
            <a:ext cx="4098575" cy="5024549"/>
          </a:xfrm>
        </p:spPr>
      </p:pic>
      <p:sp>
        <p:nvSpPr>
          <p:cNvPr id="3" name="TextBox 2"/>
          <p:cNvSpPr txBox="1"/>
          <p:nvPr/>
        </p:nvSpPr>
        <p:spPr>
          <a:xfrm>
            <a:off x="838200" y="1396734"/>
            <a:ext cx="7453994" cy="646331"/>
          </a:xfrm>
          <a:prstGeom prst="rect">
            <a:avLst/>
          </a:prstGeom>
          <a:noFill/>
        </p:spPr>
        <p:txBody>
          <a:bodyPr wrap="square" rtlCol="0">
            <a:spAutoFit/>
          </a:bodyPr>
          <a:lstStyle/>
          <a:p>
            <a:pPr marL="285750" indent="-285750" defTabSz="685800">
              <a:buFont typeface="Wingdings" panose="05000000000000000000" pitchFamily="2" charset="2"/>
              <a:buChar char="§"/>
              <a:defRPr/>
            </a:pPr>
            <a:r>
              <a:rPr lang="en-US" dirty="0" smtClean="0">
                <a:solidFill>
                  <a:prstClr val="black"/>
                </a:solidFill>
                <a:latin typeface="Rockwell"/>
              </a:rPr>
              <a:t>Students answered one open-ended and one close-ended question as an exit ticket.</a:t>
            </a:r>
            <a:endParaRPr lang="en-US" dirty="0">
              <a:solidFill>
                <a:prstClr val="black"/>
              </a:solidFill>
              <a:latin typeface="Rockwell"/>
            </a:endParaRPr>
          </a:p>
        </p:txBody>
      </p:sp>
      <p:pic>
        <p:nvPicPr>
          <p:cNvPr id="7" name="Content Placeholder 3" descr="IMG_3737.JPG"/>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rot="5400000">
            <a:off x="6672276" y="2383690"/>
            <a:ext cx="4432141" cy="3750893"/>
          </a:xfrm>
          <a:prstGeom prst="rect">
            <a:avLst/>
          </a:prstGeom>
        </p:spPr>
      </p:pic>
    </p:spTree>
    <p:extLst>
      <p:ext uri="{BB962C8B-B14F-4D97-AF65-F5344CB8AC3E}">
        <p14:creationId xmlns:p14="http://schemas.microsoft.com/office/powerpoint/2010/main" val="221711186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Shape 211"/>
          <p:cNvSpPr txBox="1"/>
          <p:nvPr/>
        </p:nvSpPr>
        <p:spPr>
          <a:xfrm rot="6651164">
            <a:off x="7743033" y="2182020"/>
            <a:ext cx="865187" cy="1165225"/>
          </a:xfrm>
          <a:prstGeom prst="rect">
            <a:avLst/>
          </a:prstGeom>
          <a:solidFill>
            <a:srgbClr val="FFFFFF"/>
          </a:solidFill>
          <a:ln>
            <a:noFill/>
          </a:ln>
        </p:spPr>
        <p:txBody>
          <a:bodyPr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12" name="Shape 212"/>
          <p:cNvSpPr txBox="1">
            <a:spLocks noGrp="1"/>
          </p:cNvSpPr>
          <p:nvPr>
            <p:ph type="title"/>
          </p:nvPr>
        </p:nvSpPr>
        <p:spPr>
          <a:xfrm>
            <a:off x="785670" y="376681"/>
            <a:ext cx="10446488" cy="925123"/>
          </a:xfrm>
          <a:prstGeom prst="rect">
            <a:avLst/>
          </a:prstGeom>
          <a:noFill/>
          <a:ln>
            <a:noFill/>
          </a:ln>
        </p:spPr>
        <p:txBody>
          <a:bodyPr vert="horz" wrap="square" lIns="91425" tIns="45700" rIns="91425" bIns="45700" rtlCol="0" anchor="ctr" anchorCtr="0">
            <a:noAutofit/>
          </a:bodyPr>
          <a:lstStyle/>
          <a:p>
            <a:pPr marL="342900" indent="-594296">
              <a:buSzPct val="99974"/>
            </a:pPr>
            <a:r>
              <a:rPr lang="en-US" b="0" dirty="0">
                <a:solidFill>
                  <a:schemeClr val="tx1"/>
                </a:solidFill>
                <a:latin typeface="Rockwell"/>
                <a:ea typeface="Rockwell"/>
                <a:cs typeface="Rockwell"/>
                <a:sym typeface="Rockwell"/>
              </a:rPr>
              <a:t>Question </a:t>
            </a:r>
            <a:r>
              <a:rPr lang="en-US" b="0" dirty="0" smtClean="0">
                <a:solidFill>
                  <a:schemeClr val="tx1"/>
                </a:solidFill>
                <a:latin typeface="Rockwell"/>
                <a:ea typeface="Rockwell"/>
                <a:cs typeface="Rockwell"/>
                <a:sym typeface="Rockwell"/>
              </a:rPr>
              <a:t>Focus</a:t>
            </a:r>
            <a:endParaRPr lang="en-US" b="0" dirty="0">
              <a:solidFill>
                <a:schemeClr val="tx1"/>
              </a:solidFill>
              <a:latin typeface="Rockwell"/>
              <a:ea typeface="Rockwell"/>
              <a:cs typeface="Rockwell"/>
              <a:sym typeface="Rockwell"/>
            </a:endParaRPr>
          </a:p>
        </p:txBody>
      </p:sp>
      <p:pic>
        <p:nvPicPr>
          <p:cNvPr id="214" name="Shape 214"/>
          <p:cNvPicPr preferRelativeResize="0">
            <a:picLocks noGrp="1"/>
          </p:cNvPicPr>
          <p:nvPr>
            <p:ph idx="4294967295"/>
          </p:nvPr>
        </p:nvPicPr>
        <p:blipFill rotWithShape="1">
          <a:blip r:embed="rId3">
            <a:alphaModFix/>
            <a:extLst>
              <a:ext uri="{28A0092B-C50C-407E-A947-70E740481C1C}">
                <a14:useLocalDpi xmlns:a14="http://schemas.microsoft.com/office/drawing/2010/main" val="0"/>
              </a:ext>
            </a:extLst>
          </a:blip>
          <a:srcRect t="-1804"/>
          <a:stretch/>
        </p:blipFill>
        <p:spPr>
          <a:xfrm>
            <a:off x="3429130" y="1173125"/>
            <a:ext cx="5333739" cy="5567916"/>
          </a:xfrm>
          <a:prstGeom prst="rect">
            <a:avLst/>
          </a:prstGeom>
          <a:noFill/>
          <a:ln>
            <a:noFill/>
          </a:ln>
        </p:spPr>
      </p:pic>
      <p:sp>
        <p:nvSpPr>
          <p:cNvPr id="215" name="Shape 215"/>
          <p:cNvSpPr txBox="1"/>
          <p:nvPr/>
        </p:nvSpPr>
        <p:spPr>
          <a:xfrm>
            <a:off x="3937000" y="6896100"/>
            <a:ext cx="184150" cy="646113"/>
          </a:xfrm>
          <a:prstGeom prst="rect">
            <a:avLst/>
          </a:prstGeom>
          <a:noFill/>
          <a:ln>
            <a:noFill/>
          </a:ln>
        </p:spPr>
        <p:txBody>
          <a:bodyPr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Pct val="25000"/>
              <a:buFontTx/>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06090680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Next Steps with Student Questions</a:t>
            </a:r>
          </a:p>
        </p:txBody>
      </p:sp>
      <p:pic>
        <p:nvPicPr>
          <p:cNvPr id="9" name="Content Placeholder 3" descr="IMG_3725.JPG"/>
          <p:cNvPicPr>
            <a:picLocks noGrp="1" noChangeAspect="1"/>
          </p:cNvPicPr>
          <p:nvPr>
            <p:ph idx="1"/>
          </p:nvPr>
        </p:nvPicPr>
        <p:blipFill rotWithShape="1">
          <a:blip r:embed="rId2" cstate="screen">
            <a:extLst>
              <a:ext uri="{28A0092B-C50C-407E-A947-70E740481C1C}">
                <a14:useLocalDpi xmlns:a14="http://schemas.microsoft.com/office/drawing/2010/main" val="0"/>
              </a:ext>
            </a:extLst>
          </a:blip>
          <a:stretch/>
        </p:blipFill>
        <p:spPr>
          <a:xfrm rot="5400000">
            <a:off x="1110968" y="2434967"/>
            <a:ext cx="4772521" cy="3577749"/>
          </a:xfrm>
        </p:spPr>
      </p:pic>
      <p:sp>
        <p:nvSpPr>
          <p:cNvPr id="8" name="TextBox 7"/>
          <p:cNvSpPr txBox="1"/>
          <p:nvPr/>
        </p:nvSpPr>
        <p:spPr>
          <a:xfrm>
            <a:off x="545920" y="1375986"/>
            <a:ext cx="7543801" cy="369332"/>
          </a:xfrm>
          <a:prstGeom prst="rect">
            <a:avLst/>
          </a:prstGeom>
          <a:noFill/>
        </p:spPr>
        <p:txBody>
          <a:bodyPr wrap="square" rtlCol="0">
            <a:spAutoFit/>
          </a:bodyPr>
          <a:lstStyle/>
          <a:p>
            <a:pPr marL="285750" indent="-285750" defTabSz="685800">
              <a:buFont typeface="Wingdings" panose="05000000000000000000" pitchFamily="2" charset="2"/>
              <a:buChar char="§"/>
              <a:defRPr/>
            </a:pPr>
            <a:r>
              <a:rPr lang="en-US" dirty="0">
                <a:solidFill>
                  <a:prstClr val="black"/>
                </a:solidFill>
                <a:latin typeface="Rockwell"/>
              </a:rPr>
              <a:t>Teacher used </a:t>
            </a:r>
            <a:r>
              <a:rPr lang="en-US" dirty="0" err="1">
                <a:solidFill>
                  <a:prstClr val="black"/>
                </a:solidFill>
                <a:latin typeface="Rockwell"/>
              </a:rPr>
              <a:t>QFocus</a:t>
            </a:r>
            <a:r>
              <a:rPr lang="en-US" dirty="0">
                <a:solidFill>
                  <a:prstClr val="black"/>
                </a:solidFill>
                <a:latin typeface="Rockwell"/>
              </a:rPr>
              <a:t> prompt on unit summative assessment </a:t>
            </a:r>
          </a:p>
        </p:txBody>
      </p:sp>
      <p:pic>
        <p:nvPicPr>
          <p:cNvPr id="10" name="Content Placeholder 3" descr="IMG_3726.JP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rot="5400000">
            <a:off x="6157350" y="2420091"/>
            <a:ext cx="4614579" cy="3657781"/>
          </a:xfrm>
          <a:prstGeom prst="rect">
            <a:avLst/>
          </a:prstGeom>
        </p:spPr>
      </p:pic>
    </p:spTree>
    <p:extLst>
      <p:ext uri="{BB962C8B-B14F-4D97-AF65-F5344CB8AC3E}">
        <p14:creationId xmlns:p14="http://schemas.microsoft.com/office/powerpoint/2010/main" val="72432946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40800"/>
            <a:ext cx="10515600" cy="1325563"/>
          </a:xfrm>
        </p:spPr>
        <p:txBody>
          <a:bodyPr/>
          <a:lstStyle/>
          <a:p>
            <a:pPr algn="ctr"/>
            <a:r>
              <a:rPr lang="en-US" sz="4000" dirty="0"/>
              <a:t>Classroom Example:</a:t>
            </a:r>
            <a:br>
              <a:rPr lang="en-US" sz="4000" dirty="0"/>
            </a:br>
            <a:r>
              <a:rPr lang="en-US" sz="4000" dirty="0"/>
              <a:t>10</a:t>
            </a:r>
            <a:r>
              <a:rPr lang="en-US" sz="4000" baseline="30000" dirty="0"/>
              <a:t>th</a:t>
            </a:r>
            <a:r>
              <a:rPr lang="en-US" sz="4000" dirty="0"/>
              <a:t> Grade</a:t>
            </a:r>
          </a:p>
        </p:txBody>
      </p:sp>
      <p:sp>
        <p:nvSpPr>
          <p:cNvPr id="3" name="Content Placeholder 2"/>
          <p:cNvSpPr>
            <a:spLocks noGrp="1"/>
          </p:cNvSpPr>
          <p:nvPr>
            <p:ph idx="1"/>
          </p:nvPr>
        </p:nvSpPr>
        <p:spPr>
          <a:xfrm>
            <a:off x="838200" y="2661648"/>
            <a:ext cx="10515600" cy="1875518"/>
          </a:xfrm>
        </p:spPr>
        <p:txBody>
          <a:bodyPr>
            <a:noAutofit/>
          </a:bodyPr>
          <a:lstStyle/>
          <a:p>
            <a:pPr marL="0" indent="0">
              <a:buNone/>
            </a:pPr>
            <a:r>
              <a:rPr lang="en-US" sz="3200" u="sng" dirty="0">
                <a:latin typeface="Rockwell" charset="0"/>
              </a:rPr>
              <a:t>Topic</a:t>
            </a:r>
            <a:r>
              <a:rPr lang="en-US" sz="3200" dirty="0">
                <a:latin typeface="Rockwell" charset="0"/>
              </a:rPr>
              <a:t>: WW1- Effects of the Treaty of Versailles. (3 days)</a:t>
            </a:r>
          </a:p>
          <a:p>
            <a:pPr marL="0" indent="0">
              <a:buNone/>
            </a:pPr>
            <a:r>
              <a:rPr lang="en-US" sz="3200" u="sng" dirty="0">
                <a:latin typeface="Rockwell" charset="0"/>
              </a:rPr>
              <a:t>Purpose</a:t>
            </a:r>
            <a:r>
              <a:rPr lang="en-US" sz="3200" dirty="0">
                <a:latin typeface="Rockwell" charset="0"/>
              </a:rPr>
              <a:t>: Explain the cartoon using primary and secondary source evidence.</a:t>
            </a:r>
          </a:p>
          <a:p>
            <a:pPr marL="0" indent="0">
              <a:buNone/>
            </a:pPr>
            <a:endParaRPr lang="en-US" sz="3200" dirty="0">
              <a:latin typeface="Rockwell" charset="0"/>
            </a:endParaRPr>
          </a:p>
        </p:txBody>
      </p:sp>
    </p:spTree>
    <p:extLst>
      <p:ext uri="{BB962C8B-B14F-4D97-AF65-F5344CB8AC3E}">
        <p14:creationId xmlns:p14="http://schemas.microsoft.com/office/powerpoint/2010/main" val="338629500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t>Question Focus</a:t>
            </a:r>
            <a:endParaRPr lang="en-US" sz="4400" dirty="0"/>
          </a:p>
        </p:txBody>
      </p:sp>
      <p:pic>
        <p:nvPicPr>
          <p:cNvPr id="4" name="Content Placeholder 3" descr="Screen Shot 2018-03-08 at 1.55.13 PM.png"/>
          <p:cNvPicPr>
            <a:picLocks noGrp="1" noChangeAspect="1"/>
          </p:cNvPicPr>
          <p:nvPr>
            <p:ph idx="1"/>
          </p:nvPr>
        </p:nvPicPr>
        <p:blipFill rotWithShape="1">
          <a:blip r:embed="rId2">
            <a:extLst>
              <a:ext uri="{28A0092B-C50C-407E-A947-70E740481C1C}">
                <a14:useLocalDpi xmlns:a14="http://schemas.microsoft.com/office/drawing/2010/main" val="0"/>
              </a:ext>
            </a:extLst>
          </a:blip>
          <a:stretch/>
        </p:blipFill>
        <p:spPr>
          <a:xfrm>
            <a:off x="4539480" y="1825625"/>
            <a:ext cx="3113039" cy="4351338"/>
          </a:xfrm>
        </p:spPr>
      </p:pic>
    </p:spTree>
    <p:extLst>
      <p:ext uri="{BB962C8B-B14F-4D97-AF65-F5344CB8AC3E}">
        <p14:creationId xmlns:p14="http://schemas.microsoft.com/office/powerpoint/2010/main" val="129789628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t>Next Steps</a:t>
            </a:r>
            <a:endParaRPr lang="en-US" sz="4400" dirty="0"/>
          </a:p>
        </p:txBody>
      </p:sp>
      <p:sp>
        <p:nvSpPr>
          <p:cNvPr id="3" name="Content Placeholder 2"/>
          <p:cNvSpPr>
            <a:spLocks noGrp="1"/>
          </p:cNvSpPr>
          <p:nvPr>
            <p:ph idx="1"/>
          </p:nvPr>
        </p:nvSpPr>
        <p:spPr/>
        <p:txBody>
          <a:bodyPr/>
          <a:lstStyle/>
          <a:p>
            <a:pPr>
              <a:buFont typeface="Wingdings" panose="05000000000000000000" pitchFamily="2" charset="2"/>
              <a:buChar char="§"/>
            </a:pPr>
            <a:r>
              <a:rPr lang="en-US" sz="2400" dirty="0"/>
              <a:t>Students generated questions and answered them as we analyzed secondary and primary </a:t>
            </a:r>
            <a:r>
              <a:rPr lang="en-US" sz="2400" dirty="0" smtClean="0"/>
              <a:t>sources.</a:t>
            </a:r>
          </a:p>
          <a:p>
            <a:pPr>
              <a:buFont typeface="Wingdings" panose="05000000000000000000" pitchFamily="2" charset="2"/>
              <a:buChar char="§"/>
            </a:pPr>
            <a:r>
              <a:rPr lang="en-US" sz="2400" dirty="0" smtClean="0"/>
              <a:t>2 </a:t>
            </a:r>
            <a:r>
              <a:rPr lang="en-US" sz="2400" dirty="0"/>
              <a:t>questions were used to generate claims that were supported with primary source evidence in a </a:t>
            </a:r>
            <a:r>
              <a:rPr lang="en-US" sz="2400" dirty="0" smtClean="0"/>
              <a:t>DBQ</a:t>
            </a:r>
          </a:p>
          <a:p>
            <a:pPr marL="685800" lvl="1" indent="-342900">
              <a:buAutoNum type="arabicPeriod"/>
            </a:pPr>
            <a:r>
              <a:rPr lang="en-US" sz="2000" dirty="0" smtClean="0"/>
              <a:t>Why </a:t>
            </a:r>
            <a:r>
              <a:rPr lang="en-US" sz="2000" dirty="0"/>
              <a:t>is there a treaty on the </a:t>
            </a:r>
            <a:r>
              <a:rPr lang="en-US" sz="2000" dirty="0" smtClean="0"/>
              <a:t>ground?</a:t>
            </a:r>
          </a:p>
          <a:p>
            <a:pPr marL="685800" lvl="1" indent="-342900">
              <a:buAutoNum type="arabicPeriod"/>
            </a:pPr>
            <a:r>
              <a:rPr lang="en-US" sz="2000" dirty="0" smtClean="0"/>
              <a:t>Why </a:t>
            </a:r>
            <a:r>
              <a:rPr lang="en-US" sz="2000" dirty="0"/>
              <a:t>is the child crying?</a:t>
            </a:r>
          </a:p>
          <a:p>
            <a:pPr lvl="1"/>
            <a:endParaRPr lang="en-US" dirty="0" smtClean="0"/>
          </a:p>
          <a:p>
            <a:endParaRPr lang="en-US" dirty="0"/>
          </a:p>
        </p:txBody>
      </p:sp>
    </p:spTree>
    <p:extLst>
      <p:ext uri="{BB962C8B-B14F-4D97-AF65-F5344CB8AC3E}">
        <p14:creationId xmlns:p14="http://schemas.microsoft.com/office/powerpoint/2010/main" val="246003694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79840"/>
            <a:ext cx="10515600" cy="1325563"/>
          </a:xfrm>
        </p:spPr>
        <p:txBody>
          <a:bodyPr>
            <a:normAutofit/>
          </a:bodyPr>
          <a:lstStyle/>
          <a:p>
            <a:pPr algn="ctr"/>
            <a:r>
              <a:rPr lang="en-US" sz="4200" dirty="0" smtClean="0"/>
              <a:t>Classroom Example: </a:t>
            </a:r>
            <a:br>
              <a:rPr lang="en-US" sz="4200" dirty="0" smtClean="0"/>
            </a:br>
            <a:r>
              <a:rPr lang="en-US" sz="4200" dirty="0" smtClean="0"/>
              <a:t>High School Social Studies</a:t>
            </a:r>
            <a:endParaRPr lang="en-US" sz="4200" dirty="0"/>
          </a:p>
        </p:txBody>
      </p:sp>
      <p:sp>
        <p:nvSpPr>
          <p:cNvPr id="103427" name="Content Placeholder 2"/>
          <p:cNvSpPr>
            <a:spLocks noGrp="1"/>
          </p:cNvSpPr>
          <p:nvPr>
            <p:ph idx="1"/>
          </p:nvPr>
        </p:nvSpPr>
        <p:spPr>
          <a:xfrm>
            <a:off x="1212669" y="2522311"/>
            <a:ext cx="9420497" cy="2781209"/>
          </a:xfrm>
        </p:spPr>
        <p:txBody>
          <a:bodyPr>
            <a:normAutofit/>
          </a:bodyPr>
          <a:lstStyle/>
          <a:p>
            <a:pPr marL="0" indent="0">
              <a:buNone/>
            </a:pPr>
            <a:r>
              <a:rPr lang="en-US" altLang="en-US" sz="2800" u="sng" dirty="0" smtClean="0"/>
              <a:t>Teacher:</a:t>
            </a:r>
            <a:r>
              <a:rPr lang="en-US" altLang="en-US" sz="2800" dirty="0" smtClean="0"/>
              <a:t> Kelly </a:t>
            </a:r>
            <a:r>
              <a:rPr lang="en-US" altLang="en-US" sz="2800" dirty="0" err="1"/>
              <a:t>Grotrian</a:t>
            </a:r>
            <a:r>
              <a:rPr lang="en-US" altLang="en-US" sz="2800" dirty="0"/>
              <a:t>, East Brunswick, NJ</a:t>
            </a:r>
          </a:p>
          <a:p>
            <a:pPr marL="0" indent="0">
              <a:buNone/>
            </a:pPr>
            <a:r>
              <a:rPr lang="en-US" altLang="en-US" sz="2800" u="sng" dirty="0" smtClean="0"/>
              <a:t>Topic</a:t>
            </a:r>
            <a:r>
              <a:rPr lang="en-US" altLang="en-US" sz="2800" u="sng" dirty="0"/>
              <a:t>:</a:t>
            </a:r>
            <a:r>
              <a:rPr lang="en-US" altLang="en-US" sz="2800" dirty="0"/>
              <a:t> The end of World War II</a:t>
            </a:r>
            <a:endParaRPr lang="en-US" altLang="en-US" sz="2800" u="sng" dirty="0"/>
          </a:p>
          <a:p>
            <a:pPr marL="0" indent="0">
              <a:buNone/>
            </a:pPr>
            <a:r>
              <a:rPr lang="en-US" altLang="en-US" sz="2800" u="sng" dirty="0"/>
              <a:t>Purpose:</a:t>
            </a:r>
            <a:r>
              <a:rPr lang="en-US" altLang="en-US" sz="2800" dirty="0"/>
              <a:t> Leads into a discussion about whether the United States was justified in dropping the atomic bomb. Students’ questions were also used for a homework assignment on Google classroom.</a:t>
            </a:r>
          </a:p>
        </p:txBody>
      </p:sp>
    </p:spTree>
    <p:extLst>
      <p:ext uri="{BB962C8B-B14F-4D97-AF65-F5344CB8AC3E}">
        <p14:creationId xmlns:p14="http://schemas.microsoft.com/office/powerpoint/2010/main" val="278521802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t>Question Focus</a:t>
            </a:r>
            <a:endParaRPr lang="en-US" sz="4400" dirty="0"/>
          </a:p>
        </p:txBody>
      </p:sp>
      <p:pic>
        <p:nvPicPr>
          <p:cNvPr id="104451"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92256" y="1825625"/>
            <a:ext cx="5407488" cy="4351338"/>
          </a:xfrm>
        </p:spPr>
      </p:pic>
      <p:sp>
        <p:nvSpPr>
          <p:cNvPr id="104452" name="Rectangle 4"/>
          <p:cNvSpPr>
            <a:spLocks noChangeArrowheads="1"/>
          </p:cNvSpPr>
          <p:nvPr/>
        </p:nvSpPr>
        <p:spPr bwMode="auto">
          <a:xfrm>
            <a:off x="8970541" y="6465178"/>
            <a:ext cx="322145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Rockwell" panose="02060603020205020403" pitchFamily="18" charset="0"/>
                <a:ea typeface="MS PGothic" panose="020B0600070205080204" pitchFamily="34" charset="-128"/>
              </a:defRPr>
            </a:lvl1pPr>
            <a:lvl2pPr marL="742950" indent="-285750">
              <a:defRPr>
                <a:solidFill>
                  <a:schemeClr val="tx1"/>
                </a:solidFill>
                <a:latin typeface="Rockwell" panose="02060603020205020403" pitchFamily="18" charset="0"/>
                <a:ea typeface="MS PGothic" panose="020B0600070205080204" pitchFamily="34" charset="-128"/>
              </a:defRPr>
            </a:lvl2pPr>
            <a:lvl3pPr marL="1143000" indent="-228600">
              <a:defRPr>
                <a:solidFill>
                  <a:schemeClr val="tx1"/>
                </a:solidFill>
                <a:latin typeface="Rockwell" panose="02060603020205020403" pitchFamily="18" charset="0"/>
                <a:ea typeface="MS PGothic" panose="020B0600070205080204" pitchFamily="34" charset="-128"/>
              </a:defRPr>
            </a:lvl3pPr>
            <a:lvl4pPr marL="1600200" indent="-228600">
              <a:defRPr>
                <a:solidFill>
                  <a:schemeClr val="tx1"/>
                </a:solidFill>
                <a:latin typeface="Rockwell" panose="02060603020205020403" pitchFamily="18" charset="0"/>
                <a:ea typeface="MS PGothic" panose="020B0600070205080204" pitchFamily="34" charset="-128"/>
              </a:defRPr>
            </a:lvl4pPr>
            <a:lvl5pPr marL="2057400" indent="-228600">
              <a:defRPr>
                <a:solidFill>
                  <a:schemeClr val="tx1"/>
                </a:solidFill>
                <a:latin typeface="Rockwell" panose="020606030202050204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DIN Next Rounded LT Pro" panose="020F0503020203050203" pitchFamily="34" charset="0"/>
                <a:ea typeface="MS PGothic" panose="020B0600070205080204" pitchFamily="34" charset="-128"/>
                <a:cs typeface="+mn-cs"/>
                <a:hlinkClick r:id="rId3"/>
              </a:rPr>
              <a:t>http://www.loc.gov/pictures/item/98506956/</a:t>
            </a:r>
            <a:endParaRPr kumimoji="0" lang="en-US" altLang="en-US" sz="1200" b="0" i="0" u="none" strike="noStrike" kern="1200" cap="none" spc="0" normalizeH="0" baseline="0" noProof="0" dirty="0">
              <a:ln>
                <a:noFill/>
              </a:ln>
              <a:solidFill>
                <a:srgbClr val="000000"/>
              </a:solidFill>
              <a:effectLst/>
              <a:uLnTx/>
              <a:uFillTx/>
              <a:latin typeface="DIN Next Rounded LT Pro" panose="020F0503020203050203" pitchFamily="34" charset="0"/>
              <a:ea typeface="MS PGothic" panose="020B0600070205080204" pitchFamily="34" charset="-128"/>
              <a:cs typeface="+mn-cs"/>
            </a:endParaRPr>
          </a:p>
        </p:txBody>
      </p:sp>
    </p:spTree>
    <p:extLst>
      <p:ext uri="{BB962C8B-B14F-4D97-AF65-F5344CB8AC3E}">
        <p14:creationId xmlns:p14="http://schemas.microsoft.com/office/powerpoint/2010/main" val="81173415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1"/>
          <p:cNvSpPr>
            <a:spLocks noGrp="1"/>
          </p:cNvSpPr>
          <p:nvPr>
            <p:ph type="title"/>
          </p:nvPr>
        </p:nvSpPr>
        <p:spPr/>
        <p:txBody>
          <a:bodyPr>
            <a:normAutofit/>
          </a:bodyPr>
          <a:lstStyle/>
          <a:p>
            <a:r>
              <a:rPr lang="en-US" altLang="en-US" sz="4400" dirty="0"/>
              <a:t>Student Questions</a:t>
            </a:r>
          </a:p>
        </p:txBody>
      </p:sp>
      <p:sp>
        <p:nvSpPr>
          <p:cNvPr id="3" name="Content Placeholder 2"/>
          <p:cNvSpPr>
            <a:spLocks noGrp="1"/>
          </p:cNvSpPr>
          <p:nvPr>
            <p:ph idx="1"/>
          </p:nvPr>
        </p:nvSpPr>
        <p:spPr>
          <a:extLst/>
        </p:spPr>
        <p:txBody>
          <a:bodyPr numCol="2">
            <a:normAutofit/>
          </a:bodyPr>
          <a:lstStyle/>
          <a:p>
            <a:pPr marL="341313" indent="-341313">
              <a:spcBef>
                <a:spcPts val="600"/>
              </a:spcBef>
              <a:buFont typeface="Calibri" charset="0"/>
              <a:buAutoNum type="arabicPeriod"/>
              <a:defRPr/>
            </a:pPr>
            <a:r>
              <a:rPr lang="en-US" sz="1600" dirty="0">
                <a:cs typeface="Rockwell (Body)"/>
              </a:rPr>
              <a:t>What is this?</a:t>
            </a:r>
          </a:p>
          <a:p>
            <a:pPr marL="341313" indent="-341313">
              <a:spcBef>
                <a:spcPts val="600"/>
              </a:spcBef>
              <a:buFont typeface="Calibri" charset="0"/>
              <a:buAutoNum type="arabicPeriod"/>
              <a:defRPr/>
            </a:pPr>
            <a:r>
              <a:rPr lang="en-US" sz="1600" dirty="0">
                <a:cs typeface="Rockwell (Body)"/>
              </a:rPr>
              <a:t>Who did this?</a:t>
            </a:r>
          </a:p>
          <a:p>
            <a:pPr marL="341313" indent="-341313">
              <a:spcBef>
                <a:spcPts val="600"/>
              </a:spcBef>
              <a:buFont typeface="Calibri" charset="0"/>
              <a:buAutoNum type="arabicPeriod"/>
              <a:defRPr/>
            </a:pPr>
            <a:r>
              <a:rPr lang="en-US" sz="1600" dirty="0">
                <a:cs typeface="Rockwell (Body)"/>
              </a:rPr>
              <a:t>How did this affect people?</a:t>
            </a:r>
          </a:p>
          <a:p>
            <a:pPr marL="341313" indent="-341313">
              <a:spcBef>
                <a:spcPts val="600"/>
              </a:spcBef>
              <a:buFont typeface="Calibri" charset="0"/>
              <a:buAutoNum type="arabicPeriod"/>
              <a:defRPr/>
            </a:pPr>
            <a:r>
              <a:rPr lang="en-US" sz="1600" b="1" dirty="0">
                <a:cs typeface="Rockwell (Body)"/>
              </a:rPr>
              <a:t>What were the environmental &amp; economic implications of dropping the bomb?</a:t>
            </a:r>
          </a:p>
          <a:p>
            <a:pPr marL="341313" indent="-341313">
              <a:spcBef>
                <a:spcPts val="600"/>
              </a:spcBef>
              <a:buFont typeface="Calibri" charset="0"/>
              <a:buAutoNum type="arabicPeriod"/>
              <a:defRPr/>
            </a:pPr>
            <a:r>
              <a:rPr lang="en-US" sz="1600" dirty="0">
                <a:cs typeface="Rockwell (Body)"/>
              </a:rPr>
              <a:t>How many people were hurt?</a:t>
            </a:r>
          </a:p>
          <a:p>
            <a:pPr marL="341313" indent="-341313">
              <a:spcBef>
                <a:spcPts val="600"/>
              </a:spcBef>
              <a:buFont typeface="Calibri" charset="0"/>
              <a:buAutoNum type="arabicPeriod"/>
              <a:defRPr/>
            </a:pPr>
            <a:r>
              <a:rPr lang="en-US" sz="1600" b="1" dirty="0">
                <a:cs typeface="Rockwell (Body)"/>
              </a:rPr>
              <a:t>Is that a plane wing in the bottom right?</a:t>
            </a:r>
          </a:p>
          <a:p>
            <a:pPr marL="341313" indent="-341313">
              <a:spcBef>
                <a:spcPts val="600"/>
              </a:spcBef>
              <a:buFont typeface="Calibri" charset="0"/>
              <a:buAutoNum type="arabicPeriod"/>
              <a:defRPr/>
            </a:pPr>
            <a:r>
              <a:rPr lang="en-US" sz="1600" dirty="0">
                <a:cs typeface="Rockwell (Body)"/>
              </a:rPr>
              <a:t>Did the people in that plane drop the bomb?</a:t>
            </a:r>
          </a:p>
          <a:p>
            <a:pPr marL="341313" indent="-341313">
              <a:spcBef>
                <a:spcPts val="600"/>
              </a:spcBef>
              <a:buFont typeface="Calibri" charset="0"/>
              <a:buAutoNum type="arabicPeriod"/>
              <a:defRPr/>
            </a:pPr>
            <a:r>
              <a:rPr lang="en-US" sz="1600" dirty="0">
                <a:cs typeface="Rockwell (Body)"/>
              </a:rPr>
              <a:t>Did the people dropping the bomb know what they were doing? </a:t>
            </a:r>
          </a:p>
          <a:p>
            <a:pPr marL="341313" indent="-341313">
              <a:spcBef>
                <a:spcPts val="600"/>
              </a:spcBef>
              <a:buFont typeface="Calibri" charset="0"/>
              <a:buAutoNum type="arabicPeriod"/>
              <a:defRPr/>
            </a:pPr>
            <a:r>
              <a:rPr lang="en-US" sz="1600" dirty="0">
                <a:cs typeface="Rockwell (Body)"/>
              </a:rPr>
              <a:t>Did they make the bomb?</a:t>
            </a:r>
          </a:p>
          <a:p>
            <a:pPr marL="341313" indent="-341313">
              <a:spcBef>
                <a:spcPts val="600"/>
              </a:spcBef>
              <a:buFont typeface="Calibri" charset="0"/>
              <a:buAutoNum type="arabicPeriod"/>
              <a:defRPr/>
            </a:pPr>
            <a:r>
              <a:rPr lang="en-US" sz="1600" b="1" dirty="0">
                <a:cs typeface="Rockwell (Body)"/>
              </a:rPr>
              <a:t>Who was responsible for dropping the bomb?</a:t>
            </a:r>
          </a:p>
          <a:p>
            <a:pPr marL="341313" indent="-341313">
              <a:spcBef>
                <a:spcPts val="600"/>
              </a:spcBef>
              <a:buFont typeface="Calibri" charset="0"/>
              <a:buAutoNum type="arabicPeriod"/>
              <a:defRPr/>
            </a:pPr>
            <a:r>
              <a:rPr lang="en-US" sz="1600" b="1" dirty="0">
                <a:cs typeface="Rockwell (Body)"/>
              </a:rPr>
              <a:t>What led to this event?</a:t>
            </a:r>
          </a:p>
          <a:p>
            <a:pPr marL="341313" indent="-341313">
              <a:spcBef>
                <a:spcPts val="600"/>
              </a:spcBef>
              <a:buFont typeface="Calibri" charset="0"/>
              <a:buAutoNum type="arabicPeriod"/>
              <a:defRPr/>
            </a:pPr>
            <a:r>
              <a:rPr lang="en-US" sz="1600" b="1" dirty="0">
                <a:cs typeface="Rockwell (Body)"/>
              </a:rPr>
              <a:t>What happened as a result of dropping the bomb?</a:t>
            </a:r>
          </a:p>
          <a:p>
            <a:pPr marL="341313" indent="-341313">
              <a:spcBef>
                <a:spcPts val="600"/>
              </a:spcBef>
              <a:buFont typeface="Calibri" charset="0"/>
              <a:buAutoNum type="arabicPeriod"/>
              <a:defRPr/>
            </a:pPr>
            <a:r>
              <a:rPr lang="en-US" sz="1600" dirty="0">
                <a:cs typeface="Rockwell (Body)"/>
              </a:rPr>
              <a:t>Where was the bomb dropped?</a:t>
            </a:r>
          </a:p>
          <a:p>
            <a:pPr marL="341313" indent="-341313">
              <a:spcBef>
                <a:spcPts val="600"/>
              </a:spcBef>
              <a:buFont typeface="Calibri" charset="0"/>
              <a:buAutoNum type="arabicPeriod"/>
              <a:defRPr/>
            </a:pPr>
            <a:r>
              <a:rPr lang="en-US" sz="1600" dirty="0">
                <a:cs typeface="Rockwell (Body)"/>
              </a:rPr>
              <a:t>Had people been given warning?</a:t>
            </a:r>
          </a:p>
          <a:p>
            <a:pPr marL="341313" indent="-341313">
              <a:spcBef>
                <a:spcPts val="600"/>
              </a:spcBef>
              <a:buFont typeface="Calibri" charset="0"/>
              <a:buAutoNum type="arabicPeriod"/>
              <a:defRPr/>
            </a:pPr>
            <a:r>
              <a:rPr lang="en-US" sz="1600" dirty="0">
                <a:cs typeface="Rockwell (Body)"/>
              </a:rPr>
              <a:t>How long did it take to notice effects of the bomb?</a:t>
            </a:r>
          </a:p>
          <a:p>
            <a:pPr marL="341313" indent="-341313">
              <a:spcBef>
                <a:spcPts val="600"/>
              </a:spcBef>
              <a:buFont typeface="Calibri" charset="0"/>
              <a:buAutoNum type="arabicPeriod"/>
              <a:defRPr/>
            </a:pPr>
            <a:r>
              <a:rPr lang="en-US" sz="1600" dirty="0">
                <a:cs typeface="Rockwell (Body)"/>
              </a:rPr>
              <a:t>When did this happen (at what point in the war)?</a:t>
            </a:r>
          </a:p>
          <a:p>
            <a:pPr marL="341313" indent="-341313">
              <a:spcBef>
                <a:spcPts val="600"/>
              </a:spcBef>
              <a:buFont typeface="Calibri" charset="0"/>
              <a:buAutoNum type="arabicPeriod"/>
              <a:defRPr/>
            </a:pPr>
            <a:r>
              <a:rPr lang="en-US" sz="1600" b="1" dirty="0">
                <a:cs typeface="Rockwell (Body)"/>
              </a:rPr>
              <a:t>How many lives were lost as a result?</a:t>
            </a:r>
          </a:p>
          <a:p>
            <a:pPr marL="341313" indent="-341313">
              <a:spcBef>
                <a:spcPts val="600"/>
              </a:spcBef>
              <a:buFont typeface="Calibri" charset="0"/>
              <a:buAutoNum type="arabicPeriod"/>
              <a:defRPr/>
            </a:pPr>
            <a:endParaRPr lang="en-US" sz="1600" dirty="0">
              <a:cs typeface="Rockwell (Body)"/>
            </a:endParaRPr>
          </a:p>
        </p:txBody>
      </p:sp>
      <p:pic>
        <p:nvPicPr>
          <p:cNvPr id="105476" name="Content Placeholder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532061" y="3535801"/>
            <a:ext cx="2748470" cy="2211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9049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1" end="11"/>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2" end="12"/>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3" end="13"/>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14" end="14"/>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xEl>
                                              <p:pRg st="15" end="15"/>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Title 1"/>
          <p:cNvSpPr>
            <a:spLocks noGrp="1"/>
          </p:cNvSpPr>
          <p:nvPr>
            <p:ph type="title"/>
          </p:nvPr>
        </p:nvSpPr>
        <p:spPr>
          <a:xfrm>
            <a:off x="681037" y="207052"/>
            <a:ext cx="10515600" cy="1325563"/>
          </a:xfrm>
        </p:spPr>
        <p:txBody>
          <a:bodyPr/>
          <a:lstStyle/>
          <a:p>
            <a:pPr algn="ctr" eaLnBrk="1" hangingPunct="1"/>
            <a:r>
              <a:rPr lang="en-US" altLang="en-US" dirty="0" smtClean="0"/>
              <a:t>Classroom Example: </a:t>
            </a:r>
            <a:br>
              <a:rPr lang="en-US" altLang="en-US" dirty="0" smtClean="0"/>
            </a:br>
            <a:r>
              <a:rPr lang="en-US" altLang="en-US" dirty="0" smtClean="0"/>
              <a:t>12</a:t>
            </a:r>
            <a:r>
              <a:rPr lang="en-US" altLang="en-US" baseline="30000" dirty="0" smtClean="0"/>
              <a:t>th</a:t>
            </a:r>
            <a:r>
              <a:rPr lang="en-US" altLang="en-US" dirty="0" smtClean="0"/>
              <a:t> Grade Government</a:t>
            </a:r>
          </a:p>
        </p:txBody>
      </p:sp>
      <p:sp>
        <p:nvSpPr>
          <p:cNvPr id="148483" name="Content Placeholder 2"/>
          <p:cNvSpPr>
            <a:spLocks noGrp="1"/>
          </p:cNvSpPr>
          <p:nvPr>
            <p:ph idx="1"/>
          </p:nvPr>
        </p:nvSpPr>
        <p:spPr/>
        <p:txBody>
          <a:bodyPr>
            <a:normAutofit/>
          </a:bodyPr>
          <a:lstStyle/>
          <a:p>
            <a:pPr marL="0" indent="0">
              <a:spcBef>
                <a:spcPts val="1200"/>
              </a:spcBef>
              <a:spcAft>
                <a:spcPts val="1200"/>
              </a:spcAft>
              <a:buNone/>
            </a:pPr>
            <a:r>
              <a:rPr lang="en-US" altLang="en-US" u="sng" dirty="0"/>
              <a:t>Teacher</a:t>
            </a:r>
            <a:r>
              <a:rPr lang="en-US" altLang="en-US" dirty="0"/>
              <a:t>: Daniel </a:t>
            </a:r>
            <a:r>
              <a:rPr lang="en-US" altLang="en-US" dirty="0" err="1"/>
              <a:t>Fouts</a:t>
            </a:r>
            <a:r>
              <a:rPr lang="en-US" altLang="en-US" dirty="0"/>
              <a:t>, Des Plaines, IL</a:t>
            </a:r>
          </a:p>
          <a:p>
            <a:pPr marL="0" indent="0">
              <a:spcBef>
                <a:spcPts val="1200"/>
              </a:spcBef>
              <a:spcAft>
                <a:spcPts val="1200"/>
              </a:spcAft>
              <a:buNone/>
            </a:pPr>
            <a:r>
              <a:rPr lang="en-US" altLang="en-US" u="sng" dirty="0"/>
              <a:t>Topic</a:t>
            </a:r>
            <a:r>
              <a:rPr lang="en-US" altLang="en-US" dirty="0"/>
              <a:t>: 12</a:t>
            </a:r>
            <a:r>
              <a:rPr lang="en-US" altLang="en-US" baseline="30000" dirty="0"/>
              <a:t>th</a:t>
            </a:r>
            <a:r>
              <a:rPr lang="en-US" altLang="en-US" dirty="0"/>
              <a:t> Grade AP Government unit on the American presidency at moments of crisis</a:t>
            </a:r>
          </a:p>
          <a:p>
            <a:pPr marL="0" indent="0">
              <a:spcBef>
                <a:spcPts val="1200"/>
              </a:spcBef>
              <a:spcAft>
                <a:spcPts val="1200"/>
              </a:spcAft>
              <a:buNone/>
            </a:pPr>
            <a:r>
              <a:rPr lang="en-US" altLang="en-US" u="sng" dirty="0"/>
              <a:t>Purpose</a:t>
            </a:r>
            <a:r>
              <a:rPr lang="en-US" altLang="en-US" dirty="0"/>
              <a:t>: To engage students at the start of the unit and to help students select a topic for an independent project</a:t>
            </a:r>
          </a:p>
        </p:txBody>
      </p:sp>
    </p:spTree>
    <p:extLst>
      <p:ext uri="{BB962C8B-B14F-4D97-AF65-F5344CB8AC3E}">
        <p14:creationId xmlns:p14="http://schemas.microsoft.com/office/powerpoint/2010/main" val="14172614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Title 1"/>
          <p:cNvSpPr>
            <a:spLocks noGrp="1"/>
          </p:cNvSpPr>
          <p:nvPr>
            <p:ph type="title"/>
          </p:nvPr>
        </p:nvSpPr>
        <p:spPr/>
        <p:txBody>
          <a:bodyPr/>
          <a:lstStyle/>
          <a:p>
            <a:r>
              <a:rPr lang="en-US" altLang="en-US" dirty="0" smtClean="0"/>
              <a:t>Question Focus</a:t>
            </a:r>
          </a:p>
        </p:txBody>
      </p:sp>
      <p:sp>
        <p:nvSpPr>
          <p:cNvPr id="149507" name="Content Placeholder 2"/>
          <p:cNvSpPr>
            <a:spLocks noGrp="1"/>
          </p:cNvSpPr>
          <p:nvPr>
            <p:ph idx="1"/>
          </p:nvPr>
        </p:nvSpPr>
        <p:spPr>
          <a:xfrm>
            <a:off x="1574006" y="2022019"/>
            <a:ext cx="9043987" cy="4351338"/>
          </a:xfrm>
        </p:spPr>
        <p:txBody>
          <a:bodyPr>
            <a:normAutofit/>
          </a:bodyPr>
          <a:lstStyle/>
          <a:p>
            <a:pPr marL="0" indent="0">
              <a:buNone/>
            </a:pPr>
            <a:r>
              <a:rPr lang="en-US" altLang="en-US" sz="3600" dirty="0"/>
              <a:t>“Nearly all men can handle adversity; but if you really want to test a man’s character, give him power.” </a:t>
            </a:r>
          </a:p>
        </p:txBody>
      </p:sp>
      <p:pic>
        <p:nvPicPr>
          <p:cNvPr id="149508"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83139" y="3737859"/>
            <a:ext cx="2155824" cy="2640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09" name="Rectangle 4"/>
          <p:cNvSpPr>
            <a:spLocks noChangeArrowheads="1"/>
          </p:cNvSpPr>
          <p:nvPr/>
        </p:nvSpPr>
        <p:spPr bwMode="auto">
          <a:xfrm>
            <a:off x="8697724" y="6580187"/>
            <a:ext cx="48768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2000"/>
              </a:spcBef>
              <a:buClr>
                <a:schemeClr val="accent1"/>
              </a:buClr>
              <a:buSzPct val="75000"/>
              <a:buFont typeface="Wingdings" panose="05000000000000000000" pitchFamily="2" charset="2"/>
              <a:buChar char="n"/>
              <a:defRPr sz="2000">
                <a:solidFill>
                  <a:srgbClr val="595959"/>
                </a:solidFill>
                <a:latin typeface="Rockwell" panose="02060603020205020403" pitchFamily="18" charset="0"/>
                <a:ea typeface="MS PGothic" panose="020B0600070205080204" pitchFamily="34" charset="-128"/>
              </a:defRPr>
            </a:lvl1pPr>
            <a:lvl2pPr marL="742950" indent="-285750">
              <a:spcBef>
                <a:spcPts val="600"/>
              </a:spcBef>
              <a:buClr>
                <a:srgbClr val="A1C4E3"/>
              </a:buClr>
              <a:buSzPct val="75000"/>
              <a:buFont typeface="Wingdings" panose="05000000000000000000" pitchFamily="2" charset="2"/>
              <a:buChar char="n"/>
              <a:defRPr>
                <a:solidFill>
                  <a:srgbClr val="595959"/>
                </a:solidFill>
                <a:latin typeface="Rockwell" panose="02060603020205020403" pitchFamily="18" charset="0"/>
                <a:ea typeface="MS PGothic" panose="020B0600070205080204" pitchFamily="34" charset="-128"/>
              </a:defRPr>
            </a:lvl2pPr>
            <a:lvl3pPr marL="1143000" indent="-228600">
              <a:spcBef>
                <a:spcPts val="600"/>
              </a:spcBef>
              <a:buClr>
                <a:schemeClr val="accent1"/>
              </a:buClr>
              <a:buSzPct val="75000"/>
              <a:buFont typeface="Wingdings" panose="05000000000000000000" pitchFamily="2" charset="2"/>
              <a:buChar char="n"/>
              <a:defRPr>
                <a:solidFill>
                  <a:srgbClr val="595959"/>
                </a:solidFill>
                <a:latin typeface="Rockwell" panose="02060603020205020403" pitchFamily="18" charset="0"/>
                <a:ea typeface="MS PGothic" panose="020B0600070205080204" pitchFamily="34" charset="-128"/>
              </a:defRPr>
            </a:lvl3pPr>
            <a:lvl4pPr marL="1600200" indent="-228600">
              <a:spcBef>
                <a:spcPts val="600"/>
              </a:spcBef>
              <a:buClr>
                <a:srgbClr val="A1C4E3"/>
              </a:buClr>
              <a:buSzPct val="75000"/>
              <a:buFont typeface="Wingdings" panose="05000000000000000000" pitchFamily="2" charset="2"/>
              <a:buChar char="n"/>
              <a:defRPr>
                <a:solidFill>
                  <a:srgbClr val="595959"/>
                </a:solidFill>
                <a:latin typeface="Rockwell" panose="02060603020205020403" pitchFamily="18" charset="0"/>
                <a:ea typeface="MS PGothic" panose="020B0600070205080204" pitchFamily="34" charset="-128"/>
              </a:defRPr>
            </a:lvl4pPr>
            <a:lvl5pPr marL="2057400" indent="-228600">
              <a:spcBef>
                <a:spcPts val="600"/>
              </a:spcBef>
              <a:buClr>
                <a:schemeClr val="accent1"/>
              </a:buClr>
              <a:buSzPct val="75000"/>
              <a:buFont typeface="Wingdings" panose="05000000000000000000" pitchFamily="2" charset="2"/>
              <a:buChar char="n"/>
              <a:defRPr>
                <a:solidFill>
                  <a:srgbClr val="595959"/>
                </a:solidFill>
                <a:latin typeface="Rockwell" panose="02060603020205020403" pitchFamily="18" charset="0"/>
                <a:ea typeface="MS PGothic" panose="020B0600070205080204" pitchFamily="34" charset="-128"/>
              </a:defRPr>
            </a:lvl5pPr>
            <a:lvl6pPr marL="2514600" indent="-228600" defTabSz="457200" eaLnBrk="0" fontAlgn="base" hangingPunct="0">
              <a:spcBef>
                <a:spcPts val="600"/>
              </a:spcBef>
              <a:spcAft>
                <a:spcPct val="0"/>
              </a:spcAft>
              <a:buClr>
                <a:schemeClr val="accent1"/>
              </a:buClr>
              <a:buSzPct val="75000"/>
              <a:buFont typeface="Wingdings" panose="05000000000000000000" pitchFamily="2" charset="2"/>
              <a:buChar char="n"/>
              <a:defRPr>
                <a:solidFill>
                  <a:srgbClr val="595959"/>
                </a:solidFill>
                <a:latin typeface="Rockwell" panose="02060603020205020403" pitchFamily="18" charset="0"/>
                <a:ea typeface="MS PGothic" panose="020B0600070205080204" pitchFamily="34" charset="-128"/>
              </a:defRPr>
            </a:lvl6pPr>
            <a:lvl7pPr marL="2971800" indent="-228600" defTabSz="457200" eaLnBrk="0" fontAlgn="base" hangingPunct="0">
              <a:spcBef>
                <a:spcPts val="600"/>
              </a:spcBef>
              <a:spcAft>
                <a:spcPct val="0"/>
              </a:spcAft>
              <a:buClr>
                <a:schemeClr val="accent1"/>
              </a:buClr>
              <a:buSzPct val="75000"/>
              <a:buFont typeface="Wingdings" panose="05000000000000000000" pitchFamily="2" charset="2"/>
              <a:buChar char="n"/>
              <a:defRPr>
                <a:solidFill>
                  <a:srgbClr val="595959"/>
                </a:solidFill>
                <a:latin typeface="Rockwell" panose="02060603020205020403" pitchFamily="18" charset="0"/>
                <a:ea typeface="MS PGothic" panose="020B0600070205080204" pitchFamily="34" charset="-128"/>
              </a:defRPr>
            </a:lvl7pPr>
            <a:lvl8pPr marL="3429000" indent="-228600" defTabSz="457200" eaLnBrk="0" fontAlgn="base" hangingPunct="0">
              <a:spcBef>
                <a:spcPts val="600"/>
              </a:spcBef>
              <a:spcAft>
                <a:spcPct val="0"/>
              </a:spcAft>
              <a:buClr>
                <a:schemeClr val="accent1"/>
              </a:buClr>
              <a:buSzPct val="75000"/>
              <a:buFont typeface="Wingdings" panose="05000000000000000000" pitchFamily="2" charset="2"/>
              <a:buChar char="n"/>
              <a:defRPr>
                <a:solidFill>
                  <a:srgbClr val="595959"/>
                </a:solidFill>
                <a:latin typeface="Rockwell" panose="02060603020205020403" pitchFamily="18" charset="0"/>
                <a:ea typeface="MS PGothic" panose="020B0600070205080204" pitchFamily="34" charset="-128"/>
              </a:defRPr>
            </a:lvl8pPr>
            <a:lvl9pPr marL="3886200" indent="-228600" defTabSz="457200" eaLnBrk="0" fontAlgn="base" hangingPunct="0">
              <a:spcBef>
                <a:spcPts val="600"/>
              </a:spcBef>
              <a:spcAft>
                <a:spcPct val="0"/>
              </a:spcAft>
              <a:buClr>
                <a:schemeClr val="accent1"/>
              </a:buClr>
              <a:buSzPct val="75000"/>
              <a:buFont typeface="Wingdings" panose="05000000000000000000" pitchFamily="2" charset="2"/>
              <a:buChar char="n"/>
              <a:defRPr>
                <a:solidFill>
                  <a:srgbClr val="595959"/>
                </a:solidFill>
                <a:latin typeface="Rockwell" panose="02060603020205020403" pitchFamily="18" charset="0"/>
                <a:ea typeface="MS PGothic"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Rockwell" panose="02060603020205020403" pitchFamily="18" charset="0"/>
                <a:ea typeface="MS PGothic" panose="020B0600070205080204" pitchFamily="34" charset="-128"/>
                <a:cs typeface="+mn-cs"/>
              </a:rPr>
              <a:t>https://www.loc.gov/pictures/item/96522529/</a:t>
            </a:r>
          </a:p>
        </p:txBody>
      </p:sp>
    </p:spTree>
    <p:extLst>
      <p:ext uri="{BB962C8B-B14F-4D97-AF65-F5344CB8AC3E}">
        <p14:creationId xmlns:p14="http://schemas.microsoft.com/office/powerpoint/2010/main" val="111088293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Title 1"/>
          <p:cNvSpPr>
            <a:spLocks noGrp="1"/>
          </p:cNvSpPr>
          <p:nvPr>
            <p:ph type="title"/>
          </p:nvPr>
        </p:nvSpPr>
        <p:spPr/>
        <p:txBody>
          <a:bodyPr/>
          <a:lstStyle/>
          <a:p>
            <a:r>
              <a:rPr lang="en-US" altLang="en-US" dirty="0"/>
              <a:t>Student Questions</a:t>
            </a:r>
          </a:p>
        </p:txBody>
      </p:sp>
      <p:sp>
        <p:nvSpPr>
          <p:cNvPr id="3" name="Content Placeholder 2"/>
          <p:cNvSpPr>
            <a:spLocks noGrp="1"/>
          </p:cNvSpPr>
          <p:nvPr>
            <p:ph idx="1"/>
          </p:nvPr>
        </p:nvSpPr>
        <p:spPr>
          <a:extLst/>
        </p:spPr>
        <p:txBody>
          <a:bodyPr numCol="2">
            <a:noAutofit/>
          </a:bodyPr>
          <a:lstStyle/>
          <a:p>
            <a:pPr marL="341313" indent="-341313">
              <a:spcBef>
                <a:spcPts val="600"/>
              </a:spcBef>
              <a:buFont typeface="Calibri" charset="0"/>
              <a:buAutoNum type="arabicPeriod"/>
              <a:defRPr/>
            </a:pPr>
            <a:r>
              <a:rPr lang="en-US" sz="2400" dirty="0">
                <a:cs typeface="Rockwell (Body)"/>
              </a:rPr>
              <a:t>How does power challenge one’s morality?	</a:t>
            </a:r>
          </a:p>
          <a:p>
            <a:pPr marL="341313" indent="-341313">
              <a:spcBef>
                <a:spcPts val="600"/>
              </a:spcBef>
              <a:buFont typeface="Calibri" charset="0"/>
              <a:buAutoNum type="arabicPeriod"/>
              <a:defRPr/>
            </a:pPr>
            <a:r>
              <a:rPr lang="en-US" sz="2400" dirty="0">
                <a:cs typeface="Rockwell (Body)"/>
              </a:rPr>
              <a:t>Should everyone have some type of power? </a:t>
            </a:r>
          </a:p>
          <a:p>
            <a:pPr marL="341313" indent="-341313">
              <a:spcBef>
                <a:spcPts val="600"/>
              </a:spcBef>
              <a:buFont typeface="Calibri" charset="0"/>
              <a:buAutoNum type="arabicPeriod"/>
              <a:defRPr/>
            </a:pPr>
            <a:r>
              <a:rPr lang="en-US" sz="2400" dirty="0">
                <a:cs typeface="Rockwell (Body)"/>
              </a:rPr>
              <a:t>Does power make people corrupt?</a:t>
            </a:r>
          </a:p>
          <a:p>
            <a:pPr marL="341313" indent="-341313">
              <a:spcBef>
                <a:spcPts val="600"/>
              </a:spcBef>
              <a:buFont typeface="Calibri" charset="0"/>
              <a:buAutoNum type="arabicPeriod"/>
              <a:defRPr/>
            </a:pPr>
            <a:r>
              <a:rPr lang="en-US" sz="2400" dirty="0">
                <a:cs typeface="Rockwell (Body)"/>
              </a:rPr>
              <a:t>What if the person who is qualified for power doesn’t attain it?</a:t>
            </a:r>
          </a:p>
          <a:p>
            <a:pPr marL="341313" indent="-341313">
              <a:spcBef>
                <a:spcPts val="600"/>
              </a:spcBef>
              <a:buFont typeface="Calibri" charset="0"/>
              <a:buAutoNum type="arabicPeriod"/>
              <a:defRPr/>
            </a:pPr>
            <a:r>
              <a:rPr lang="en-US" sz="2400" dirty="0">
                <a:cs typeface="Rockwell (Body)"/>
              </a:rPr>
              <a:t>How is a man’s power tested?</a:t>
            </a:r>
          </a:p>
          <a:p>
            <a:pPr marL="341313" indent="-341313">
              <a:spcBef>
                <a:spcPts val="600"/>
              </a:spcBef>
              <a:buFont typeface="Calibri" charset="0"/>
              <a:buAutoNum type="arabicPeriod"/>
              <a:defRPr/>
            </a:pPr>
            <a:r>
              <a:rPr lang="en-US" sz="2400" dirty="0">
                <a:cs typeface="Rockwell (Body)"/>
              </a:rPr>
              <a:t>What is considered power?</a:t>
            </a:r>
          </a:p>
          <a:p>
            <a:pPr marL="341313" indent="-341313">
              <a:spcBef>
                <a:spcPts val="600"/>
              </a:spcBef>
              <a:buFont typeface="Calibri" charset="0"/>
              <a:buAutoNum type="arabicPeriod"/>
              <a:defRPr/>
            </a:pPr>
            <a:r>
              <a:rPr lang="en-US" sz="2400" dirty="0">
                <a:cs typeface="Rockwell (Body)"/>
              </a:rPr>
              <a:t>What defines good character</a:t>
            </a:r>
            <a:r>
              <a:rPr lang="en-US" sz="2400" dirty="0" smtClean="0">
                <a:cs typeface="Rockwell (Body)"/>
              </a:rPr>
              <a:t>?</a:t>
            </a:r>
          </a:p>
          <a:p>
            <a:pPr marL="341313" indent="-341313">
              <a:spcBef>
                <a:spcPts val="600"/>
              </a:spcBef>
              <a:buFont typeface="Calibri" charset="0"/>
              <a:buAutoNum type="arabicPeriod"/>
              <a:defRPr/>
            </a:pPr>
            <a:endParaRPr lang="en-US" sz="2400" dirty="0">
              <a:cs typeface="Rockwell (Body)"/>
            </a:endParaRPr>
          </a:p>
          <a:p>
            <a:pPr marL="341313" indent="-341313">
              <a:spcBef>
                <a:spcPts val="600"/>
              </a:spcBef>
              <a:buFont typeface="Calibri" charset="0"/>
              <a:buAutoNum type="arabicPeriod"/>
              <a:defRPr/>
            </a:pPr>
            <a:endParaRPr lang="en-US" sz="2400" dirty="0">
              <a:cs typeface="Rockwell (Body)"/>
            </a:endParaRPr>
          </a:p>
          <a:p>
            <a:pPr marL="341313" indent="-341313">
              <a:spcBef>
                <a:spcPts val="600"/>
              </a:spcBef>
              <a:buFont typeface="Calibri" charset="0"/>
              <a:buAutoNum type="arabicPeriod"/>
              <a:defRPr/>
            </a:pPr>
            <a:r>
              <a:rPr lang="en-US" sz="2400" dirty="0">
                <a:cs typeface="Rockwell (Body)"/>
              </a:rPr>
              <a:t>How can we ensure that the good men get the power</a:t>
            </a:r>
            <a:r>
              <a:rPr lang="en-US" sz="2400" dirty="0" smtClean="0">
                <a:cs typeface="Rockwell (Body)"/>
              </a:rPr>
              <a:t>?</a:t>
            </a:r>
            <a:endParaRPr lang="en-US" sz="2400" dirty="0">
              <a:solidFill>
                <a:schemeClr val="tx1">
                  <a:lumMod val="65000"/>
                  <a:lumOff val="35000"/>
                </a:schemeClr>
              </a:solidFill>
              <a:cs typeface="Rockwell (Body)"/>
            </a:endParaRPr>
          </a:p>
          <a:p>
            <a:pPr marL="341313" indent="-341313">
              <a:spcBef>
                <a:spcPts val="600"/>
              </a:spcBef>
              <a:buFont typeface="Calibri" charset="0"/>
              <a:buAutoNum type="arabicPeriod"/>
              <a:defRPr/>
            </a:pPr>
            <a:r>
              <a:rPr lang="en-US" sz="2400" dirty="0">
                <a:cs typeface="Rockwell (Body)"/>
              </a:rPr>
              <a:t>What kind of man can handle adversity?</a:t>
            </a:r>
          </a:p>
          <a:p>
            <a:pPr marL="341313" indent="-341313">
              <a:spcBef>
                <a:spcPts val="600"/>
              </a:spcBef>
              <a:buFont typeface="Calibri" charset="0"/>
              <a:buAutoNum type="arabicPeriod"/>
              <a:defRPr/>
            </a:pPr>
            <a:r>
              <a:rPr lang="en-US" sz="2400" dirty="0">
                <a:cs typeface="Rockwell (Body)"/>
              </a:rPr>
              <a:t>What can power tell us about a man’s character?</a:t>
            </a:r>
          </a:p>
          <a:p>
            <a:pPr marL="341313" indent="-341313">
              <a:spcBef>
                <a:spcPts val="600"/>
              </a:spcBef>
              <a:buFont typeface="Calibri" charset="0"/>
              <a:buAutoNum type="arabicPeriod"/>
              <a:defRPr/>
            </a:pPr>
            <a:r>
              <a:rPr lang="en-US" sz="2400" dirty="0">
                <a:cs typeface="Rockwell (Body)"/>
              </a:rPr>
              <a:t>How can power be obtained by adversity?</a:t>
            </a:r>
          </a:p>
          <a:p>
            <a:pPr marL="341313" indent="-341313">
              <a:spcBef>
                <a:spcPts val="600"/>
              </a:spcBef>
              <a:buFont typeface="Calibri" charset="0"/>
              <a:buAutoNum type="arabicPeriod"/>
              <a:defRPr/>
            </a:pPr>
            <a:r>
              <a:rPr lang="en-US" sz="2400" dirty="0">
                <a:cs typeface="Rockwell (Body)"/>
              </a:rPr>
              <a:t>Why are some people affected by power differently?</a:t>
            </a:r>
          </a:p>
          <a:p>
            <a:pPr marL="341313" indent="-341313">
              <a:spcBef>
                <a:spcPts val="600"/>
              </a:spcBef>
              <a:buFont typeface="Calibri" charset="0"/>
              <a:buAutoNum type="arabicPeriod"/>
              <a:defRPr/>
            </a:pPr>
            <a:r>
              <a:rPr lang="en-US" sz="2400" dirty="0">
                <a:cs typeface="Rockwell (Body)"/>
              </a:rPr>
              <a:t>If adversity supposedly makes you stronger, does that mean that power makes you weaker?</a:t>
            </a:r>
          </a:p>
        </p:txBody>
      </p:sp>
    </p:spTree>
    <p:extLst>
      <p:ext uri="{BB962C8B-B14F-4D97-AF65-F5344CB8AC3E}">
        <p14:creationId xmlns:p14="http://schemas.microsoft.com/office/powerpoint/2010/main" val="2713937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3" end="13"/>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Shape 220"/>
          <p:cNvSpPr txBox="1">
            <a:spLocks noGrp="1"/>
          </p:cNvSpPr>
          <p:nvPr>
            <p:ph type="title"/>
          </p:nvPr>
        </p:nvSpPr>
        <p:spPr>
          <a:prstGeom prst="rect">
            <a:avLst/>
          </a:prstGeom>
          <a:noFill/>
          <a:ln>
            <a:noFill/>
          </a:ln>
        </p:spPr>
        <p:txBody>
          <a:bodyPr vert="horz" wrap="square" lIns="91425" tIns="45700" rIns="91425" bIns="45700" rtlCol="0" anchor="ctr" anchorCtr="0">
            <a:noAutofit/>
          </a:bodyPr>
          <a:lstStyle/>
          <a:p>
            <a:pPr indent="-279400"/>
            <a:r>
              <a:rPr lang="en-US" dirty="0">
                <a:solidFill>
                  <a:schemeClr val="tx1"/>
                </a:solidFill>
                <a:latin typeface="Rockwell"/>
                <a:ea typeface="Rockwell"/>
                <a:cs typeface="Rockwell"/>
                <a:sym typeface="Rockwell"/>
              </a:rPr>
              <a:t>Student Questions</a:t>
            </a:r>
          </a:p>
        </p:txBody>
      </p:sp>
      <p:sp>
        <p:nvSpPr>
          <p:cNvPr id="221" name="Shape 221"/>
          <p:cNvSpPr txBox="1">
            <a:spLocks noGrp="1"/>
          </p:cNvSpPr>
          <p:nvPr>
            <p:ph idx="1"/>
          </p:nvPr>
        </p:nvSpPr>
        <p:spPr>
          <a:xfrm>
            <a:off x="838200" y="1418315"/>
            <a:ext cx="10515600" cy="4758648"/>
          </a:xfrm>
          <a:prstGeom prst="rect">
            <a:avLst/>
          </a:prstGeom>
          <a:noFill/>
          <a:ln>
            <a:noFill/>
          </a:ln>
        </p:spPr>
        <p:txBody>
          <a:bodyPr vert="horz" wrap="square" lIns="91425" tIns="45700" rIns="91425" bIns="45700" rtlCol="0" anchor="t" anchorCtr="0">
            <a:noAutofit/>
          </a:bodyPr>
          <a:lstStyle/>
          <a:p>
            <a:pPr marL="457200" indent="-457200">
              <a:lnSpc>
                <a:spcPct val="70000"/>
              </a:lnSpc>
              <a:spcBef>
                <a:spcPts val="600"/>
              </a:spcBef>
              <a:buFont typeface="+mj-lt"/>
              <a:buAutoNum type="arabicPeriod"/>
            </a:pPr>
            <a:r>
              <a:rPr lang="en-US" sz="3600" dirty="0" smtClean="0">
                <a:latin typeface="Rockwell"/>
                <a:ea typeface="Rockwell"/>
                <a:cs typeface="Rockwell"/>
                <a:sym typeface="Rockwell"/>
              </a:rPr>
              <a:t>What is a god amen?</a:t>
            </a:r>
          </a:p>
          <a:p>
            <a:pPr marL="457200" indent="-457200">
              <a:lnSpc>
                <a:spcPct val="70000"/>
              </a:lnSpc>
              <a:spcBef>
                <a:spcPts val="600"/>
              </a:spcBef>
              <a:buFont typeface="+mj-lt"/>
              <a:buAutoNum type="arabicPeriod"/>
            </a:pPr>
            <a:r>
              <a:rPr lang="en-US" sz="3600" dirty="0" smtClean="0">
                <a:latin typeface="Rockwell"/>
                <a:ea typeface="Rockwell"/>
                <a:cs typeface="Rockwell"/>
                <a:sym typeface="Rockwell"/>
              </a:rPr>
              <a:t>What is an underhand?</a:t>
            </a:r>
          </a:p>
          <a:p>
            <a:pPr marL="457200" indent="-457200">
              <a:lnSpc>
                <a:spcPct val="70000"/>
              </a:lnSpc>
              <a:spcBef>
                <a:spcPts val="600"/>
              </a:spcBef>
              <a:buFont typeface="+mj-lt"/>
              <a:buAutoNum type="arabicPeriod"/>
            </a:pPr>
            <a:r>
              <a:rPr lang="en-US" sz="3600" dirty="0" smtClean="0">
                <a:latin typeface="Rockwell"/>
                <a:ea typeface="Rockwell"/>
                <a:cs typeface="Rockwell"/>
                <a:sym typeface="Rockwell"/>
              </a:rPr>
              <a:t>Did the Indians sign it? (C-O) How many Indians signed it?</a:t>
            </a:r>
          </a:p>
          <a:p>
            <a:pPr marL="457200" indent="-457200">
              <a:lnSpc>
                <a:spcPct val="70000"/>
              </a:lnSpc>
              <a:spcBef>
                <a:spcPts val="600"/>
              </a:spcBef>
              <a:buFont typeface="+mj-lt"/>
              <a:buAutoNum type="arabicPeriod"/>
            </a:pPr>
            <a:r>
              <a:rPr lang="en-US" sz="3600" dirty="0" smtClean="0">
                <a:latin typeface="Rockwell"/>
                <a:ea typeface="Rockwell"/>
                <a:cs typeface="Rockwell"/>
                <a:sym typeface="Rockwell"/>
              </a:rPr>
              <a:t>Did the pilgrims sign it?(C-O) Who signed it?</a:t>
            </a:r>
          </a:p>
          <a:p>
            <a:pPr marL="457200" indent="-457200">
              <a:lnSpc>
                <a:spcPct val="70000"/>
              </a:lnSpc>
              <a:spcBef>
                <a:spcPts val="600"/>
              </a:spcBef>
              <a:buFont typeface="+mj-lt"/>
              <a:buAutoNum type="arabicPeriod"/>
            </a:pPr>
            <a:r>
              <a:rPr lang="en-US" sz="3600" dirty="0" smtClean="0">
                <a:latin typeface="Rockwell"/>
                <a:ea typeface="Rockwell"/>
                <a:cs typeface="Rockwell"/>
                <a:sym typeface="Rockwell"/>
              </a:rPr>
              <a:t>What does </a:t>
            </a:r>
            <a:r>
              <a:rPr lang="en-US" sz="3600" dirty="0" err="1" smtClean="0">
                <a:latin typeface="Rockwell"/>
                <a:ea typeface="Rockwell"/>
                <a:cs typeface="Rockwell"/>
                <a:sym typeface="Rockwell"/>
              </a:rPr>
              <a:t>mutinality</a:t>
            </a:r>
            <a:r>
              <a:rPr lang="en-US" sz="3600" dirty="0" smtClean="0">
                <a:latin typeface="Rockwell"/>
                <a:ea typeface="Rockwell"/>
                <a:cs typeface="Rockwell"/>
                <a:sym typeface="Rockwell"/>
              </a:rPr>
              <a:t> mean?</a:t>
            </a:r>
          </a:p>
          <a:p>
            <a:pPr marL="457200" indent="-457200">
              <a:lnSpc>
                <a:spcPct val="70000"/>
              </a:lnSpc>
              <a:spcBef>
                <a:spcPts val="600"/>
              </a:spcBef>
              <a:buFont typeface="+mj-lt"/>
              <a:buAutoNum type="arabicPeriod"/>
            </a:pPr>
            <a:r>
              <a:rPr lang="en-US" sz="3600" dirty="0" smtClean="0">
                <a:latin typeface="Rockwell"/>
                <a:ea typeface="Rockwell"/>
                <a:cs typeface="Rockwell"/>
                <a:sym typeface="Rockwell"/>
              </a:rPr>
              <a:t>What does </a:t>
            </a:r>
            <a:r>
              <a:rPr lang="en-US" sz="3600" dirty="0" err="1" smtClean="0">
                <a:latin typeface="Rockwell"/>
                <a:ea typeface="Rockwell"/>
                <a:cs typeface="Rockwell"/>
                <a:sym typeface="Rockwell"/>
              </a:rPr>
              <a:t>forseen</a:t>
            </a:r>
            <a:r>
              <a:rPr lang="en-US" sz="3600" dirty="0" smtClean="0">
                <a:latin typeface="Rockwell"/>
                <a:ea typeface="Rockwell"/>
                <a:cs typeface="Rockwell"/>
                <a:sym typeface="Rockwell"/>
              </a:rPr>
              <a:t> mean?</a:t>
            </a:r>
          </a:p>
          <a:p>
            <a:pPr marL="457200" indent="-457200">
              <a:lnSpc>
                <a:spcPct val="70000"/>
              </a:lnSpc>
              <a:spcBef>
                <a:spcPts val="600"/>
              </a:spcBef>
              <a:buFont typeface="+mj-lt"/>
              <a:buAutoNum type="arabicPeriod"/>
            </a:pPr>
            <a:r>
              <a:rPr lang="en-US" sz="3600" dirty="0" smtClean="0">
                <a:latin typeface="Rockwell"/>
                <a:ea typeface="Rockwell"/>
                <a:cs typeface="Rockwell"/>
                <a:sym typeface="Rockwell"/>
              </a:rPr>
              <a:t>Who is Lord James? (O-C) Was Lord James asking what is furtherance?</a:t>
            </a:r>
            <a:endParaRPr lang="en-US" sz="3600" dirty="0">
              <a:latin typeface="Rockwell"/>
              <a:ea typeface="Rockwell"/>
              <a:cs typeface="Rockwell"/>
              <a:sym typeface="Rockwell"/>
            </a:endParaRPr>
          </a:p>
        </p:txBody>
      </p:sp>
    </p:spTree>
    <p:extLst>
      <p:ext uri="{BB962C8B-B14F-4D97-AF65-F5344CB8AC3E}">
        <p14:creationId xmlns:p14="http://schemas.microsoft.com/office/powerpoint/2010/main" val="3461900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1">
                                            <p:txEl>
                                              <p:pRg st="0" end="0"/>
                                            </p:txEl>
                                          </p:spTgt>
                                        </p:tgtEl>
                                        <p:attrNameLst>
                                          <p:attrName>style.visibility</p:attrName>
                                        </p:attrNameLst>
                                      </p:cBhvr>
                                      <p:to>
                                        <p:strVal val="visible"/>
                                      </p:to>
                                    </p:set>
                                    <p:animEffect transition="in" filter="fade">
                                      <p:cBhvr>
                                        <p:cTn id="7" dur="500"/>
                                        <p:tgtEl>
                                          <p:spTgt spid="221">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1">
                                            <p:txEl>
                                              <p:pRg st="1" end="1"/>
                                            </p:txEl>
                                          </p:spTgt>
                                        </p:tgtEl>
                                        <p:attrNameLst>
                                          <p:attrName>style.visibility</p:attrName>
                                        </p:attrNameLst>
                                      </p:cBhvr>
                                      <p:to>
                                        <p:strVal val="visible"/>
                                      </p:to>
                                    </p:set>
                                    <p:animEffect transition="in" filter="fade">
                                      <p:cBhvr>
                                        <p:cTn id="10" dur="500"/>
                                        <p:tgtEl>
                                          <p:spTgt spid="221">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21">
                                            <p:txEl>
                                              <p:pRg st="2" end="2"/>
                                            </p:txEl>
                                          </p:spTgt>
                                        </p:tgtEl>
                                        <p:attrNameLst>
                                          <p:attrName>style.visibility</p:attrName>
                                        </p:attrNameLst>
                                      </p:cBhvr>
                                      <p:to>
                                        <p:strVal val="visible"/>
                                      </p:to>
                                    </p:set>
                                    <p:animEffect transition="in" filter="fade">
                                      <p:cBhvr>
                                        <p:cTn id="13" dur="500"/>
                                        <p:tgtEl>
                                          <p:spTgt spid="221">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21">
                                            <p:txEl>
                                              <p:pRg st="3" end="3"/>
                                            </p:txEl>
                                          </p:spTgt>
                                        </p:tgtEl>
                                        <p:attrNameLst>
                                          <p:attrName>style.visibility</p:attrName>
                                        </p:attrNameLst>
                                      </p:cBhvr>
                                      <p:to>
                                        <p:strVal val="visible"/>
                                      </p:to>
                                    </p:set>
                                    <p:animEffect transition="in" filter="fade">
                                      <p:cBhvr>
                                        <p:cTn id="16" dur="500"/>
                                        <p:tgtEl>
                                          <p:spTgt spid="221">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21">
                                            <p:txEl>
                                              <p:pRg st="4" end="4"/>
                                            </p:txEl>
                                          </p:spTgt>
                                        </p:tgtEl>
                                        <p:attrNameLst>
                                          <p:attrName>style.visibility</p:attrName>
                                        </p:attrNameLst>
                                      </p:cBhvr>
                                      <p:to>
                                        <p:strVal val="visible"/>
                                      </p:to>
                                    </p:set>
                                    <p:animEffect transition="in" filter="fade">
                                      <p:cBhvr>
                                        <p:cTn id="19" dur="500"/>
                                        <p:tgtEl>
                                          <p:spTgt spid="221">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21">
                                            <p:txEl>
                                              <p:pRg st="5" end="5"/>
                                            </p:txEl>
                                          </p:spTgt>
                                        </p:tgtEl>
                                        <p:attrNameLst>
                                          <p:attrName>style.visibility</p:attrName>
                                        </p:attrNameLst>
                                      </p:cBhvr>
                                      <p:to>
                                        <p:strVal val="visible"/>
                                      </p:to>
                                    </p:set>
                                    <p:animEffect transition="in" filter="fade">
                                      <p:cBhvr>
                                        <p:cTn id="22" dur="500"/>
                                        <p:tgtEl>
                                          <p:spTgt spid="221">
                                            <p:txEl>
                                              <p:pRg st="5" end="5"/>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21">
                                            <p:txEl>
                                              <p:pRg st="6" end="6"/>
                                            </p:txEl>
                                          </p:spTgt>
                                        </p:tgtEl>
                                        <p:attrNameLst>
                                          <p:attrName>style.visibility</p:attrName>
                                        </p:attrNameLst>
                                      </p:cBhvr>
                                      <p:to>
                                        <p:strVal val="visible"/>
                                      </p:to>
                                    </p:set>
                                    <p:animEffect transition="in" filter="fade">
                                      <p:cBhvr>
                                        <p:cTn id="25" dur="500"/>
                                        <p:tgtEl>
                                          <p:spTgt spid="22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1" grpId="0" uiExpand="1"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Title 1"/>
          <p:cNvSpPr>
            <a:spLocks noGrp="1"/>
          </p:cNvSpPr>
          <p:nvPr>
            <p:ph type="title"/>
          </p:nvPr>
        </p:nvSpPr>
        <p:spPr/>
        <p:txBody>
          <a:bodyPr>
            <a:normAutofit/>
          </a:bodyPr>
          <a:lstStyle/>
          <a:p>
            <a:r>
              <a:rPr lang="en-US" altLang="en-US"/>
              <a:t>Next </a:t>
            </a:r>
            <a:r>
              <a:rPr lang="en-US" altLang="en-US" smtClean="0"/>
              <a:t>Steps with Student Questions</a:t>
            </a:r>
            <a:endParaRPr lang="en-US" altLang="en-US" dirty="0"/>
          </a:p>
        </p:txBody>
      </p:sp>
      <p:sp>
        <p:nvSpPr>
          <p:cNvPr id="151555" name="Content Placeholder 2"/>
          <p:cNvSpPr>
            <a:spLocks noGrp="1"/>
          </p:cNvSpPr>
          <p:nvPr>
            <p:ph idx="1"/>
          </p:nvPr>
        </p:nvSpPr>
        <p:spPr/>
        <p:txBody>
          <a:bodyPr>
            <a:normAutofit/>
          </a:bodyPr>
          <a:lstStyle/>
          <a:p>
            <a:pPr>
              <a:buFont typeface="Wingdings" panose="05000000000000000000" pitchFamily="2" charset="2"/>
              <a:buChar char="§"/>
            </a:pPr>
            <a:r>
              <a:rPr lang="en-US" altLang="en-US" dirty="0"/>
              <a:t>Each student selected l question from the class list to work on throughout the unit </a:t>
            </a:r>
          </a:p>
          <a:p>
            <a:pPr>
              <a:buFont typeface="Wingdings" panose="05000000000000000000" pitchFamily="2" charset="2"/>
              <a:buChar char="§"/>
            </a:pPr>
            <a:r>
              <a:rPr lang="en-US" altLang="en-US" dirty="0"/>
              <a:t>Students answered their question using research and knowledge from the unit in a two-page reflection paper</a:t>
            </a:r>
          </a:p>
          <a:p>
            <a:pPr>
              <a:buFont typeface="Wingdings" panose="05000000000000000000" pitchFamily="2" charset="2"/>
              <a:buChar char="§"/>
            </a:pPr>
            <a:r>
              <a:rPr lang="en-US" altLang="en-US" dirty="0"/>
              <a:t>Students shared their reflections in a class discussion on the final day of the unit</a:t>
            </a:r>
          </a:p>
        </p:txBody>
      </p:sp>
      <p:sp>
        <p:nvSpPr>
          <p:cNvPr id="2" name="Rectangle 1"/>
          <p:cNvSpPr/>
          <p:nvPr/>
        </p:nvSpPr>
        <p:spPr>
          <a:xfrm>
            <a:off x="5974813" y="3244334"/>
            <a:ext cx="24237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k-SK" sz="1800" b="0" i="0" u="none" strike="noStrike" kern="1200" cap="none" spc="0" normalizeH="0" baseline="0" noProof="0" dirty="0">
                <a:ln>
                  <a:noFill/>
                </a:ln>
                <a:solidFill>
                  <a:srgbClr val="000000"/>
                </a:solidFill>
                <a:effectLst/>
                <a:uLnTx/>
                <a:uFillTx/>
                <a:latin typeface="Rockwell"/>
                <a:cs typeface="+mn-cs"/>
              </a:rPr>
              <a:t> </a:t>
            </a:r>
            <a:endParaRPr kumimoji="0" lang="en-US" sz="1800" b="0" i="0" u="none" strike="noStrike" kern="1200" cap="none" spc="0" normalizeH="0" baseline="0" noProof="0" dirty="0">
              <a:ln>
                <a:noFill/>
              </a:ln>
              <a:solidFill>
                <a:srgbClr val="000000"/>
              </a:solidFill>
              <a:effectLst/>
              <a:uLnTx/>
              <a:uFillTx/>
              <a:latin typeface="Rockwell"/>
              <a:cs typeface="+mn-cs"/>
            </a:endParaRPr>
          </a:p>
        </p:txBody>
      </p:sp>
    </p:spTree>
    <p:extLst>
      <p:ext uri="{BB962C8B-B14F-4D97-AF65-F5344CB8AC3E}">
        <p14:creationId xmlns:p14="http://schemas.microsoft.com/office/powerpoint/2010/main" val="32949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155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155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155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Title 1"/>
          <p:cNvSpPr>
            <a:spLocks noGrp="1"/>
          </p:cNvSpPr>
          <p:nvPr>
            <p:ph type="title"/>
          </p:nvPr>
        </p:nvSpPr>
        <p:spPr/>
        <p:txBody>
          <a:bodyPr>
            <a:normAutofit/>
          </a:bodyPr>
          <a:lstStyle/>
          <a:p>
            <a:pPr algn="ctr" eaLnBrk="1" hangingPunct="1"/>
            <a:r>
              <a:rPr lang="en-US" sz="4000" dirty="0">
                <a:latin typeface="Rockwell" charset="0"/>
              </a:rPr>
              <a:t>Classroom Example:</a:t>
            </a:r>
            <a:br>
              <a:rPr lang="en-US" sz="4000" dirty="0">
                <a:latin typeface="Rockwell" charset="0"/>
              </a:rPr>
            </a:br>
            <a:r>
              <a:rPr lang="en-US" sz="4000" dirty="0" smtClean="0">
                <a:latin typeface="Rockwell" charset="0"/>
              </a:rPr>
              <a:t>12</a:t>
            </a:r>
            <a:r>
              <a:rPr lang="en-US" sz="4000" baseline="30000" dirty="0" smtClean="0">
                <a:latin typeface="Rockwell" charset="0"/>
              </a:rPr>
              <a:t>th</a:t>
            </a:r>
            <a:r>
              <a:rPr lang="en-US" sz="4000" dirty="0" smtClean="0">
                <a:latin typeface="Rockwell" charset="0"/>
              </a:rPr>
              <a:t> Grade Civics</a:t>
            </a:r>
            <a:endParaRPr lang="en-US" sz="4000" dirty="0">
              <a:latin typeface="Rockwell" charset="0"/>
            </a:endParaRPr>
          </a:p>
        </p:txBody>
      </p:sp>
      <p:sp>
        <p:nvSpPr>
          <p:cNvPr id="102402" name="Content Placeholder 2"/>
          <p:cNvSpPr>
            <a:spLocks noGrp="1"/>
          </p:cNvSpPr>
          <p:nvPr>
            <p:ph idx="1"/>
          </p:nvPr>
        </p:nvSpPr>
        <p:spPr>
          <a:xfrm>
            <a:off x="1255123" y="2539728"/>
            <a:ext cx="9681754" cy="2310946"/>
          </a:xfrm>
        </p:spPr>
        <p:txBody>
          <a:bodyPr>
            <a:normAutofit/>
          </a:bodyPr>
          <a:lstStyle/>
          <a:p>
            <a:pPr marL="0" indent="0">
              <a:buNone/>
            </a:pPr>
            <a:r>
              <a:rPr lang="en-US" sz="3200" u="sng" dirty="0">
                <a:latin typeface="Rockwell" charset="0"/>
              </a:rPr>
              <a:t>Teacher</a:t>
            </a:r>
            <a:r>
              <a:rPr lang="en-US" sz="3200" dirty="0">
                <a:latin typeface="Rockwell" charset="0"/>
              </a:rPr>
              <a:t>: Ms. Akiko </a:t>
            </a:r>
            <a:r>
              <a:rPr lang="en-US" sz="3200" dirty="0" err="1">
                <a:latin typeface="Rockwell" charset="0"/>
              </a:rPr>
              <a:t>Doi</a:t>
            </a:r>
            <a:r>
              <a:rPr lang="en-US" sz="3200" dirty="0">
                <a:latin typeface="Rockwell" charset="0"/>
              </a:rPr>
              <a:t>, Hyogo, Japan</a:t>
            </a:r>
            <a:endParaRPr lang="en-US" sz="3200" u="sng" dirty="0">
              <a:latin typeface="Rockwell" charset="0"/>
            </a:endParaRPr>
          </a:p>
          <a:p>
            <a:pPr marL="0" indent="0">
              <a:buNone/>
            </a:pPr>
            <a:r>
              <a:rPr lang="en-US" sz="3200" u="sng" dirty="0">
                <a:latin typeface="Rockwell" charset="0"/>
              </a:rPr>
              <a:t>Topic</a:t>
            </a:r>
            <a:r>
              <a:rPr lang="en-US" sz="3200" dirty="0">
                <a:latin typeface="Rockwell" charset="0"/>
              </a:rPr>
              <a:t>: The impact of elections on all citizens</a:t>
            </a:r>
          </a:p>
          <a:p>
            <a:pPr marL="0" indent="0">
              <a:buNone/>
            </a:pPr>
            <a:r>
              <a:rPr lang="en-US" sz="3200" u="sng" dirty="0">
                <a:latin typeface="Rockwell" charset="0"/>
              </a:rPr>
              <a:t>Purpose</a:t>
            </a:r>
            <a:r>
              <a:rPr lang="en-US" sz="3200" dirty="0">
                <a:latin typeface="Rockwell" charset="0"/>
              </a:rPr>
              <a:t>: To encourage students to think about the value of voting</a:t>
            </a:r>
          </a:p>
        </p:txBody>
      </p:sp>
    </p:spTree>
    <p:extLst>
      <p:ext uri="{BB962C8B-B14F-4D97-AF65-F5344CB8AC3E}">
        <p14:creationId xmlns:p14="http://schemas.microsoft.com/office/powerpoint/2010/main" val="148985665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Title 1"/>
          <p:cNvSpPr>
            <a:spLocks noGrp="1"/>
          </p:cNvSpPr>
          <p:nvPr>
            <p:ph type="title"/>
          </p:nvPr>
        </p:nvSpPr>
        <p:spPr/>
        <p:txBody>
          <a:bodyPr/>
          <a:lstStyle/>
          <a:p>
            <a:r>
              <a:rPr lang="en-US" sz="3300" dirty="0">
                <a:latin typeface="Rockwell" charset="0"/>
              </a:rPr>
              <a:t>Question Focus</a:t>
            </a:r>
          </a:p>
        </p:txBody>
      </p:sp>
      <p:sp>
        <p:nvSpPr>
          <p:cNvPr id="2" name="TextBox 1"/>
          <p:cNvSpPr txBox="1"/>
          <p:nvPr/>
        </p:nvSpPr>
        <p:spPr>
          <a:xfrm>
            <a:off x="2188163" y="2493562"/>
            <a:ext cx="7665395" cy="784830"/>
          </a:xfrm>
          <a:prstGeom prst="rect">
            <a:avLst/>
          </a:prstGeom>
          <a:noFill/>
        </p:spPr>
        <p:txBody>
          <a:bodyPr wrap="square" rtlCol="0">
            <a:spAutoFit/>
          </a:bodyPr>
          <a:lstStyle/>
          <a:p>
            <a:pPr algn="ctr" defTabSz="342900">
              <a:defRPr/>
            </a:pPr>
            <a:r>
              <a:rPr lang="en-US" sz="4500" dirty="0">
                <a:solidFill>
                  <a:prstClr val="black"/>
                </a:solidFill>
                <a:latin typeface="Rockwell"/>
              </a:rPr>
              <a:t>Voting benefits me.</a:t>
            </a:r>
          </a:p>
        </p:txBody>
      </p:sp>
    </p:spTree>
    <p:extLst>
      <p:ext uri="{BB962C8B-B14F-4D97-AF65-F5344CB8AC3E}">
        <p14:creationId xmlns:p14="http://schemas.microsoft.com/office/powerpoint/2010/main" val="161614068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Title 1"/>
          <p:cNvSpPr>
            <a:spLocks noGrp="1"/>
          </p:cNvSpPr>
          <p:nvPr>
            <p:ph type="title"/>
          </p:nvPr>
        </p:nvSpPr>
        <p:spPr/>
        <p:txBody>
          <a:bodyPr/>
          <a:lstStyle/>
          <a:p>
            <a:r>
              <a:rPr lang="en-US" sz="3000" dirty="0">
                <a:latin typeface="Rockwell" charset="0"/>
              </a:rPr>
              <a:t>Each Groups’ Prioritized </a:t>
            </a:r>
            <a:r>
              <a:rPr lang="en-US" sz="3000" dirty="0" smtClean="0">
                <a:latin typeface="Rockwell" charset="0"/>
              </a:rPr>
              <a:t>Questions</a:t>
            </a:r>
            <a:br>
              <a:rPr lang="en-US" sz="3000" dirty="0" smtClean="0">
                <a:latin typeface="Rockwell" charset="0"/>
              </a:rPr>
            </a:br>
            <a:r>
              <a:rPr lang="en-US" sz="2000" dirty="0" smtClean="0">
                <a:solidFill>
                  <a:schemeClr val="bg2">
                    <a:lumMod val="75000"/>
                  </a:schemeClr>
                </a:solidFill>
                <a:latin typeface="Rockwell" charset="0"/>
              </a:rPr>
              <a:t>[Translated]</a:t>
            </a:r>
            <a:endParaRPr lang="en-US" sz="2000" dirty="0">
              <a:solidFill>
                <a:schemeClr val="bg2">
                  <a:lumMod val="75000"/>
                </a:schemeClr>
              </a:solidFill>
              <a:latin typeface="Rockwell" charset="0"/>
            </a:endParaRPr>
          </a:p>
        </p:txBody>
      </p:sp>
      <p:sp>
        <p:nvSpPr>
          <p:cNvPr id="5" name="Content Placeholder 2">
            <a:extLst>
              <a:ext uri="{FF2B5EF4-FFF2-40B4-BE49-F238E27FC236}">
                <a16:creationId xmlns:a16="http://schemas.microsoft.com/office/drawing/2014/main" id="{EBB08DCF-7935-4A27-9CE7-854F7D63A619}"/>
              </a:ext>
            </a:extLst>
          </p:cNvPr>
          <p:cNvSpPr txBox="1">
            <a:spLocks/>
          </p:cNvSpPr>
          <p:nvPr/>
        </p:nvSpPr>
        <p:spPr>
          <a:xfrm>
            <a:off x="995039" y="1494718"/>
            <a:ext cx="3946845" cy="939763"/>
          </a:xfrm>
          <a:prstGeom prst="rect">
            <a:avLst/>
          </a:prstGeom>
        </p:spPr>
        <p:txBody>
          <a:bodyPr vert="horz" lIns="91440" tIns="45720" rIns="91440" bIns="4572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defTabSz="685800">
              <a:spcBef>
                <a:spcPts val="450"/>
              </a:spcBef>
              <a:buClr>
                <a:srgbClr val="629DD1"/>
              </a:buClr>
              <a:buSzPct val="75000"/>
              <a:buFont typeface="+mj-lt"/>
              <a:buAutoNum type="arabicPeriod"/>
              <a:defRPr/>
            </a:pPr>
            <a:r>
              <a:rPr lang="en-US" sz="1400" dirty="0">
                <a:solidFill>
                  <a:srgbClr val="000000"/>
                </a:solidFill>
                <a:latin typeface="Rockwell"/>
              </a:rPr>
              <a:t>Doesn’t voting reflect minority’s opinion?</a:t>
            </a:r>
          </a:p>
          <a:p>
            <a:pPr marL="342900" indent="-342900" defTabSz="685800">
              <a:spcBef>
                <a:spcPts val="450"/>
              </a:spcBef>
              <a:buClr>
                <a:srgbClr val="629DD1"/>
              </a:buClr>
              <a:buSzPct val="75000"/>
              <a:buFont typeface="+mj-lt"/>
              <a:buAutoNum type="arabicPeriod"/>
              <a:defRPr/>
            </a:pPr>
            <a:r>
              <a:rPr lang="en-US" sz="1400" dirty="0">
                <a:solidFill>
                  <a:srgbClr val="000000"/>
                </a:solidFill>
                <a:latin typeface="Rockwell"/>
              </a:rPr>
              <a:t>Why is the voting rate (voter turnout) low?</a:t>
            </a:r>
          </a:p>
          <a:p>
            <a:pPr marL="342900" indent="-342900" defTabSz="685800">
              <a:spcBef>
                <a:spcPts val="450"/>
              </a:spcBef>
              <a:buClr>
                <a:srgbClr val="629DD1"/>
              </a:buClr>
              <a:buSzPct val="75000"/>
              <a:buFont typeface="+mj-lt"/>
              <a:buAutoNum type="arabicPeriod"/>
              <a:defRPr/>
            </a:pPr>
            <a:r>
              <a:rPr lang="en-US" sz="1400" b="1" dirty="0">
                <a:solidFill>
                  <a:srgbClr val="000000"/>
                </a:solidFill>
                <a:latin typeface="Rockwell"/>
              </a:rPr>
              <a:t>Can we get benefit from voting?</a:t>
            </a:r>
          </a:p>
          <a:p>
            <a:pPr>
              <a:spcBef>
                <a:spcPts val="450"/>
              </a:spcBef>
              <a:defRPr/>
            </a:pPr>
            <a:endParaRPr lang="en-US" dirty="0">
              <a:solidFill>
                <a:srgbClr val="000000"/>
              </a:solidFill>
              <a:latin typeface="Rockwell"/>
              <a:cs typeface="Gill Sans" charset="0"/>
            </a:endParaRPr>
          </a:p>
        </p:txBody>
      </p:sp>
      <p:sp>
        <p:nvSpPr>
          <p:cNvPr id="6" name="Content Placeholder 2">
            <a:extLst>
              <a:ext uri="{FF2B5EF4-FFF2-40B4-BE49-F238E27FC236}">
                <a16:creationId xmlns:a16="http://schemas.microsoft.com/office/drawing/2014/main" id="{5FEB05CA-6D3B-44AA-BDC4-E17DCAE8CA96}"/>
              </a:ext>
            </a:extLst>
          </p:cNvPr>
          <p:cNvSpPr txBox="1">
            <a:spLocks/>
          </p:cNvSpPr>
          <p:nvPr/>
        </p:nvSpPr>
        <p:spPr>
          <a:xfrm>
            <a:off x="995039" y="2656093"/>
            <a:ext cx="3994971" cy="1319044"/>
          </a:xfrm>
          <a:prstGeom prst="rect">
            <a:avLst/>
          </a:prstGeom>
        </p:spPr>
        <p:txBody>
          <a:bodyPr vert="horz" lIns="91440" tIns="45720" rIns="91440" bIns="45720" rtlCol="0">
            <a:noAutofit/>
          </a:bodyPr>
          <a:lstStyle>
            <a:lvl1pPr marL="171450" indent="-171450" algn="l" defTabSz="685800" rtl="0" eaLnBrk="1" latinLnBrk="0" hangingPunct="1">
              <a:spcBef>
                <a:spcPts val="1500"/>
              </a:spcBef>
              <a:buClr>
                <a:schemeClr val="accent1"/>
              </a:buClr>
              <a:buSzPct val="75000"/>
              <a:buFont typeface="Wingdings" pitchFamily="2" charset="2"/>
              <a:buChar char="n"/>
              <a:defRPr sz="1500" kern="1200">
                <a:solidFill>
                  <a:schemeClr val="tx1">
                    <a:lumMod val="65000"/>
                    <a:lumOff val="35000"/>
                  </a:schemeClr>
                </a:solidFill>
                <a:latin typeface="+mn-lt"/>
                <a:ea typeface="+mn-ea"/>
                <a:cs typeface="+mn-cs"/>
              </a:defRPr>
            </a:lvl1pPr>
            <a:lvl2pPr marL="342900" indent="-171450" algn="l" defTabSz="685800" rtl="0" eaLnBrk="1" latinLnBrk="0" hangingPunct="1">
              <a:spcBef>
                <a:spcPts val="450"/>
              </a:spcBef>
              <a:buClr>
                <a:schemeClr val="accent1">
                  <a:lumMod val="60000"/>
                  <a:lumOff val="40000"/>
                </a:schemeClr>
              </a:buClr>
              <a:buSzPct val="75000"/>
              <a:buFont typeface="Wingdings" pitchFamily="2" charset="2"/>
              <a:buChar char="n"/>
              <a:defRPr sz="1350" kern="1200">
                <a:solidFill>
                  <a:schemeClr val="tx1">
                    <a:lumMod val="65000"/>
                    <a:lumOff val="35000"/>
                  </a:schemeClr>
                </a:solidFill>
                <a:latin typeface="+mn-lt"/>
                <a:ea typeface="+mn-ea"/>
                <a:cs typeface="+mn-cs"/>
              </a:defRPr>
            </a:lvl2pPr>
            <a:lvl3pPr marL="514350" indent="-171450" algn="l" defTabSz="685800" rtl="0" eaLnBrk="1" latinLnBrk="0" hangingPunct="1">
              <a:spcBef>
                <a:spcPts val="450"/>
              </a:spcBef>
              <a:buClr>
                <a:schemeClr val="accent1"/>
              </a:buClr>
              <a:buSzPct val="75000"/>
              <a:buFont typeface="Wingdings" pitchFamily="2" charset="2"/>
              <a:buChar char="n"/>
              <a:defRPr sz="1350" kern="1200">
                <a:solidFill>
                  <a:schemeClr val="tx1">
                    <a:lumMod val="65000"/>
                    <a:lumOff val="35000"/>
                  </a:schemeClr>
                </a:solidFill>
                <a:latin typeface="+mn-lt"/>
                <a:ea typeface="+mn-ea"/>
                <a:cs typeface="+mn-cs"/>
              </a:defRPr>
            </a:lvl3pPr>
            <a:lvl4pPr marL="685800" indent="-171450" algn="l" defTabSz="685800" rtl="0" eaLnBrk="1" latinLnBrk="0" hangingPunct="1">
              <a:spcBef>
                <a:spcPts val="450"/>
              </a:spcBef>
              <a:buClr>
                <a:schemeClr val="accent1">
                  <a:lumMod val="60000"/>
                  <a:lumOff val="40000"/>
                </a:schemeClr>
              </a:buClr>
              <a:buSzPct val="75000"/>
              <a:buFont typeface="Wingdings" pitchFamily="2" charset="2"/>
              <a:buChar char="n"/>
              <a:defRPr sz="1350" kern="1200">
                <a:solidFill>
                  <a:schemeClr val="tx1">
                    <a:lumMod val="65000"/>
                    <a:lumOff val="35000"/>
                  </a:schemeClr>
                </a:solidFill>
                <a:latin typeface="+mn-lt"/>
                <a:ea typeface="+mn-ea"/>
                <a:cs typeface="+mn-cs"/>
              </a:defRPr>
            </a:lvl4pPr>
            <a:lvl5pPr marL="857250" indent="-171450" algn="l" defTabSz="685800" rtl="0" eaLnBrk="1" latinLnBrk="0" hangingPunct="1">
              <a:spcBef>
                <a:spcPts val="450"/>
              </a:spcBef>
              <a:buClr>
                <a:schemeClr val="accent1"/>
              </a:buClr>
              <a:buSzPct val="75000"/>
              <a:buFont typeface="Wingdings" pitchFamily="2" charset="2"/>
              <a:buChar char="n"/>
              <a:defRPr sz="1350" kern="1200">
                <a:solidFill>
                  <a:schemeClr val="tx1">
                    <a:lumMod val="65000"/>
                    <a:lumOff val="35000"/>
                  </a:schemeClr>
                </a:solidFill>
                <a:latin typeface="+mn-lt"/>
                <a:ea typeface="+mn-ea"/>
                <a:cs typeface="+mn-cs"/>
              </a:defRPr>
            </a:lvl5pPr>
            <a:lvl6pPr marL="1033463" indent="-171450" algn="l" defTabSz="685800" rtl="0" eaLnBrk="1" latinLnBrk="0" hangingPunct="1">
              <a:spcBef>
                <a:spcPct val="20000"/>
              </a:spcBef>
              <a:buClr>
                <a:schemeClr val="accent1">
                  <a:lumMod val="60000"/>
                  <a:lumOff val="40000"/>
                </a:schemeClr>
              </a:buClr>
              <a:buSzPct val="75000"/>
              <a:buFont typeface="Wingdings" pitchFamily="2" charset="2"/>
              <a:buChar char=""/>
              <a:defRPr lang="en-US" sz="1350" kern="1200" dirty="0" smtClean="0">
                <a:solidFill>
                  <a:schemeClr val="tx1">
                    <a:lumMod val="65000"/>
                    <a:lumOff val="35000"/>
                  </a:schemeClr>
                </a:solidFill>
                <a:latin typeface="+mn-lt"/>
                <a:ea typeface="+mn-ea"/>
                <a:cs typeface="+mn-cs"/>
              </a:defRPr>
            </a:lvl6pPr>
            <a:lvl7pPr marL="1202531" indent="-171450" algn="l" defTabSz="685800" rtl="0" eaLnBrk="1" latinLnBrk="0" hangingPunct="1">
              <a:spcBef>
                <a:spcPct val="20000"/>
              </a:spcBef>
              <a:buClr>
                <a:schemeClr val="accent1"/>
              </a:buClr>
              <a:buSzPct val="75000"/>
              <a:buFont typeface="Wingdings" pitchFamily="2" charset="2"/>
              <a:buChar char=""/>
              <a:defRPr lang="en-US" sz="1350" kern="1200" baseline="0" dirty="0" smtClean="0">
                <a:solidFill>
                  <a:schemeClr val="tx1">
                    <a:lumMod val="65000"/>
                    <a:lumOff val="35000"/>
                  </a:schemeClr>
                </a:solidFill>
                <a:latin typeface="+mn-lt"/>
                <a:ea typeface="+mn-ea"/>
                <a:cs typeface="+mn-cs"/>
              </a:defRPr>
            </a:lvl7pPr>
            <a:lvl8pPr marL="1372791" indent="-171450" algn="l" defTabSz="685800" rtl="0" eaLnBrk="1" latinLnBrk="0" hangingPunct="1">
              <a:spcBef>
                <a:spcPct val="20000"/>
              </a:spcBef>
              <a:buClr>
                <a:schemeClr val="accent1">
                  <a:lumMod val="60000"/>
                  <a:lumOff val="40000"/>
                </a:schemeClr>
              </a:buClr>
              <a:buSzPct val="75000"/>
              <a:buFont typeface="Wingdings" pitchFamily="2" charset="2"/>
              <a:buChar char=""/>
              <a:defRPr lang="en-US" sz="1350" kern="1200" baseline="0" dirty="0" smtClean="0">
                <a:solidFill>
                  <a:schemeClr val="tx1">
                    <a:lumMod val="65000"/>
                    <a:lumOff val="35000"/>
                  </a:schemeClr>
                </a:solidFill>
                <a:latin typeface="+mn-lt"/>
                <a:ea typeface="+mn-ea"/>
                <a:cs typeface="+mn-cs"/>
              </a:defRPr>
            </a:lvl8pPr>
            <a:lvl9pPr marL="1543050" indent="-171450" algn="l" defTabSz="685800" rtl="0" eaLnBrk="1" latinLnBrk="0" hangingPunct="1">
              <a:spcBef>
                <a:spcPct val="20000"/>
              </a:spcBef>
              <a:buClr>
                <a:schemeClr val="accent1"/>
              </a:buClr>
              <a:buSzPct val="75000"/>
              <a:buFont typeface="Wingdings" pitchFamily="2" charset="2"/>
              <a:buChar char=""/>
              <a:defRPr lang="en-US" sz="1350" kern="1200" baseline="0" dirty="0">
                <a:solidFill>
                  <a:schemeClr val="tx1">
                    <a:lumMod val="65000"/>
                    <a:lumOff val="35000"/>
                  </a:schemeClr>
                </a:solidFill>
                <a:latin typeface="+mn-lt"/>
                <a:ea typeface="+mn-ea"/>
                <a:cs typeface="+mn-cs"/>
              </a:defRPr>
            </a:lvl9pPr>
          </a:lstStyle>
          <a:p>
            <a:pPr marL="342900" indent="-342900">
              <a:spcBef>
                <a:spcPts val="450"/>
              </a:spcBef>
              <a:buClr>
                <a:srgbClr val="629DD1"/>
              </a:buClr>
              <a:buFont typeface="+mj-lt"/>
              <a:buAutoNum type="arabicPeriod"/>
              <a:defRPr/>
            </a:pPr>
            <a:r>
              <a:rPr lang="en-US" altLang="ja-JP" sz="1400" dirty="0">
                <a:solidFill>
                  <a:srgbClr val="000000"/>
                </a:solidFill>
                <a:latin typeface="Rockwell"/>
                <a:ea typeface="ＭＳ ゴシック" panose="020B0609070205080204" pitchFamily="49" charset="-128"/>
                <a:cs typeface="Gill Sans" charset="0"/>
              </a:rPr>
              <a:t>How different is our generation’s voting</a:t>
            </a:r>
            <a:r>
              <a:rPr lang="ja-JP" altLang="en-US" sz="1400" dirty="0">
                <a:solidFill>
                  <a:srgbClr val="000000"/>
                </a:solidFill>
                <a:latin typeface="Rockwell"/>
                <a:ea typeface="ＭＳ ゴシック" panose="020B0609070205080204" pitchFamily="49" charset="-128"/>
                <a:cs typeface="Gill Sans" charset="0"/>
              </a:rPr>
              <a:t> </a:t>
            </a:r>
            <a:r>
              <a:rPr lang="en-US" altLang="ja-JP" sz="1400" dirty="0">
                <a:solidFill>
                  <a:srgbClr val="000000"/>
                </a:solidFill>
                <a:latin typeface="Rockwell"/>
                <a:ea typeface="ＭＳ ゴシック" panose="020B0609070205080204" pitchFamily="49" charset="-128"/>
                <a:cs typeface="Gill Sans" charset="0"/>
              </a:rPr>
              <a:t>behavior?</a:t>
            </a:r>
          </a:p>
          <a:p>
            <a:pPr marL="342900" indent="-342900">
              <a:spcBef>
                <a:spcPts val="450"/>
              </a:spcBef>
              <a:buClr>
                <a:srgbClr val="629DD1"/>
              </a:buClr>
              <a:buFont typeface="+mj-lt"/>
              <a:buAutoNum type="arabicPeriod"/>
              <a:defRPr/>
            </a:pPr>
            <a:r>
              <a:rPr lang="en-US" sz="1400" dirty="0">
                <a:solidFill>
                  <a:srgbClr val="000000"/>
                </a:solidFill>
                <a:latin typeface="Rockwell"/>
                <a:cs typeface="Gill Sans" charset="0"/>
              </a:rPr>
              <a:t>How beneficial is election?</a:t>
            </a:r>
          </a:p>
          <a:p>
            <a:pPr marL="342900" indent="-342900">
              <a:spcBef>
                <a:spcPts val="450"/>
              </a:spcBef>
              <a:buClr>
                <a:srgbClr val="629DD1"/>
              </a:buClr>
              <a:buFont typeface="+mj-lt"/>
              <a:buAutoNum type="arabicPeriod"/>
              <a:defRPr/>
            </a:pPr>
            <a:r>
              <a:rPr lang="en-US" sz="1400" b="1" dirty="0">
                <a:solidFill>
                  <a:srgbClr val="000000"/>
                </a:solidFill>
                <a:latin typeface="Rockwell"/>
                <a:cs typeface="Gill Sans" charset="0"/>
              </a:rPr>
              <a:t>Isn’t it meaningless if a candidate I voted is not selected?</a:t>
            </a:r>
          </a:p>
          <a:p>
            <a:pPr marL="0" indent="0">
              <a:spcBef>
                <a:spcPts val="450"/>
              </a:spcBef>
              <a:buClr>
                <a:srgbClr val="629DD1"/>
              </a:buClr>
              <a:buNone/>
              <a:defRPr/>
            </a:pPr>
            <a:endParaRPr lang="en-US" dirty="0">
              <a:solidFill>
                <a:srgbClr val="000000"/>
              </a:solidFill>
              <a:latin typeface="Rockwell"/>
              <a:cs typeface="Gill Sans" charset="0"/>
            </a:endParaRPr>
          </a:p>
        </p:txBody>
      </p:sp>
      <p:sp>
        <p:nvSpPr>
          <p:cNvPr id="7" name="Content Placeholder 2">
            <a:extLst>
              <a:ext uri="{FF2B5EF4-FFF2-40B4-BE49-F238E27FC236}">
                <a16:creationId xmlns:a16="http://schemas.microsoft.com/office/drawing/2014/main" id="{4955812F-331F-4C48-A100-9B482E14EF0D}"/>
              </a:ext>
            </a:extLst>
          </p:cNvPr>
          <p:cNvSpPr txBox="1">
            <a:spLocks/>
          </p:cNvSpPr>
          <p:nvPr/>
        </p:nvSpPr>
        <p:spPr>
          <a:xfrm>
            <a:off x="995039" y="4167945"/>
            <a:ext cx="3986461" cy="1202166"/>
          </a:xfrm>
          <a:prstGeom prst="rect">
            <a:avLst/>
          </a:prstGeom>
        </p:spPr>
        <p:txBody>
          <a:bodyPr vert="horz" lIns="91440" tIns="45720" rIns="91440" bIns="45720" rtlCol="0">
            <a:noAutofit/>
          </a:bodyPr>
          <a:lstStyle>
            <a:lvl1pPr marL="171450" indent="-171450" algn="l" defTabSz="685800" rtl="0" eaLnBrk="1" latinLnBrk="0" hangingPunct="1">
              <a:spcBef>
                <a:spcPts val="1500"/>
              </a:spcBef>
              <a:buClr>
                <a:schemeClr val="accent1"/>
              </a:buClr>
              <a:buSzPct val="75000"/>
              <a:buFont typeface="Wingdings" pitchFamily="2" charset="2"/>
              <a:buChar char="n"/>
              <a:defRPr sz="1500" kern="1200">
                <a:solidFill>
                  <a:schemeClr val="tx1">
                    <a:lumMod val="65000"/>
                    <a:lumOff val="35000"/>
                  </a:schemeClr>
                </a:solidFill>
                <a:latin typeface="+mn-lt"/>
                <a:ea typeface="+mn-ea"/>
                <a:cs typeface="+mn-cs"/>
              </a:defRPr>
            </a:lvl1pPr>
            <a:lvl2pPr marL="342900" indent="-171450" algn="l" defTabSz="685800" rtl="0" eaLnBrk="1" latinLnBrk="0" hangingPunct="1">
              <a:spcBef>
                <a:spcPts val="450"/>
              </a:spcBef>
              <a:buClr>
                <a:schemeClr val="accent1">
                  <a:lumMod val="60000"/>
                  <a:lumOff val="40000"/>
                </a:schemeClr>
              </a:buClr>
              <a:buSzPct val="75000"/>
              <a:buFont typeface="Wingdings" pitchFamily="2" charset="2"/>
              <a:buChar char="n"/>
              <a:defRPr sz="1350" kern="1200">
                <a:solidFill>
                  <a:schemeClr val="tx1">
                    <a:lumMod val="65000"/>
                    <a:lumOff val="35000"/>
                  </a:schemeClr>
                </a:solidFill>
                <a:latin typeface="+mn-lt"/>
                <a:ea typeface="+mn-ea"/>
                <a:cs typeface="+mn-cs"/>
              </a:defRPr>
            </a:lvl2pPr>
            <a:lvl3pPr marL="514350" indent="-171450" algn="l" defTabSz="685800" rtl="0" eaLnBrk="1" latinLnBrk="0" hangingPunct="1">
              <a:spcBef>
                <a:spcPts val="450"/>
              </a:spcBef>
              <a:buClr>
                <a:schemeClr val="accent1"/>
              </a:buClr>
              <a:buSzPct val="75000"/>
              <a:buFont typeface="Wingdings" pitchFamily="2" charset="2"/>
              <a:buChar char="n"/>
              <a:defRPr sz="1350" kern="1200">
                <a:solidFill>
                  <a:schemeClr val="tx1">
                    <a:lumMod val="65000"/>
                    <a:lumOff val="35000"/>
                  </a:schemeClr>
                </a:solidFill>
                <a:latin typeface="+mn-lt"/>
                <a:ea typeface="+mn-ea"/>
                <a:cs typeface="+mn-cs"/>
              </a:defRPr>
            </a:lvl3pPr>
            <a:lvl4pPr marL="685800" indent="-171450" algn="l" defTabSz="685800" rtl="0" eaLnBrk="1" latinLnBrk="0" hangingPunct="1">
              <a:spcBef>
                <a:spcPts val="450"/>
              </a:spcBef>
              <a:buClr>
                <a:schemeClr val="accent1">
                  <a:lumMod val="60000"/>
                  <a:lumOff val="40000"/>
                </a:schemeClr>
              </a:buClr>
              <a:buSzPct val="75000"/>
              <a:buFont typeface="Wingdings" pitchFamily="2" charset="2"/>
              <a:buChar char="n"/>
              <a:defRPr sz="1350" kern="1200">
                <a:solidFill>
                  <a:schemeClr val="tx1">
                    <a:lumMod val="65000"/>
                    <a:lumOff val="35000"/>
                  </a:schemeClr>
                </a:solidFill>
                <a:latin typeface="+mn-lt"/>
                <a:ea typeface="+mn-ea"/>
                <a:cs typeface="+mn-cs"/>
              </a:defRPr>
            </a:lvl4pPr>
            <a:lvl5pPr marL="857250" indent="-171450" algn="l" defTabSz="685800" rtl="0" eaLnBrk="1" latinLnBrk="0" hangingPunct="1">
              <a:spcBef>
                <a:spcPts val="450"/>
              </a:spcBef>
              <a:buClr>
                <a:schemeClr val="accent1"/>
              </a:buClr>
              <a:buSzPct val="75000"/>
              <a:buFont typeface="Wingdings" pitchFamily="2" charset="2"/>
              <a:buChar char="n"/>
              <a:defRPr sz="1350" kern="1200">
                <a:solidFill>
                  <a:schemeClr val="tx1">
                    <a:lumMod val="65000"/>
                    <a:lumOff val="35000"/>
                  </a:schemeClr>
                </a:solidFill>
                <a:latin typeface="+mn-lt"/>
                <a:ea typeface="+mn-ea"/>
                <a:cs typeface="+mn-cs"/>
              </a:defRPr>
            </a:lvl5pPr>
            <a:lvl6pPr marL="1033463" indent="-171450" algn="l" defTabSz="685800" rtl="0" eaLnBrk="1" latinLnBrk="0" hangingPunct="1">
              <a:spcBef>
                <a:spcPct val="20000"/>
              </a:spcBef>
              <a:buClr>
                <a:schemeClr val="accent1">
                  <a:lumMod val="60000"/>
                  <a:lumOff val="40000"/>
                </a:schemeClr>
              </a:buClr>
              <a:buSzPct val="75000"/>
              <a:buFont typeface="Wingdings" pitchFamily="2" charset="2"/>
              <a:buChar char=""/>
              <a:defRPr lang="en-US" sz="1350" kern="1200" dirty="0" smtClean="0">
                <a:solidFill>
                  <a:schemeClr val="tx1">
                    <a:lumMod val="65000"/>
                    <a:lumOff val="35000"/>
                  </a:schemeClr>
                </a:solidFill>
                <a:latin typeface="+mn-lt"/>
                <a:ea typeface="+mn-ea"/>
                <a:cs typeface="+mn-cs"/>
              </a:defRPr>
            </a:lvl6pPr>
            <a:lvl7pPr marL="1202531" indent="-171450" algn="l" defTabSz="685800" rtl="0" eaLnBrk="1" latinLnBrk="0" hangingPunct="1">
              <a:spcBef>
                <a:spcPct val="20000"/>
              </a:spcBef>
              <a:buClr>
                <a:schemeClr val="accent1"/>
              </a:buClr>
              <a:buSzPct val="75000"/>
              <a:buFont typeface="Wingdings" pitchFamily="2" charset="2"/>
              <a:buChar char=""/>
              <a:defRPr lang="en-US" sz="1350" kern="1200" baseline="0" dirty="0" smtClean="0">
                <a:solidFill>
                  <a:schemeClr val="tx1">
                    <a:lumMod val="65000"/>
                    <a:lumOff val="35000"/>
                  </a:schemeClr>
                </a:solidFill>
                <a:latin typeface="+mn-lt"/>
                <a:ea typeface="+mn-ea"/>
                <a:cs typeface="+mn-cs"/>
              </a:defRPr>
            </a:lvl7pPr>
            <a:lvl8pPr marL="1372791" indent="-171450" algn="l" defTabSz="685800" rtl="0" eaLnBrk="1" latinLnBrk="0" hangingPunct="1">
              <a:spcBef>
                <a:spcPct val="20000"/>
              </a:spcBef>
              <a:buClr>
                <a:schemeClr val="accent1">
                  <a:lumMod val="60000"/>
                  <a:lumOff val="40000"/>
                </a:schemeClr>
              </a:buClr>
              <a:buSzPct val="75000"/>
              <a:buFont typeface="Wingdings" pitchFamily="2" charset="2"/>
              <a:buChar char=""/>
              <a:defRPr lang="en-US" sz="1350" kern="1200" baseline="0" dirty="0" smtClean="0">
                <a:solidFill>
                  <a:schemeClr val="tx1">
                    <a:lumMod val="65000"/>
                    <a:lumOff val="35000"/>
                  </a:schemeClr>
                </a:solidFill>
                <a:latin typeface="+mn-lt"/>
                <a:ea typeface="+mn-ea"/>
                <a:cs typeface="+mn-cs"/>
              </a:defRPr>
            </a:lvl8pPr>
            <a:lvl9pPr marL="1543050" indent="-171450" algn="l" defTabSz="685800" rtl="0" eaLnBrk="1" latinLnBrk="0" hangingPunct="1">
              <a:spcBef>
                <a:spcPct val="20000"/>
              </a:spcBef>
              <a:buClr>
                <a:schemeClr val="accent1"/>
              </a:buClr>
              <a:buSzPct val="75000"/>
              <a:buFont typeface="Wingdings" pitchFamily="2" charset="2"/>
              <a:buChar char=""/>
              <a:defRPr lang="en-US" sz="1350" kern="1200" baseline="0" dirty="0">
                <a:solidFill>
                  <a:schemeClr val="tx1">
                    <a:lumMod val="65000"/>
                    <a:lumOff val="35000"/>
                  </a:schemeClr>
                </a:solidFill>
                <a:latin typeface="+mn-lt"/>
                <a:ea typeface="+mn-ea"/>
                <a:cs typeface="+mn-cs"/>
              </a:defRPr>
            </a:lvl9pPr>
          </a:lstStyle>
          <a:p>
            <a:pPr marL="255985" indent="-255985">
              <a:spcBef>
                <a:spcPts val="450"/>
              </a:spcBef>
              <a:buClr>
                <a:srgbClr val="629DD1"/>
              </a:buClr>
              <a:buFont typeface="Calibri" charset="0"/>
              <a:buAutoNum type="arabicPeriod"/>
              <a:defRPr/>
            </a:pPr>
            <a:r>
              <a:rPr lang="en-US" sz="1400" dirty="0">
                <a:solidFill>
                  <a:srgbClr val="000000"/>
                </a:solidFill>
                <a:latin typeface="Rockwell"/>
                <a:cs typeface="Gill Sans" charset="0"/>
              </a:rPr>
              <a:t>Do we waste money for election?</a:t>
            </a:r>
          </a:p>
          <a:p>
            <a:pPr marL="255985" indent="-255985">
              <a:spcBef>
                <a:spcPts val="450"/>
              </a:spcBef>
              <a:buClr>
                <a:srgbClr val="629DD1"/>
              </a:buClr>
              <a:buFont typeface="Calibri" charset="0"/>
              <a:buAutoNum type="arabicPeriod"/>
              <a:defRPr/>
            </a:pPr>
            <a:r>
              <a:rPr lang="en-US" sz="1400" b="1" dirty="0">
                <a:solidFill>
                  <a:srgbClr val="000000"/>
                </a:solidFill>
                <a:latin typeface="Rockwell"/>
                <a:cs typeface="Gill Sans" charset="0"/>
              </a:rPr>
              <a:t>How does my one vote change the result?</a:t>
            </a:r>
          </a:p>
          <a:p>
            <a:pPr marL="255985" indent="-255985">
              <a:spcBef>
                <a:spcPts val="450"/>
              </a:spcBef>
              <a:buClr>
                <a:srgbClr val="629DD1"/>
              </a:buClr>
              <a:buFont typeface="Calibri" charset="0"/>
              <a:buAutoNum type="arabicPeriod"/>
              <a:defRPr/>
            </a:pPr>
            <a:r>
              <a:rPr lang="en-US" sz="1400" dirty="0">
                <a:solidFill>
                  <a:srgbClr val="000000"/>
                </a:solidFill>
                <a:latin typeface="Rockwell"/>
                <a:cs typeface="Gill Sans" charset="0"/>
              </a:rPr>
              <a:t>Does going to vote pay if the candidate whom I vote does not get elected?</a:t>
            </a:r>
          </a:p>
        </p:txBody>
      </p:sp>
      <p:sp>
        <p:nvSpPr>
          <p:cNvPr id="8" name="Content Placeholder 2">
            <a:extLst>
              <a:ext uri="{FF2B5EF4-FFF2-40B4-BE49-F238E27FC236}">
                <a16:creationId xmlns:a16="http://schemas.microsoft.com/office/drawing/2014/main" id="{C4C25972-7D37-4AAA-B4C0-6863FC0B0B83}"/>
              </a:ext>
            </a:extLst>
          </p:cNvPr>
          <p:cNvSpPr txBox="1">
            <a:spLocks/>
          </p:cNvSpPr>
          <p:nvPr/>
        </p:nvSpPr>
        <p:spPr>
          <a:xfrm>
            <a:off x="995038" y="5562919"/>
            <a:ext cx="3946845" cy="1062987"/>
          </a:xfrm>
          <a:prstGeom prst="rect">
            <a:avLst/>
          </a:prstGeom>
        </p:spPr>
        <p:txBody>
          <a:bodyPr vert="horz" lIns="91440" tIns="45720" rIns="91440" bIns="45720" rtlCol="0">
            <a:noAutofit/>
          </a:bodyPr>
          <a:lstStyle>
            <a:lvl1pPr marL="171450" indent="-171450" algn="l" defTabSz="685800" rtl="0" eaLnBrk="1" latinLnBrk="0" hangingPunct="1">
              <a:spcBef>
                <a:spcPts val="1500"/>
              </a:spcBef>
              <a:buClr>
                <a:schemeClr val="accent1"/>
              </a:buClr>
              <a:buSzPct val="75000"/>
              <a:buFont typeface="Wingdings" pitchFamily="2" charset="2"/>
              <a:buChar char="n"/>
              <a:defRPr sz="1500" kern="1200">
                <a:solidFill>
                  <a:schemeClr val="tx1">
                    <a:lumMod val="65000"/>
                    <a:lumOff val="35000"/>
                  </a:schemeClr>
                </a:solidFill>
                <a:latin typeface="+mn-lt"/>
                <a:ea typeface="+mn-ea"/>
                <a:cs typeface="+mn-cs"/>
              </a:defRPr>
            </a:lvl1pPr>
            <a:lvl2pPr marL="342900" indent="-171450" algn="l" defTabSz="685800" rtl="0" eaLnBrk="1" latinLnBrk="0" hangingPunct="1">
              <a:spcBef>
                <a:spcPts val="450"/>
              </a:spcBef>
              <a:buClr>
                <a:schemeClr val="accent1">
                  <a:lumMod val="60000"/>
                  <a:lumOff val="40000"/>
                </a:schemeClr>
              </a:buClr>
              <a:buSzPct val="75000"/>
              <a:buFont typeface="Wingdings" pitchFamily="2" charset="2"/>
              <a:buChar char="n"/>
              <a:defRPr sz="1350" kern="1200">
                <a:solidFill>
                  <a:schemeClr val="tx1">
                    <a:lumMod val="65000"/>
                    <a:lumOff val="35000"/>
                  </a:schemeClr>
                </a:solidFill>
                <a:latin typeface="+mn-lt"/>
                <a:ea typeface="+mn-ea"/>
                <a:cs typeface="+mn-cs"/>
              </a:defRPr>
            </a:lvl2pPr>
            <a:lvl3pPr marL="514350" indent="-171450" algn="l" defTabSz="685800" rtl="0" eaLnBrk="1" latinLnBrk="0" hangingPunct="1">
              <a:spcBef>
                <a:spcPts val="450"/>
              </a:spcBef>
              <a:buClr>
                <a:schemeClr val="accent1"/>
              </a:buClr>
              <a:buSzPct val="75000"/>
              <a:buFont typeface="Wingdings" pitchFamily="2" charset="2"/>
              <a:buChar char="n"/>
              <a:defRPr sz="1350" kern="1200">
                <a:solidFill>
                  <a:schemeClr val="tx1">
                    <a:lumMod val="65000"/>
                    <a:lumOff val="35000"/>
                  </a:schemeClr>
                </a:solidFill>
                <a:latin typeface="+mn-lt"/>
                <a:ea typeface="+mn-ea"/>
                <a:cs typeface="+mn-cs"/>
              </a:defRPr>
            </a:lvl3pPr>
            <a:lvl4pPr marL="685800" indent="-171450" algn="l" defTabSz="685800" rtl="0" eaLnBrk="1" latinLnBrk="0" hangingPunct="1">
              <a:spcBef>
                <a:spcPts val="450"/>
              </a:spcBef>
              <a:buClr>
                <a:schemeClr val="accent1">
                  <a:lumMod val="60000"/>
                  <a:lumOff val="40000"/>
                </a:schemeClr>
              </a:buClr>
              <a:buSzPct val="75000"/>
              <a:buFont typeface="Wingdings" pitchFamily="2" charset="2"/>
              <a:buChar char="n"/>
              <a:defRPr sz="1350" kern="1200">
                <a:solidFill>
                  <a:schemeClr val="tx1">
                    <a:lumMod val="65000"/>
                    <a:lumOff val="35000"/>
                  </a:schemeClr>
                </a:solidFill>
                <a:latin typeface="+mn-lt"/>
                <a:ea typeface="+mn-ea"/>
                <a:cs typeface="+mn-cs"/>
              </a:defRPr>
            </a:lvl4pPr>
            <a:lvl5pPr marL="857250" indent="-171450" algn="l" defTabSz="685800" rtl="0" eaLnBrk="1" latinLnBrk="0" hangingPunct="1">
              <a:spcBef>
                <a:spcPts val="450"/>
              </a:spcBef>
              <a:buClr>
                <a:schemeClr val="accent1"/>
              </a:buClr>
              <a:buSzPct val="75000"/>
              <a:buFont typeface="Wingdings" pitchFamily="2" charset="2"/>
              <a:buChar char="n"/>
              <a:defRPr sz="1350" kern="1200">
                <a:solidFill>
                  <a:schemeClr val="tx1">
                    <a:lumMod val="65000"/>
                    <a:lumOff val="35000"/>
                  </a:schemeClr>
                </a:solidFill>
                <a:latin typeface="+mn-lt"/>
                <a:ea typeface="+mn-ea"/>
                <a:cs typeface="+mn-cs"/>
              </a:defRPr>
            </a:lvl5pPr>
            <a:lvl6pPr marL="1033463" indent="-171450" algn="l" defTabSz="685800" rtl="0" eaLnBrk="1" latinLnBrk="0" hangingPunct="1">
              <a:spcBef>
                <a:spcPct val="20000"/>
              </a:spcBef>
              <a:buClr>
                <a:schemeClr val="accent1">
                  <a:lumMod val="60000"/>
                  <a:lumOff val="40000"/>
                </a:schemeClr>
              </a:buClr>
              <a:buSzPct val="75000"/>
              <a:buFont typeface="Wingdings" pitchFamily="2" charset="2"/>
              <a:buChar char=""/>
              <a:defRPr lang="en-US" sz="1350" kern="1200" dirty="0" smtClean="0">
                <a:solidFill>
                  <a:schemeClr val="tx1">
                    <a:lumMod val="65000"/>
                    <a:lumOff val="35000"/>
                  </a:schemeClr>
                </a:solidFill>
                <a:latin typeface="+mn-lt"/>
                <a:ea typeface="+mn-ea"/>
                <a:cs typeface="+mn-cs"/>
              </a:defRPr>
            </a:lvl6pPr>
            <a:lvl7pPr marL="1202531" indent="-171450" algn="l" defTabSz="685800" rtl="0" eaLnBrk="1" latinLnBrk="0" hangingPunct="1">
              <a:spcBef>
                <a:spcPct val="20000"/>
              </a:spcBef>
              <a:buClr>
                <a:schemeClr val="accent1"/>
              </a:buClr>
              <a:buSzPct val="75000"/>
              <a:buFont typeface="Wingdings" pitchFamily="2" charset="2"/>
              <a:buChar char=""/>
              <a:defRPr lang="en-US" sz="1350" kern="1200" baseline="0" dirty="0" smtClean="0">
                <a:solidFill>
                  <a:schemeClr val="tx1">
                    <a:lumMod val="65000"/>
                    <a:lumOff val="35000"/>
                  </a:schemeClr>
                </a:solidFill>
                <a:latin typeface="+mn-lt"/>
                <a:ea typeface="+mn-ea"/>
                <a:cs typeface="+mn-cs"/>
              </a:defRPr>
            </a:lvl7pPr>
            <a:lvl8pPr marL="1372791" indent="-171450" algn="l" defTabSz="685800" rtl="0" eaLnBrk="1" latinLnBrk="0" hangingPunct="1">
              <a:spcBef>
                <a:spcPct val="20000"/>
              </a:spcBef>
              <a:buClr>
                <a:schemeClr val="accent1">
                  <a:lumMod val="60000"/>
                  <a:lumOff val="40000"/>
                </a:schemeClr>
              </a:buClr>
              <a:buSzPct val="75000"/>
              <a:buFont typeface="Wingdings" pitchFamily="2" charset="2"/>
              <a:buChar char=""/>
              <a:defRPr lang="en-US" sz="1350" kern="1200" baseline="0" dirty="0" smtClean="0">
                <a:solidFill>
                  <a:schemeClr val="tx1">
                    <a:lumMod val="65000"/>
                    <a:lumOff val="35000"/>
                  </a:schemeClr>
                </a:solidFill>
                <a:latin typeface="+mn-lt"/>
                <a:ea typeface="+mn-ea"/>
                <a:cs typeface="+mn-cs"/>
              </a:defRPr>
            </a:lvl8pPr>
            <a:lvl9pPr marL="1543050" indent="-171450" algn="l" defTabSz="685800" rtl="0" eaLnBrk="1" latinLnBrk="0" hangingPunct="1">
              <a:spcBef>
                <a:spcPct val="20000"/>
              </a:spcBef>
              <a:buClr>
                <a:schemeClr val="accent1"/>
              </a:buClr>
              <a:buSzPct val="75000"/>
              <a:buFont typeface="Wingdings" pitchFamily="2" charset="2"/>
              <a:buChar char=""/>
              <a:defRPr lang="en-US" sz="1350" kern="1200" baseline="0" dirty="0">
                <a:solidFill>
                  <a:schemeClr val="tx1">
                    <a:lumMod val="65000"/>
                    <a:lumOff val="35000"/>
                  </a:schemeClr>
                </a:solidFill>
                <a:latin typeface="+mn-lt"/>
                <a:ea typeface="+mn-ea"/>
                <a:cs typeface="+mn-cs"/>
              </a:defRPr>
            </a:lvl9pPr>
          </a:lstStyle>
          <a:p>
            <a:pPr marL="342900" indent="-342900">
              <a:spcBef>
                <a:spcPts val="450"/>
              </a:spcBef>
              <a:buClr>
                <a:srgbClr val="629DD1"/>
              </a:buClr>
              <a:buFont typeface="+mj-lt"/>
              <a:buAutoNum type="arabicPeriod"/>
              <a:defRPr/>
            </a:pPr>
            <a:r>
              <a:rPr lang="en-US" sz="1400" dirty="0">
                <a:solidFill>
                  <a:srgbClr val="000000"/>
                </a:solidFill>
                <a:latin typeface="Rockwell"/>
                <a:cs typeface="Gill Sans" charset="0"/>
              </a:rPr>
              <a:t>Who can benefit from election?</a:t>
            </a:r>
          </a:p>
          <a:p>
            <a:pPr marL="342900" indent="-342900">
              <a:spcBef>
                <a:spcPts val="450"/>
              </a:spcBef>
              <a:buClr>
                <a:srgbClr val="629DD1"/>
              </a:buClr>
              <a:buFont typeface="+mj-lt"/>
              <a:buAutoNum type="arabicPeriod"/>
              <a:defRPr/>
            </a:pPr>
            <a:r>
              <a:rPr lang="en-US" sz="1400" dirty="0">
                <a:solidFill>
                  <a:srgbClr val="000000"/>
                </a:solidFill>
                <a:latin typeface="Rockwell"/>
                <a:cs typeface="Gill Sans" charset="0"/>
              </a:rPr>
              <a:t>What is the meaning of election itself?</a:t>
            </a:r>
          </a:p>
          <a:p>
            <a:pPr marL="342900" indent="-342900">
              <a:spcBef>
                <a:spcPts val="450"/>
              </a:spcBef>
              <a:buClr>
                <a:srgbClr val="629DD1"/>
              </a:buClr>
              <a:buFont typeface="+mj-lt"/>
              <a:buAutoNum type="arabicPeriod"/>
              <a:defRPr/>
            </a:pPr>
            <a:r>
              <a:rPr lang="en-US" sz="1400" b="1" dirty="0">
                <a:solidFill>
                  <a:srgbClr val="000000"/>
                </a:solidFill>
                <a:latin typeface="Rockwell"/>
                <a:cs typeface="Gill Sans" charset="0"/>
              </a:rPr>
              <a:t>What is the purpose of going to vote?</a:t>
            </a:r>
          </a:p>
          <a:p>
            <a:pPr marL="342900" indent="-342900">
              <a:spcBef>
                <a:spcPts val="450"/>
              </a:spcBef>
              <a:buClr>
                <a:srgbClr val="629DD1"/>
              </a:buClr>
              <a:buFont typeface="+mj-lt"/>
              <a:buAutoNum type="arabicPeriod"/>
              <a:defRPr/>
            </a:pPr>
            <a:endParaRPr lang="en-US" sz="1400" dirty="0">
              <a:solidFill>
                <a:srgbClr val="000000"/>
              </a:solidFill>
              <a:latin typeface="Rockwell"/>
              <a:cs typeface="Gill Sans" charset="0"/>
            </a:endParaRPr>
          </a:p>
          <a:p>
            <a:pPr marL="0" indent="0">
              <a:spcBef>
                <a:spcPts val="450"/>
              </a:spcBef>
              <a:buClr>
                <a:srgbClr val="629DD1"/>
              </a:buClr>
              <a:buNone/>
              <a:defRPr/>
            </a:pPr>
            <a:endParaRPr lang="en-US" altLang="ja-JP" dirty="0">
              <a:solidFill>
                <a:srgbClr val="000000"/>
              </a:solidFill>
              <a:latin typeface="Rockwell"/>
              <a:ea typeface="ＭＳ ゴシック" panose="020B0609070205080204" pitchFamily="49" charset="-128"/>
              <a:cs typeface="Gill Sans" charset="0"/>
            </a:endParaRPr>
          </a:p>
        </p:txBody>
      </p:sp>
      <p:sp>
        <p:nvSpPr>
          <p:cNvPr id="9" name="Content Placeholder 2">
            <a:extLst>
              <a:ext uri="{FF2B5EF4-FFF2-40B4-BE49-F238E27FC236}">
                <a16:creationId xmlns:a16="http://schemas.microsoft.com/office/drawing/2014/main" id="{F8474B5F-9637-4F17-BE1D-78125AC33C4D}"/>
              </a:ext>
            </a:extLst>
          </p:cNvPr>
          <p:cNvSpPr txBox="1">
            <a:spLocks/>
          </p:cNvSpPr>
          <p:nvPr/>
        </p:nvSpPr>
        <p:spPr>
          <a:xfrm>
            <a:off x="5928040" y="1486352"/>
            <a:ext cx="3946845" cy="580165"/>
          </a:xfrm>
          <a:prstGeom prst="rect">
            <a:avLst/>
          </a:prstGeom>
        </p:spPr>
        <p:txBody>
          <a:bodyPr vert="horz" lIns="91440" tIns="45720" rIns="91440" bIns="45720" rtlCol="0">
            <a:noAutofit/>
          </a:bodyPr>
          <a:lstStyle>
            <a:lvl1pPr marL="171450" indent="-171450" algn="l" defTabSz="685800" rtl="0" eaLnBrk="1" latinLnBrk="0" hangingPunct="1">
              <a:spcBef>
                <a:spcPts val="1500"/>
              </a:spcBef>
              <a:buClr>
                <a:schemeClr val="accent1"/>
              </a:buClr>
              <a:buSzPct val="75000"/>
              <a:buFont typeface="Wingdings" pitchFamily="2" charset="2"/>
              <a:buChar char="n"/>
              <a:defRPr sz="1500" kern="1200">
                <a:solidFill>
                  <a:schemeClr val="tx1">
                    <a:lumMod val="65000"/>
                    <a:lumOff val="35000"/>
                  </a:schemeClr>
                </a:solidFill>
                <a:latin typeface="+mn-lt"/>
                <a:ea typeface="+mn-ea"/>
                <a:cs typeface="+mn-cs"/>
              </a:defRPr>
            </a:lvl1pPr>
            <a:lvl2pPr marL="342900" indent="-171450" algn="l" defTabSz="685800" rtl="0" eaLnBrk="1" latinLnBrk="0" hangingPunct="1">
              <a:spcBef>
                <a:spcPts val="450"/>
              </a:spcBef>
              <a:buClr>
                <a:schemeClr val="accent1">
                  <a:lumMod val="60000"/>
                  <a:lumOff val="40000"/>
                </a:schemeClr>
              </a:buClr>
              <a:buSzPct val="75000"/>
              <a:buFont typeface="Wingdings" pitchFamily="2" charset="2"/>
              <a:buChar char="n"/>
              <a:defRPr sz="1350" kern="1200">
                <a:solidFill>
                  <a:schemeClr val="tx1">
                    <a:lumMod val="65000"/>
                    <a:lumOff val="35000"/>
                  </a:schemeClr>
                </a:solidFill>
                <a:latin typeface="+mn-lt"/>
                <a:ea typeface="+mn-ea"/>
                <a:cs typeface="+mn-cs"/>
              </a:defRPr>
            </a:lvl2pPr>
            <a:lvl3pPr marL="514350" indent="-171450" algn="l" defTabSz="685800" rtl="0" eaLnBrk="1" latinLnBrk="0" hangingPunct="1">
              <a:spcBef>
                <a:spcPts val="450"/>
              </a:spcBef>
              <a:buClr>
                <a:schemeClr val="accent1"/>
              </a:buClr>
              <a:buSzPct val="75000"/>
              <a:buFont typeface="Wingdings" pitchFamily="2" charset="2"/>
              <a:buChar char="n"/>
              <a:defRPr sz="1350" kern="1200">
                <a:solidFill>
                  <a:schemeClr val="tx1">
                    <a:lumMod val="65000"/>
                    <a:lumOff val="35000"/>
                  </a:schemeClr>
                </a:solidFill>
                <a:latin typeface="+mn-lt"/>
                <a:ea typeface="+mn-ea"/>
                <a:cs typeface="+mn-cs"/>
              </a:defRPr>
            </a:lvl3pPr>
            <a:lvl4pPr marL="685800" indent="-171450" algn="l" defTabSz="685800" rtl="0" eaLnBrk="1" latinLnBrk="0" hangingPunct="1">
              <a:spcBef>
                <a:spcPts val="450"/>
              </a:spcBef>
              <a:buClr>
                <a:schemeClr val="accent1">
                  <a:lumMod val="60000"/>
                  <a:lumOff val="40000"/>
                </a:schemeClr>
              </a:buClr>
              <a:buSzPct val="75000"/>
              <a:buFont typeface="Wingdings" pitchFamily="2" charset="2"/>
              <a:buChar char="n"/>
              <a:defRPr sz="1350" kern="1200">
                <a:solidFill>
                  <a:schemeClr val="tx1">
                    <a:lumMod val="65000"/>
                    <a:lumOff val="35000"/>
                  </a:schemeClr>
                </a:solidFill>
                <a:latin typeface="+mn-lt"/>
                <a:ea typeface="+mn-ea"/>
                <a:cs typeface="+mn-cs"/>
              </a:defRPr>
            </a:lvl4pPr>
            <a:lvl5pPr marL="857250" indent="-171450" algn="l" defTabSz="685800" rtl="0" eaLnBrk="1" latinLnBrk="0" hangingPunct="1">
              <a:spcBef>
                <a:spcPts val="450"/>
              </a:spcBef>
              <a:buClr>
                <a:schemeClr val="accent1"/>
              </a:buClr>
              <a:buSzPct val="75000"/>
              <a:buFont typeface="Wingdings" pitchFamily="2" charset="2"/>
              <a:buChar char="n"/>
              <a:defRPr sz="1350" kern="1200">
                <a:solidFill>
                  <a:schemeClr val="tx1">
                    <a:lumMod val="65000"/>
                    <a:lumOff val="35000"/>
                  </a:schemeClr>
                </a:solidFill>
                <a:latin typeface="+mn-lt"/>
                <a:ea typeface="+mn-ea"/>
                <a:cs typeface="+mn-cs"/>
              </a:defRPr>
            </a:lvl5pPr>
            <a:lvl6pPr marL="1033463" indent="-171450" algn="l" defTabSz="685800" rtl="0" eaLnBrk="1" latinLnBrk="0" hangingPunct="1">
              <a:spcBef>
                <a:spcPct val="20000"/>
              </a:spcBef>
              <a:buClr>
                <a:schemeClr val="accent1">
                  <a:lumMod val="60000"/>
                  <a:lumOff val="40000"/>
                </a:schemeClr>
              </a:buClr>
              <a:buSzPct val="75000"/>
              <a:buFont typeface="Wingdings" pitchFamily="2" charset="2"/>
              <a:buChar char=""/>
              <a:defRPr lang="en-US" sz="1350" kern="1200" dirty="0" smtClean="0">
                <a:solidFill>
                  <a:schemeClr val="tx1">
                    <a:lumMod val="65000"/>
                    <a:lumOff val="35000"/>
                  </a:schemeClr>
                </a:solidFill>
                <a:latin typeface="+mn-lt"/>
                <a:ea typeface="+mn-ea"/>
                <a:cs typeface="+mn-cs"/>
              </a:defRPr>
            </a:lvl6pPr>
            <a:lvl7pPr marL="1202531" indent="-171450" algn="l" defTabSz="685800" rtl="0" eaLnBrk="1" latinLnBrk="0" hangingPunct="1">
              <a:spcBef>
                <a:spcPct val="20000"/>
              </a:spcBef>
              <a:buClr>
                <a:schemeClr val="accent1"/>
              </a:buClr>
              <a:buSzPct val="75000"/>
              <a:buFont typeface="Wingdings" pitchFamily="2" charset="2"/>
              <a:buChar char=""/>
              <a:defRPr lang="en-US" sz="1350" kern="1200" baseline="0" dirty="0" smtClean="0">
                <a:solidFill>
                  <a:schemeClr val="tx1">
                    <a:lumMod val="65000"/>
                    <a:lumOff val="35000"/>
                  </a:schemeClr>
                </a:solidFill>
                <a:latin typeface="+mn-lt"/>
                <a:ea typeface="+mn-ea"/>
                <a:cs typeface="+mn-cs"/>
              </a:defRPr>
            </a:lvl7pPr>
            <a:lvl8pPr marL="1372791" indent="-171450" algn="l" defTabSz="685800" rtl="0" eaLnBrk="1" latinLnBrk="0" hangingPunct="1">
              <a:spcBef>
                <a:spcPct val="20000"/>
              </a:spcBef>
              <a:buClr>
                <a:schemeClr val="accent1">
                  <a:lumMod val="60000"/>
                  <a:lumOff val="40000"/>
                </a:schemeClr>
              </a:buClr>
              <a:buSzPct val="75000"/>
              <a:buFont typeface="Wingdings" pitchFamily="2" charset="2"/>
              <a:buChar char=""/>
              <a:defRPr lang="en-US" sz="1350" kern="1200" baseline="0" dirty="0" smtClean="0">
                <a:solidFill>
                  <a:schemeClr val="tx1">
                    <a:lumMod val="65000"/>
                    <a:lumOff val="35000"/>
                  </a:schemeClr>
                </a:solidFill>
                <a:latin typeface="+mn-lt"/>
                <a:ea typeface="+mn-ea"/>
                <a:cs typeface="+mn-cs"/>
              </a:defRPr>
            </a:lvl8pPr>
            <a:lvl9pPr marL="1543050" indent="-171450" algn="l" defTabSz="685800" rtl="0" eaLnBrk="1" latinLnBrk="0" hangingPunct="1">
              <a:spcBef>
                <a:spcPct val="20000"/>
              </a:spcBef>
              <a:buClr>
                <a:schemeClr val="accent1"/>
              </a:buClr>
              <a:buSzPct val="75000"/>
              <a:buFont typeface="Wingdings" pitchFamily="2" charset="2"/>
              <a:buChar char=""/>
              <a:defRPr lang="en-US" sz="1350" kern="1200" baseline="0" dirty="0">
                <a:solidFill>
                  <a:schemeClr val="tx1">
                    <a:lumMod val="65000"/>
                    <a:lumOff val="35000"/>
                  </a:schemeClr>
                </a:solidFill>
                <a:latin typeface="+mn-lt"/>
                <a:ea typeface="+mn-ea"/>
                <a:cs typeface="+mn-cs"/>
              </a:defRPr>
            </a:lvl9pPr>
          </a:lstStyle>
          <a:p>
            <a:pPr marL="342900" indent="-342900">
              <a:spcBef>
                <a:spcPts val="450"/>
              </a:spcBef>
              <a:buClr>
                <a:srgbClr val="629DD1"/>
              </a:buClr>
              <a:buFont typeface="+mj-lt"/>
              <a:buAutoNum type="arabicPeriod"/>
              <a:defRPr/>
            </a:pPr>
            <a:r>
              <a:rPr lang="en-US" sz="1400" dirty="0">
                <a:solidFill>
                  <a:srgbClr val="000000"/>
                </a:solidFill>
                <a:latin typeface="Rockwell"/>
                <a:cs typeface="Gill Sans" charset="0"/>
              </a:rPr>
              <a:t>How can my opinion be reflected by voting?</a:t>
            </a:r>
          </a:p>
          <a:p>
            <a:pPr marL="0" indent="0">
              <a:spcBef>
                <a:spcPts val="450"/>
              </a:spcBef>
              <a:buClr>
                <a:srgbClr val="629DD1"/>
              </a:buClr>
              <a:buNone/>
              <a:defRPr/>
            </a:pPr>
            <a:endParaRPr lang="en-US" altLang="ja-JP" dirty="0">
              <a:solidFill>
                <a:srgbClr val="000000"/>
              </a:solidFill>
              <a:latin typeface="Rockwell"/>
              <a:ea typeface="ＭＳ ゴシック" panose="020B0609070205080204" pitchFamily="49" charset="-128"/>
              <a:cs typeface="Gill Sans" charset="0"/>
            </a:endParaRPr>
          </a:p>
        </p:txBody>
      </p:sp>
      <p:sp>
        <p:nvSpPr>
          <p:cNvPr id="10" name="Content Placeholder 2">
            <a:extLst>
              <a:ext uri="{FF2B5EF4-FFF2-40B4-BE49-F238E27FC236}">
                <a16:creationId xmlns:a16="http://schemas.microsoft.com/office/drawing/2014/main" id="{9A05EFE0-FEEF-48CD-B001-C2FA6D508C6C}"/>
              </a:ext>
            </a:extLst>
          </p:cNvPr>
          <p:cNvSpPr txBox="1">
            <a:spLocks/>
          </p:cNvSpPr>
          <p:nvPr/>
        </p:nvSpPr>
        <p:spPr>
          <a:xfrm>
            <a:off x="5928043" y="2163582"/>
            <a:ext cx="3946845" cy="1344917"/>
          </a:xfrm>
          <a:prstGeom prst="rect">
            <a:avLst/>
          </a:prstGeom>
        </p:spPr>
        <p:txBody>
          <a:bodyPr vert="horz" lIns="91440" tIns="45720" rIns="91440" bIns="45720" rtlCol="0">
            <a:noAutofit/>
          </a:bodyPr>
          <a:lstStyle>
            <a:lvl1pPr marL="171450" indent="-171450" algn="l" defTabSz="685800" rtl="0" eaLnBrk="1" latinLnBrk="0" hangingPunct="1">
              <a:spcBef>
                <a:spcPts val="1500"/>
              </a:spcBef>
              <a:buClr>
                <a:schemeClr val="accent1"/>
              </a:buClr>
              <a:buSzPct val="75000"/>
              <a:buFont typeface="Wingdings" pitchFamily="2" charset="2"/>
              <a:buChar char="n"/>
              <a:defRPr sz="1500" kern="1200">
                <a:solidFill>
                  <a:schemeClr val="tx1">
                    <a:lumMod val="65000"/>
                    <a:lumOff val="35000"/>
                  </a:schemeClr>
                </a:solidFill>
                <a:latin typeface="+mn-lt"/>
                <a:ea typeface="+mn-ea"/>
                <a:cs typeface="+mn-cs"/>
              </a:defRPr>
            </a:lvl1pPr>
            <a:lvl2pPr marL="342900" indent="-171450" algn="l" defTabSz="685800" rtl="0" eaLnBrk="1" latinLnBrk="0" hangingPunct="1">
              <a:spcBef>
                <a:spcPts val="450"/>
              </a:spcBef>
              <a:buClr>
                <a:schemeClr val="accent1">
                  <a:lumMod val="60000"/>
                  <a:lumOff val="40000"/>
                </a:schemeClr>
              </a:buClr>
              <a:buSzPct val="75000"/>
              <a:buFont typeface="Wingdings" pitchFamily="2" charset="2"/>
              <a:buChar char="n"/>
              <a:defRPr sz="1350" kern="1200">
                <a:solidFill>
                  <a:schemeClr val="tx1">
                    <a:lumMod val="65000"/>
                    <a:lumOff val="35000"/>
                  </a:schemeClr>
                </a:solidFill>
                <a:latin typeface="+mn-lt"/>
                <a:ea typeface="+mn-ea"/>
                <a:cs typeface="+mn-cs"/>
              </a:defRPr>
            </a:lvl2pPr>
            <a:lvl3pPr marL="514350" indent="-171450" algn="l" defTabSz="685800" rtl="0" eaLnBrk="1" latinLnBrk="0" hangingPunct="1">
              <a:spcBef>
                <a:spcPts val="450"/>
              </a:spcBef>
              <a:buClr>
                <a:schemeClr val="accent1"/>
              </a:buClr>
              <a:buSzPct val="75000"/>
              <a:buFont typeface="Wingdings" pitchFamily="2" charset="2"/>
              <a:buChar char="n"/>
              <a:defRPr sz="1350" kern="1200">
                <a:solidFill>
                  <a:schemeClr val="tx1">
                    <a:lumMod val="65000"/>
                    <a:lumOff val="35000"/>
                  </a:schemeClr>
                </a:solidFill>
                <a:latin typeface="+mn-lt"/>
                <a:ea typeface="+mn-ea"/>
                <a:cs typeface="+mn-cs"/>
              </a:defRPr>
            </a:lvl3pPr>
            <a:lvl4pPr marL="685800" indent="-171450" algn="l" defTabSz="685800" rtl="0" eaLnBrk="1" latinLnBrk="0" hangingPunct="1">
              <a:spcBef>
                <a:spcPts val="450"/>
              </a:spcBef>
              <a:buClr>
                <a:schemeClr val="accent1">
                  <a:lumMod val="60000"/>
                  <a:lumOff val="40000"/>
                </a:schemeClr>
              </a:buClr>
              <a:buSzPct val="75000"/>
              <a:buFont typeface="Wingdings" pitchFamily="2" charset="2"/>
              <a:buChar char="n"/>
              <a:defRPr sz="1350" kern="1200">
                <a:solidFill>
                  <a:schemeClr val="tx1">
                    <a:lumMod val="65000"/>
                    <a:lumOff val="35000"/>
                  </a:schemeClr>
                </a:solidFill>
                <a:latin typeface="+mn-lt"/>
                <a:ea typeface="+mn-ea"/>
                <a:cs typeface="+mn-cs"/>
              </a:defRPr>
            </a:lvl4pPr>
            <a:lvl5pPr marL="857250" indent="-171450" algn="l" defTabSz="685800" rtl="0" eaLnBrk="1" latinLnBrk="0" hangingPunct="1">
              <a:spcBef>
                <a:spcPts val="450"/>
              </a:spcBef>
              <a:buClr>
                <a:schemeClr val="accent1"/>
              </a:buClr>
              <a:buSzPct val="75000"/>
              <a:buFont typeface="Wingdings" pitchFamily="2" charset="2"/>
              <a:buChar char="n"/>
              <a:defRPr sz="1350" kern="1200">
                <a:solidFill>
                  <a:schemeClr val="tx1">
                    <a:lumMod val="65000"/>
                    <a:lumOff val="35000"/>
                  </a:schemeClr>
                </a:solidFill>
                <a:latin typeface="+mn-lt"/>
                <a:ea typeface="+mn-ea"/>
                <a:cs typeface="+mn-cs"/>
              </a:defRPr>
            </a:lvl5pPr>
            <a:lvl6pPr marL="1033463" indent="-171450" algn="l" defTabSz="685800" rtl="0" eaLnBrk="1" latinLnBrk="0" hangingPunct="1">
              <a:spcBef>
                <a:spcPct val="20000"/>
              </a:spcBef>
              <a:buClr>
                <a:schemeClr val="accent1">
                  <a:lumMod val="60000"/>
                  <a:lumOff val="40000"/>
                </a:schemeClr>
              </a:buClr>
              <a:buSzPct val="75000"/>
              <a:buFont typeface="Wingdings" pitchFamily="2" charset="2"/>
              <a:buChar char=""/>
              <a:defRPr lang="en-US" sz="1350" kern="1200" dirty="0" smtClean="0">
                <a:solidFill>
                  <a:schemeClr val="tx1">
                    <a:lumMod val="65000"/>
                    <a:lumOff val="35000"/>
                  </a:schemeClr>
                </a:solidFill>
                <a:latin typeface="+mn-lt"/>
                <a:ea typeface="+mn-ea"/>
                <a:cs typeface="+mn-cs"/>
              </a:defRPr>
            </a:lvl6pPr>
            <a:lvl7pPr marL="1202531" indent="-171450" algn="l" defTabSz="685800" rtl="0" eaLnBrk="1" latinLnBrk="0" hangingPunct="1">
              <a:spcBef>
                <a:spcPct val="20000"/>
              </a:spcBef>
              <a:buClr>
                <a:schemeClr val="accent1"/>
              </a:buClr>
              <a:buSzPct val="75000"/>
              <a:buFont typeface="Wingdings" pitchFamily="2" charset="2"/>
              <a:buChar char=""/>
              <a:defRPr lang="en-US" sz="1350" kern="1200" baseline="0" dirty="0" smtClean="0">
                <a:solidFill>
                  <a:schemeClr val="tx1">
                    <a:lumMod val="65000"/>
                    <a:lumOff val="35000"/>
                  </a:schemeClr>
                </a:solidFill>
                <a:latin typeface="+mn-lt"/>
                <a:ea typeface="+mn-ea"/>
                <a:cs typeface="+mn-cs"/>
              </a:defRPr>
            </a:lvl7pPr>
            <a:lvl8pPr marL="1372791" indent="-171450" algn="l" defTabSz="685800" rtl="0" eaLnBrk="1" latinLnBrk="0" hangingPunct="1">
              <a:spcBef>
                <a:spcPct val="20000"/>
              </a:spcBef>
              <a:buClr>
                <a:schemeClr val="accent1">
                  <a:lumMod val="60000"/>
                  <a:lumOff val="40000"/>
                </a:schemeClr>
              </a:buClr>
              <a:buSzPct val="75000"/>
              <a:buFont typeface="Wingdings" pitchFamily="2" charset="2"/>
              <a:buChar char=""/>
              <a:defRPr lang="en-US" sz="1350" kern="1200" baseline="0" dirty="0" smtClean="0">
                <a:solidFill>
                  <a:schemeClr val="tx1">
                    <a:lumMod val="65000"/>
                    <a:lumOff val="35000"/>
                  </a:schemeClr>
                </a:solidFill>
                <a:latin typeface="+mn-lt"/>
                <a:ea typeface="+mn-ea"/>
                <a:cs typeface="+mn-cs"/>
              </a:defRPr>
            </a:lvl8pPr>
            <a:lvl9pPr marL="1543050" indent="-171450" algn="l" defTabSz="685800" rtl="0" eaLnBrk="1" latinLnBrk="0" hangingPunct="1">
              <a:spcBef>
                <a:spcPct val="20000"/>
              </a:spcBef>
              <a:buClr>
                <a:schemeClr val="accent1"/>
              </a:buClr>
              <a:buSzPct val="75000"/>
              <a:buFont typeface="Wingdings" pitchFamily="2" charset="2"/>
              <a:buChar char=""/>
              <a:defRPr lang="en-US" sz="1350" kern="1200" baseline="0" dirty="0">
                <a:solidFill>
                  <a:schemeClr val="tx1">
                    <a:lumMod val="65000"/>
                    <a:lumOff val="35000"/>
                  </a:schemeClr>
                </a:solidFill>
                <a:latin typeface="+mn-lt"/>
                <a:ea typeface="+mn-ea"/>
                <a:cs typeface="+mn-cs"/>
              </a:defRPr>
            </a:lvl9pPr>
          </a:lstStyle>
          <a:p>
            <a:pPr marL="342900" indent="-342900">
              <a:spcBef>
                <a:spcPts val="450"/>
              </a:spcBef>
              <a:buClr>
                <a:srgbClr val="629DD1"/>
              </a:buClr>
              <a:buFont typeface="+mj-lt"/>
              <a:buAutoNum type="arabicPeriod"/>
              <a:defRPr/>
            </a:pPr>
            <a:r>
              <a:rPr lang="en-US" sz="1400" b="1" dirty="0">
                <a:solidFill>
                  <a:srgbClr val="000000"/>
                </a:solidFill>
                <a:latin typeface="Rockwell"/>
                <a:cs typeface="Gill Sans" charset="0"/>
              </a:rPr>
              <a:t>Why do many Japanese people not vote?</a:t>
            </a:r>
          </a:p>
          <a:p>
            <a:pPr marL="342900" indent="-342900">
              <a:spcBef>
                <a:spcPts val="450"/>
              </a:spcBef>
              <a:buClr>
                <a:srgbClr val="629DD1"/>
              </a:buClr>
              <a:buFont typeface="+mj-lt"/>
              <a:buAutoNum type="arabicPeriod"/>
              <a:defRPr/>
            </a:pPr>
            <a:r>
              <a:rPr lang="en-US" altLang="ja-JP" sz="1400" dirty="0">
                <a:solidFill>
                  <a:srgbClr val="000000"/>
                </a:solidFill>
                <a:latin typeface="Rockwell"/>
                <a:ea typeface="ＭＳ ゴシック" panose="020B0609070205080204" pitchFamily="49" charset="-128"/>
                <a:cs typeface="Gill Sans" charset="0"/>
              </a:rPr>
              <a:t>Why do students have opportunities to think about election at school? </a:t>
            </a:r>
          </a:p>
          <a:p>
            <a:pPr marL="342900" indent="-342900">
              <a:spcBef>
                <a:spcPts val="450"/>
              </a:spcBef>
              <a:buClr>
                <a:srgbClr val="629DD1"/>
              </a:buClr>
              <a:buFont typeface="+mj-lt"/>
              <a:buAutoNum type="arabicPeriod"/>
              <a:defRPr/>
            </a:pPr>
            <a:r>
              <a:rPr lang="en-US" sz="1400" dirty="0">
                <a:solidFill>
                  <a:srgbClr val="000000"/>
                </a:solidFill>
                <a:latin typeface="Rockwell"/>
                <a:cs typeface="Gill Sans" charset="0"/>
              </a:rPr>
              <a:t>Are manifests actually implemented?</a:t>
            </a:r>
          </a:p>
          <a:p>
            <a:pPr marL="0" indent="0">
              <a:spcBef>
                <a:spcPts val="450"/>
              </a:spcBef>
              <a:buClr>
                <a:srgbClr val="629DD1"/>
              </a:buClr>
              <a:buNone/>
              <a:defRPr/>
            </a:pPr>
            <a:endParaRPr lang="en-US" altLang="ja-JP" dirty="0">
              <a:solidFill>
                <a:srgbClr val="000000"/>
              </a:solidFill>
              <a:latin typeface="Rockwell"/>
              <a:ea typeface="ＭＳ ゴシック" panose="020B0609070205080204" pitchFamily="49" charset="-128"/>
              <a:cs typeface="Gill Sans" charset="0"/>
            </a:endParaRPr>
          </a:p>
        </p:txBody>
      </p:sp>
      <p:sp>
        <p:nvSpPr>
          <p:cNvPr id="11" name="Content Placeholder 2">
            <a:extLst>
              <a:ext uri="{FF2B5EF4-FFF2-40B4-BE49-F238E27FC236}">
                <a16:creationId xmlns:a16="http://schemas.microsoft.com/office/drawing/2014/main" id="{B8CCF1C9-B1C5-4031-B7D9-E61065701B39}"/>
              </a:ext>
            </a:extLst>
          </p:cNvPr>
          <p:cNvSpPr txBox="1">
            <a:spLocks/>
          </p:cNvSpPr>
          <p:nvPr/>
        </p:nvSpPr>
        <p:spPr>
          <a:xfrm>
            <a:off x="5928041" y="3698817"/>
            <a:ext cx="3946845" cy="939763"/>
          </a:xfrm>
          <a:prstGeom prst="rect">
            <a:avLst/>
          </a:prstGeom>
        </p:spPr>
        <p:txBody>
          <a:bodyPr vert="horz" lIns="91440" tIns="45720" rIns="91440" bIns="45720" rtlCol="0">
            <a:noAutofit/>
          </a:bodyPr>
          <a:lstStyle>
            <a:lvl1pPr marL="171450" indent="-171450" algn="l" defTabSz="685800" rtl="0" eaLnBrk="1" latinLnBrk="0" hangingPunct="1">
              <a:spcBef>
                <a:spcPts val="1500"/>
              </a:spcBef>
              <a:buClr>
                <a:schemeClr val="accent1"/>
              </a:buClr>
              <a:buSzPct val="75000"/>
              <a:buFont typeface="Wingdings" pitchFamily="2" charset="2"/>
              <a:buChar char="n"/>
              <a:defRPr sz="1500" kern="1200">
                <a:solidFill>
                  <a:schemeClr val="tx1">
                    <a:lumMod val="65000"/>
                    <a:lumOff val="35000"/>
                  </a:schemeClr>
                </a:solidFill>
                <a:latin typeface="+mn-lt"/>
                <a:ea typeface="+mn-ea"/>
                <a:cs typeface="+mn-cs"/>
              </a:defRPr>
            </a:lvl1pPr>
            <a:lvl2pPr marL="342900" indent="-171450" algn="l" defTabSz="685800" rtl="0" eaLnBrk="1" latinLnBrk="0" hangingPunct="1">
              <a:spcBef>
                <a:spcPts val="450"/>
              </a:spcBef>
              <a:buClr>
                <a:schemeClr val="accent1">
                  <a:lumMod val="60000"/>
                  <a:lumOff val="40000"/>
                </a:schemeClr>
              </a:buClr>
              <a:buSzPct val="75000"/>
              <a:buFont typeface="Wingdings" pitchFamily="2" charset="2"/>
              <a:buChar char="n"/>
              <a:defRPr sz="1350" kern="1200">
                <a:solidFill>
                  <a:schemeClr val="tx1">
                    <a:lumMod val="65000"/>
                    <a:lumOff val="35000"/>
                  </a:schemeClr>
                </a:solidFill>
                <a:latin typeface="+mn-lt"/>
                <a:ea typeface="+mn-ea"/>
                <a:cs typeface="+mn-cs"/>
              </a:defRPr>
            </a:lvl2pPr>
            <a:lvl3pPr marL="514350" indent="-171450" algn="l" defTabSz="685800" rtl="0" eaLnBrk="1" latinLnBrk="0" hangingPunct="1">
              <a:spcBef>
                <a:spcPts val="450"/>
              </a:spcBef>
              <a:buClr>
                <a:schemeClr val="accent1"/>
              </a:buClr>
              <a:buSzPct val="75000"/>
              <a:buFont typeface="Wingdings" pitchFamily="2" charset="2"/>
              <a:buChar char="n"/>
              <a:defRPr sz="1350" kern="1200">
                <a:solidFill>
                  <a:schemeClr val="tx1">
                    <a:lumMod val="65000"/>
                    <a:lumOff val="35000"/>
                  </a:schemeClr>
                </a:solidFill>
                <a:latin typeface="+mn-lt"/>
                <a:ea typeface="+mn-ea"/>
                <a:cs typeface="+mn-cs"/>
              </a:defRPr>
            </a:lvl3pPr>
            <a:lvl4pPr marL="685800" indent="-171450" algn="l" defTabSz="685800" rtl="0" eaLnBrk="1" latinLnBrk="0" hangingPunct="1">
              <a:spcBef>
                <a:spcPts val="450"/>
              </a:spcBef>
              <a:buClr>
                <a:schemeClr val="accent1">
                  <a:lumMod val="60000"/>
                  <a:lumOff val="40000"/>
                </a:schemeClr>
              </a:buClr>
              <a:buSzPct val="75000"/>
              <a:buFont typeface="Wingdings" pitchFamily="2" charset="2"/>
              <a:buChar char="n"/>
              <a:defRPr sz="1350" kern="1200">
                <a:solidFill>
                  <a:schemeClr val="tx1">
                    <a:lumMod val="65000"/>
                    <a:lumOff val="35000"/>
                  </a:schemeClr>
                </a:solidFill>
                <a:latin typeface="+mn-lt"/>
                <a:ea typeface="+mn-ea"/>
                <a:cs typeface="+mn-cs"/>
              </a:defRPr>
            </a:lvl4pPr>
            <a:lvl5pPr marL="857250" indent="-171450" algn="l" defTabSz="685800" rtl="0" eaLnBrk="1" latinLnBrk="0" hangingPunct="1">
              <a:spcBef>
                <a:spcPts val="450"/>
              </a:spcBef>
              <a:buClr>
                <a:schemeClr val="accent1"/>
              </a:buClr>
              <a:buSzPct val="75000"/>
              <a:buFont typeface="Wingdings" pitchFamily="2" charset="2"/>
              <a:buChar char="n"/>
              <a:defRPr sz="1350" kern="1200">
                <a:solidFill>
                  <a:schemeClr val="tx1">
                    <a:lumMod val="65000"/>
                    <a:lumOff val="35000"/>
                  </a:schemeClr>
                </a:solidFill>
                <a:latin typeface="+mn-lt"/>
                <a:ea typeface="+mn-ea"/>
                <a:cs typeface="+mn-cs"/>
              </a:defRPr>
            </a:lvl5pPr>
            <a:lvl6pPr marL="1033463" indent="-171450" algn="l" defTabSz="685800" rtl="0" eaLnBrk="1" latinLnBrk="0" hangingPunct="1">
              <a:spcBef>
                <a:spcPct val="20000"/>
              </a:spcBef>
              <a:buClr>
                <a:schemeClr val="accent1">
                  <a:lumMod val="60000"/>
                  <a:lumOff val="40000"/>
                </a:schemeClr>
              </a:buClr>
              <a:buSzPct val="75000"/>
              <a:buFont typeface="Wingdings" pitchFamily="2" charset="2"/>
              <a:buChar char=""/>
              <a:defRPr lang="en-US" sz="1350" kern="1200" dirty="0" smtClean="0">
                <a:solidFill>
                  <a:schemeClr val="tx1">
                    <a:lumMod val="65000"/>
                    <a:lumOff val="35000"/>
                  </a:schemeClr>
                </a:solidFill>
                <a:latin typeface="+mn-lt"/>
                <a:ea typeface="+mn-ea"/>
                <a:cs typeface="+mn-cs"/>
              </a:defRPr>
            </a:lvl6pPr>
            <a:lvl7pPr marL="1202531" indent="-171450" algn="l" defTabSz="685800" rtl="0" eaLnBrk="1" latinLnBrk="0" hangingPunct="1">
              <a:spcBef>
                <a:spcPct val="20000"/>
              </a:spcBef>
              <a:buClr>
                <a:schemeClr val="accent1"/>
              </a:buClr>
              <a:buSzPct val="75000"/>
              <a:buFont typeface="Wingdings" pitchFamily="2" charset="2"/>
              <a:buChar char=""/>
              <a:defRPr lang="en-US" sz="1350" kern="1200" baseline="0" dirty="0" smtClean="0">
                <a:solidFill>
                  <a:schemeClr val="tx1">
                    <a:lumMod val="65000"/>
                    <a:lumOff val="35000"/>
                  </a:schemeClr>
                </a:solidFill>
                <a:latin typeface="+mn-lt"/>
                <a:ea typeface="+mn-ea"/>
                <a:cs typeface="+mn-cs"/>
              </a:defRPr>
            </a:lvl7pPr>
            <a:lvl8pPr marL="1372791" indent="-171450" algn="l" defTabSz="685800" rtl="0" eaLnBrk="1" latinLnBrk="0" hangingPunct="1">
              <a:spcBef>
                <a:spcPct val="20000"/>
              </a:spcBef>
              <a:buClr>
                <a:schemeClr val="accent1">
                  <a:lumMod val="60000"/>
                  <a:lumOff val="40000"/>
                </a:schemeClr>
              </a:buClr>
              <a:buSzPct val="75000"/>
              <a:buFont typeface="Wingdings" pitchFamily="2" charset="2"/>
              <a:buChar char=""/>
              <a:defRPr lang="en-US" sz="1350" kern="1200" baseline="0" dirty="0" smtClean="0">
                <a:solidFill>
                  <a:schemeClr val="tx1">
                    <a:lumMod val="65000"/>
                    <a:lumOff val="35000"/>
                  </a:schemeClr>
                </a:solidFill>
                <a:latin typeface="+mn-lt"/>
                <a:ea typeface="+mn-ea"/>
                <a:cs typeface="+mn-cs"/>
              </a:defRPr>
            </a:lvl8pPr>
            <a:lvl9pPr marL="1543050" indent="-171450" algn="l" defTabSz="685800" rtl="0" eaLnBrk="1" latinLnBrk="0" hangingPunct="1">
              <a:spcBef>
                <a:spcPct val="20000"/>
              </a:spcBef>
              <a:buClr>
                <a:schemeClr val="accent1"/>
              </a:buClr>
              <a:buSzPct val="75000"/>
              <a:buFont typeface="Wingdings" pitchFamily="2" charset="2"/>
              <a:buChar char=""/>
              <a:defRPr lang="en-US" sz="1350" kern="1200" baseline="0" dirty="0">
                <a:solidFill>
                  <a:schemeClr val="tx1">
                    <a:lumMod val="65000"/>
                    <a:lumOff val="35000"/>
                  </a:schemeClr>
                </a:solidFill>
                <a:latin typeface="+mn-lt"/>
                <a:ea typeface="+mn-ea"/>
                <a:cs typeface="+mn-cs"/>
              </a:defRPr>
            </a:lvl9pPr>
          </a:lstStyle>
          <a:p>
            <a:pPr marL="342900" indent="-342900">
              <a:spcBef>
                <a:spcPts val="450"/>
              </a:spcBef>
              <a:buClr>
                <a:srgbClr val="629DD1"/>
              </a:buClr>
              <a:buFont typeface="+mj-lt"/>
              <a:buAutoNum type="arabicPeriod"/>
              <a:defRPr/>
            </a:pPr>
            <a:r>
              <a:rPr lang="en-US" sz="1400" dirty="0">
                <a:solidFill>
                  <a:srgbClr val="000000"/>
                </a:solidFill>
                <a:latin typeface="Rockwell"/>
                <a:cs typeface="Gill Sans" charset="0"/>
              </a:rPr>
              <a:t> </a:t>
            </a:r>
            <a:r>
              <a:rPr lang="en-US" sz="1400" b="1" dirty="0">
                <a:solidFill>
                  <a:srgbClr val="000000"/>
                </a:solidFill>
                <a:latin typeface="Rockwell"/>
                <a:cs typeface="Gill Sans" charset="0"/>
              </a:rPr>
              <a:t>Does election equally benefit to all generations?</a:t>
            </a:r>
          </a:p>
          <a:p>
            <a:pPr marL="342900" indent="-342900">
              <a:spcBef>
                <a:spcPts val="450"/>
              </a:spcBef>
              <a:buClr>
                <a:srgbClr val="629DD1"/>
              </a:buClr>
              <a:buFont typeface="+mj-lt"/>
              <a:buAutoNum type="arabicPeriod"/>
              <a:defRPr/>
            </a:pPr>
            <a:r>
              <a:rPr lang="en-US" altLang="ja-JP" sz="1400" dirty="0">
                <a:solidFill>
                  <a:srgbClr val="000000"/>
                </a:solidFill>
                <a:latin typeface="Rockwell"/>
                <a:ea typeface="ＭＳ ゴシック" panose="020B0609070205080204" pitchFamily="49" charset="-128"/>
                <a:cs typeface="Gill Sans" charset="0"/>
              </a:rPr>
              <a:t>What kinds of benefit do we have by going to vote?</a:t>
            </a:r>
          </a:p>
          <a:p>
            <a:pPr marL="0" indent="0">
              <a:spcBef>
                <a:spcPts val="450"/>
              </a:spcBef>
              <a:buClr>
                <a:srgbClr val="629DD1"/>
              </a:buClr>
              <a:buNone/>
              <a:defRPr/>
            </a:pPr>
            <a:endParaRPr lang="en-US" altLang="ja-JP" dirty="0">
              <a:solidFill>
                <a:srgbClr val="000000"/>
              </a:solidFill>
              <a:latin typeface="Rockwell"/>
              <a:ea typeface="ＭＳ ゴシック" panose="020B0609070205080204" pitchFamily="49" charset="-128"/>
              <a:cs typeface="Gill Sans" charset="0"/>
            </a:endParaRPr>
          </a:p>
        </p:txBody>
      </p:sp>
      <p:sp>
        <p:nvSpPr>
          <p:cNvPr id="12" name="Content Placeholder 2">
            <a:extLst>
              <a:ext uri="{FF2B5EF4-FFF2-40B4-BE49-F238E27FC236}">
                <a16:creationId xmlns:a16="http://schemas.microsoft.com/office/drawing/2014/main" id="{C028975D-BE8F-4DC4-AE0F-007055D6C0B6}"/>
              </a:ext>
            </a:extLst>
          </p:cNvPr>
          <p:cNvSpPr txBox="1">
            <a:spLocks/>
          </p:cNvSpPr>
          <p:nvPr/>
        </p:nvSpPr>
        <p:spPr>
          <a:xfrm>
            <a:off x="5941308" y="5110504"/>
            <a:ext cx="3946845" cy="1616814"/>
          </a:xfrm>
          <a:prstGeom prst="rect">
            <a:avLst/>
          </a:prstGeom>
        </p:spPr>
        <p:txBody>
          <a:bodyPr vert="horz" lIns="91440" tIns="45720" rIns="91440" bIns="45720" rtlCol="0">
            <a:noAutofit/>
          </a:bodyPr>
          <a:lstStyle>
            <a:lvl1pPr marL="171450" indent="-171450" algn="l" defTabSz="685800" rtl="0" eaLnBrk="1" latinLnBrk="0" hangingPunct="1">
              <a:spcBef>
                <a:spcPts val="1500"/>
              </a:spcBef>
              <a:buClr>
                <a:schemeClr val="accent1"/>
              </a:buClr>
              <a:buSzPct val="75000"/>
              <a:buFont typeface="Wingdings" pitchFamily="2" charset="2"/>
              <a:buChar char="n"/>
              <a:defRPr sz="1500" kern="1200">
                <a:solidFill>
                  <a:schemeClr val="tx1">
                    <a:lumMod val="65000"/>
                    <a:lumOff val="35000"/>
                  </a:schemeClr>
                </a:solidFill>
                <a:latin typeface="+mn-lt"/>
                <a:ea typeface="+mn-ea"/>
                <a:cs typeface="+mn-cs"/>
              </a:defRPr>
            </a:lvl1pPr>
            <a:lvl2pPr marL="342900" indent="-171450" algn="l" defTabSz="685800" rtl="0" eaLnBrk="1" latinLnBrk="0" hangingPunct="1">
              <a:spcBef>
                <a:spcPts val="450"/>
              </a:spcBef>
              <a:buClr>
                <a:schemeClr val="accent1">
                  <a:lumMod val="60000"/>
                  <a:lumOff val="40000"/>
                </a:schemeClr>
              </a:buClr>
              <a:buSzPct val="75000"/>
              <a:buFont typeface="Wingdings" pitchFamily="2" charset="2"/>
              <a:buChar char="n"/>
              <a:defRPr sz="1350" kern="1200">
                <a:solidFill>
                  <a:schemeClr val="tx1">
                    <a:lumMod val="65000"/>
                    <a:lumOff val="35000"/>
                  </a:schemeClr>
                </a:solidFill>
                <a:latin typeface="+mn-lt"/>
                <a:ea typeface="+mn-ea"/>
                <a:cs typeface="+mn-cs"/>
              </a:defRPr>
            </a:lvl2pPr>
            <a:lvl3pPr marL="514350" indent="-171450" algn="l" defTabSz="685800" rtl="0" eaLnBrk="1" latinLnBrk="0" hangingPunct="1">
              <a:spcBef>
                <a:spcPts val="450"/>
              </a:spcBef>
              <a:buClr>
                <a:schemeClr val="accent1"/>
              </a:buClr>
              <a:buSzPct val="75000"/>
              <a:buFont typeface="Wingdings" pitchFamily="2" charset="2"/>
              <a:buChar char="n"/>
              <a:defRPr sz="1350" kern="1200">
                <a:solidFill>
                  <a:schemeClr val="tx1">
                    <a:lumMod val="65000"/>
                    <a:lumOff val="35000"/>
                  </a:schemeClr>
                </a:solidFill>
                <a:latin typeface="+mn-lt"/>
                <a:ea typeface="+mn-ea"/>
                <a:cs typeface="+mn-cs"/>
              </a:defRPr>
            </a:lvl3pPr>
            <a:lvl4pPr marL="685800" indent="-171450" algn="l" defTabSz="685800" rtl="0" eaLnBrk="1" latinLnBrk="0" hangingPunct="1">
              <a:spcBef>
                <a:spcPts val="450"/>
              </a:spcBef>
              <a:buClr>
                <a:schemeClr val="accent1">
                  <a:lumMod val="60000"/>
                  <a:lumOff val="40000"/>
                </a:schemeClr>
              </a:buClr>
              <a:buSzPct val="75000"/>
              <a:buFont typeface="Wingdings" pitchFamily="2" charset="2"/>
              <a:buChar char="n"/>
              <a:defRPr sz="1350" kern="1200">
                <a:solidFill>
                  <a:schemeClr val="tx1">
                    <a:lumMod val="65000"/>
                    <a:lumOff val="35000"/>
                  </a:schemeClr>
                </a:solidFill>
                <a:latin typeface="+mn-lt"/>
                <a:ea typeface="+mn-ea"/>
                <a:cs typeface="+mn-cs"/>
              </a:defRPr>
            </a:lvl4pPr>
            <a:lvl5pPr marL="857250" indent="-171450" algn="l" defTabSz="685800" rtl="0" eaLnBrk="1" latinLnBrk="0" hangingPunct="1">
              <a:spcBef>
                <a:spcPts val="450"/>
              </a:spcBef>
              <a:buClr>
                <a:schemeClr val="accent1"/>
              </a:buClr>
              <a:buSzPct val="75000"/>
              <a:buFont typeface="Wingdings" pitchFamily="2" charset="2"/>
              <a:buChar char="n"/>
              <a:defRPr sz="1350" kern="1200">
                <a:solidFill>
                  <a:schemeClr val="tx1">
                    <a:lumMod val="65000"/>
                    <a:lumOff val="35000"/>
                  </a:schemeClr>
                </a:solidFill>
                <a:latin typeface="+mn-lt"/>
                <a:ea typeface="+mn-ea"/>
                <a:cs typeface="+mn-cs"/>
              </a:defRPr>
            </a:lvl5pPr>
            <a:lvl6pPr marL="1033463" indent="-171450" algn="l" defTabSz="685800" rtl="0" eaLnBrk="1" latinLnBrk="0" hangingPunct="1">
              <a:spcBef>
                <a:spcPct val="20000"/>
              </a:spcBef>
              <a:buClr>
                <a:schemeClr val="accent1">
                  <a:lumMod val="60000"/>
                  <a:lumOff val="40000"/>
                </a:schemeClr>
              </a:buClr>
              <a:buSzPct val="75000"/>
              <a:buFont typeface="Wingdings" pitchFamily="2" charset="2"/>
              <a:buChar char=""/>
              <a:defRPr lang="en-US" sz="1350" kern="1200" dirty="0" smtClean="0">
                <a:solidFill>
                  <a:schemeClr val="tx1">
                    <a:lumMod val="65000"/>
                    <a:lumOff val="35000"/>
                  </a:schemeClr>
                </a:solidFill>
                <a:latin typeface="+mn-lt"/>
                <a:ea typeface="+mn-ea"/>
                <a:cs typeface="+mn-cs"/>
              </a:defRPr>
            </a:lvl6pPr>
            <a:lvl7pPr marL="1202531" indent="-171450" algn="l" defTabSz="685800" rtl="0" eaLnBrk="1" latinLnBrk="0" hangingPunct="1">
              <a:spcBef>
                <a:spcPct val="20000"/>
              </a:spcBef>
              <a:buClr>
                <a:schemeClr val="accent1"/>
              </a:buClr>
              <a:buSzPct val="75000"/>
              <a:buFont typeface="Wingdings" pitchFamily="2" charset="2"/>
              <a:buChar char=""/>
              <a:defRPr lang="en-US" sz="1350" kern="1200" baseline="0" dirty="0" smtClean="0">
                <a:solidFill>
                  <a:schemeClr val="tx1">
                    <a:lumMod val="65000"/>
                    <a:lumOff val="35000"/>
                  </a:schemeClr>
                </a:solidFill>
                <a:latin typeface="+mn-lt"/>
                <a:ea typeface="+mn-ea"/>
                <a:cs typeface="+mn-cs"/>
              </a:defRPr>
            </a:lvl7pPr>
            <a:lvl8pPr marL="1372791" indent="-171450" algn="l" defTabSz="685800" rtl="0" eaLnBrk="1" latinLnBrk="0" hangingPunct="1">
              <a:spcBef>
                <a:spcPct val="20000"/>
              </a:spcBef>
              <a:buClr>
                <a:schemeClr val="accent1">
                  <a:lumMod val="60000"/>
                  <a:lumOff val="40000"/>
                </a:schemeClr>
              </a:buClr>
              <a:buSzPct val="75000"/>
              <a:buFont typeface="Wingdings" pitchFamily="2" charset="2"/>
              <a:buChar char=""/>
              <a:defRPr lang="en-US" sz="1350" kern="1200" baseline="0" dirty="0" smtClean="0">
                <a:solidFill>
                  <a:schemeClr val="tx1">
                    <a:lumMod val="65000"/>
                    <a:lumOff val="35000"/>
                  </a:schemeClr>
                </a:solidFill>
                <a:latin typeface="+mn-lt"/>
                <a:ea typeface="+mn-ea"/>
                <a:cs typeface="+mn-cs"/>
              </a:defRPr>
            </a:lvl8pPr>
            <a:lvl9pPr marL="1543050" indent="-171450" algn="l" defTabSz="685800" rtl="0" eaLnBrk="1" latinLnBrk="0" hangingPunct="1">
              <a:spcBef>
                <a:spcPct val="20000"/>
              </a:spcBef>
              <a:buClr>
                <a:schemeClr val="accent1"/>
              </a:buClr>
              <a:buSzPct val="75000"/>
              <a:buFont typeface="Wingdings" pitchFamily="2" charset="2"/>
              <a:buChar char=""/>
              <a:defRPr lang="en-US" sz="1350" kern="1200" baseline="0" dirty="0">
                <a:solidFill>
                  <a:schemeClr val="tx1">
                    <a:lumMod val="65000"/>
                    <a:lumOff val="35000"/>
                  </a:schemeClr>
                </a:solidFill>
                <a:latin typeface="+mn-lt"/>
                <a:ea typeface="+mn-ea"/>
                <a:cs typeface="+mn-cs"/>
              </a:defRPr>
            </a:lvl9pPr>
          </a:lstStyle>
          <a:p>
            <a:pPr marL="342900" indent="-342900">
              <a:spcBef>
                <a:spcPts val="450"/>
              </a:spcBef>
              <a:buClr>
                <a:srgbClr val="629DD1"/>
              </a:buClr>
              <a:buFont typeface="+mj-lt"/>
              <a:buAutoNum type="arabicPeriod"/>
              <a:defRPr/>
            </a:pPr>
            <a:r>
              <a:rPr lang="en-US" sz="1400" dirty="0">
                <a:solidFill>
                  <a:srgbClr val="000000"/>
                </a:solidFill>
                <a:latin typeface="Rockwell"/>
                <a:cs typeface="Gill Sans" charset="0"/>
              </a:rPr>
              <a:t>Should the voter turnout be higher if voting is beneficial to ourselves?</a:t>
            </a:r>
          </a:p>
          <a:p>
            <a:pPr marL="342900" indent="-342900">
              <a:spcBef>
                <a:spcPts val="450"/>
              </a:spcBef>
              <a:buClr>
                <a:srgbClr val="629DD1"/>
              </a:buClr>
              <a:buFont typeface="+mj-lt"/>
              <a:buAutoNum type="arabicPeriod"/>
              <a:defRPr/>
            </a:pPr>
            <a:r>
              <a:rPr lang="en-US" sz="1400" dirty="0">
                <a:solidFill>
                  <a:srgbClr val="000000"/>
                </a:solidFill>
                <a:latin typeface="Rockwell"/>
                <a:cs typeface="Gill Sans" charset="0"/>
              </a:rPr>
              <a:t>Can we participate in politics by voting?</a:t>
            </a:r>
          </a:p>
          <a:p>
            <a:pPr marL="342900" indent="-342900">
              <a:spcBef>
                <a:spcPts val="450"/>
              </a:spcBef>
              <a:buClr>
                <a:srgbClr val="629DD1"/>
              </a:buClr>
              <a:buFont typeface="+mj-lt"/>
              <a:buAutoNum type="arabicPeriod"/>
              <a:defRPr/>
            </a:pPr>
            <a:r>
              <a:rPr lang="en-US" sz="1400" b="1" dirty="0">
                <a:solidFill>
                  <a:srgbClr val="000000"/>
                </a:solidFill>
                <a:latin typeface="Rockwell"/>
                <a:cs typeface="Gill Sans" charset="0"/>
              </a:rPr>
              <a:t>Do political parties really implement their policies they stated before election?</a:t>
            </a:r>
          </a:p>
        </p:txBody>
      </p:sp>
      <p:sp>
        <p:nvSpPr>
          <p:cNvPr id="13" name="TextBox 12">
            <a:extLst>
              <a:ext uri="{FF2B5EF4-FFF2-40B4-BE49-F238E27FC236}">
                <a16:creationId xmlns:a16="http://schemas.microsoft.com/office/drawing/2014/main" id="{654B7A01-88A4-4695-B781-CA0A10C55118}"/>
              </a:ext>
            </a:extLst>
          </p:cNvPr>
          <p:cNvSpPr txBox="1"/>
          <p:nvPr/>
        </p:nvSpPr>
        <p:spPr>
          <a:xfrm>
            <a:off x="978850" y="1264426"/>
            <a:ext cx="1636295" cy="307777"/>
          </a:xfrm>
          <a:prstGeom prst="rect">
            <a:avLst/>
          </a:prstGeom>
          <a:noFill/>
        </p:spPr>
        <p:txBody>
          <a:bodyPr wrap="square" rtlCol="0">
            <a:spAutoFit/>
          </a:bodyPr>
          <a:lstStyle/>
          <a:p>
            <a:pPr>
              <a:defRPr/>
            </a:pPr>
            <a:r>
              <a:rPr lang="en-US" sz="1400" i="1" dirty="0">
                <a:solidFill>
                  <a:srgbClr val="242852">
                    <a:lumMod val="60000"/>
                    <a:lumOff val="40000"/>
                  </a:srgbClr>
                </a:solidFill>
                <a:latin typeface="Rockwell"/>
              </a:rPr>
              <a:t>&lt;Group 1 &gt;</a:t>
            </a:r>
          </a:p>
        </p:txBody>
      </p:sp>
      <p:sp>
        <p:nvSpPr>
          <p:cNvPr id="14" name="TextBox 13">
            <a:extLst>
              <a:ext uri="{FF2B5EF4-FFF2-40B4-BE49-F238E27FC236}">
                <a16:creationId xmlns:a16="http://schemas.microsoft.com/office/drawing/2014/main" id="{3676A4E5-2E09-4FB1-B5FC-6E4661505162}"/>
              </a:ext>
            </a:extLst>
          </p:cNvPr>
          <p:cNvSpPr txBox="1"/>
          <p:nvPr/>
        </p:nvSpPr>
        <p:spPr>
          <a:xfrm>
            <a:off x="935224" y="2368523"/>
            <a:ext cx="1636295" cy="307777"/>
          </a:xfrm>
          <a:prstGeom prst="rect">
            <a:avLst/>
          </a:prstGeom>
          <a:noFill/>
        </p:spPr>
        <p:txBody>
          <a:bodyPr wrap="square" rtlCol="0">
            <a:spAutoFit/>
          </a:bodyPr>
          <a:lstStyle/>
          <a:p>
            <a:pPr>
              <a:defRPr/>
            </a:pPr>
            <a:r>
              <a:rPr lang="en-US" sz="1400" i="1" dirty="0">
                <a:solidFill>
                  <a:srgbClr val="242852">
                    <a:lumMod val="60000"/>
                    <a:lumOff val="40000"/>
                  </a:srgbClr>
                </a:solidFill>
                <a:latin typeface="Rockwell"/>
              </a:rPr>
              <a:t>&lt;Group 2 &gt;</a:t>
            </a:r>
          </a:p>
        </p:txBody>
      </p:sp>
      <p:sp>
        <p:nvSpPr>
          <p:cNvPr id="15" name="TextBox 14">
            <a:extLst>
              <a:ext uri="{FF2B5EF4-FFF2-40B4-BE49-F238E27FC236}">
                <a16:creationId xmlns:a16="http://schemas.microsoft.com/office/drawing/2014/main" id="{161D1F51-FA55-4AB0-9C9F-A6BCEB4AEB35}"/>
              </a:ext>
            </a:extLst>
          </p:cNvPr>
          <p:cNvSpPr txBox="1"/>
          <p:nvPr/>
        </p:nvSpPr>
        <p:spPr>
          <a:xfrm>
            <a:off x="933995" y="3934736"/>
            <a:ext cx="1636295" cy="307777"/>
          </a:xfrm>
          <a:prstGeom prst="rect">
            <a:avLst/>
          </a:prstGeom>
          <a:noFill/>
        </p:spPr>
        <p:txBody>
          <a:bodyPr wrap="square" rtlCol="0">
            <a:spAutoFit/>
          </a:bodyPr>
          <a:lstStyle/>
          <a:p>
            <a:pPr>
              <a:defRPr/>
            </a:pPr>
            <a:r>
              <a:rPr lang="en-US" sz="1400" i="1" dirty="0">
                <a:solidFill>
                  <a:srgbClr val="242852">
                    <a:lumMod val="60000"/>
                    <a:lumOff val="40000"/>
                  </a:srgbClr>
                </a:solidFill>
                <a:latin typeface="Rockwell"/>
              </a:rPr>
              <a:t>&lt;Group 3 &gt;</a:t>
            </a:r>
          </a:p>
        </p:txBody>
      </p:sp>
      <p:sp>
        <p:nvSpPr>
          <p:cNvPr id="16" name="TextBox 15">
            <a:extLst>
              <a:ext uri="{FF2B5EF4-FFF2-40B4-BE49-F238E27FC236}">
                <a16:creationId xmlns:a16="http://schemas.microsoft.com/office/drawing/2014/main" id="{21E2EBE6-EA5A-4B18-8836-41AE8B6A17F9}"/>
              </a:ext>
            </a:extLst>
          </p:cNvPr>
          <p:cNvSpPr txBox="1"/>
          <p:nvPr/>
        </p:nvSpPr>
        <p:spPr>
          <a:xfrm>
            <a:off x="999527" y="5338440"/>
            <a:ext cx="1636295" cy="307777"/>
          </a:xfrm>
          <a:prstGeom prst="rect">
            <a:avLst/>
          </a:prstGeom>
          <a:noFill/>
        </p:spPr>
        <p:txBody>
          <a:bodyPr wrap="square" rtlCol="0">
            <a:spAutoFit/>
          </a:bodyPr>
          <a:lstStyle/>
          <a:p>
            <a:pPr>
              <a:defRPr/>
            </a:pPr>
            <a:r>
              <a:rPr lang="en-US" sz="1400" i="1" dirty="0">
                <a:solidFill>
                  <a:srgbClr val="242852">
                    <a:lumMod val="60000"/>
                    <a:lumOff val="40000"/>
                  </a:srgbClr>
                </a:solidFill>
                <a:latin typeface="Rockwell"/>
              </a:rPr>
              <a:t>&lt;Group 4 &gt;</a:t>
            </a:r>
          </a:p>
        </p:txBody>
      </p:sp>
      <p:sp>
        <p:nvSpPr>
          <p:cNvPr id="17" name="TextBox 16">
            <a:extLst>
              <a:ext uri="{FF2B5EF4-FFF2-40B4-BE49-F238E27FC236}">
                <a16:creationId xmlns:a16="http://schemas.microsoft.com/office/drawing/2014/main" id="{5A757D12-94C2-4256-8559-B69892B3ABB6}"/>
              </a:ext>
            </a:extLst>
          </p:cNvPr>
          <p:cNvSpPr txBox="1"/>
          <p:nvPr/>
        </p:nvSpPr>
        <p:spPr>
          <a:xfrm>
            <a:off x="5852912" y="1249435"/>
            <a:ext cx="1636295" cy="307777"/>
          </a:xfrm>
          <a:prstGeom prst="rect">
            <a:avLst/>
          </a:prstGeom>
          <a:noFill/>
        </p:spPr>
        <p:txBody>
          <a:bodyPr wrap="square" rtlCol="0">
            <a:spAutoFit/>
          </a:bodyPr>
          <a:lstStyle/>
          <a:p>
            <a:pPr>
              <a:defRPr/>
            </a:pPr>
            <a:r>
              <a:rPr lang="en-US" sz="1400" i="1" dirty="0">
                <a:solidFill>
                  <a:srgbClr val="242852">
                    <a:lumMod val="60000"/>
                    <a:lumOff val="40000"/>
                  </a:srgbClr>
                </a:solidFill>
                <a:latin typeface="Rockwell"/>
              </a:rPr>
              <a:t>&lt;Group 5 &gt;</a:t>
            </a:r>
          </a:p>
        </p:txBody>
      </p:sp>
      <p:sp>
        <p:nvSpPr>
          <p:cNvPr id="18" name="TextBox 17">
            <a:extLst>
              <a:ext uri="{FF2B5EF4-FFF2-40B4-BE49-F238E27FC236}">
                <a16:creationId xmlns:a16="http://schemas.microsoft.com/office/drawing/2014/main" id="{CB5C511C-9134-49D8-AE96-DB24A8DEAB58}"/>
              </a:ext>
            </a:extLst>
          </p:cNvPr>
          <p:cNvSpPr txBox="1"/>
          <p:nvPr/>
        </p:nvSpPr>
        <p:spPr>
          <a:xfrm>
            <a:off x="5788580" y="1902125"/>
            <a:ext cx="1636295" cy="307777"/>
          </a:xfrm>
          <a:prstGeom prst="rect">
            <a:avLst/>
          </a:prstGeom>
          <a:noFill/>
        </p:spPr>
        <p:txBody>
          <a:bodyPr wrap="square" rtlCol="0">
            <a:spAutoFit/>
          </a:bodyPr>
          <a:lstStyle/>
          <a:p>
            <a:pPr>
              <a:defRPr/>
            </a:pPr>
            <a:r>
              <a:rPr lang="en-US" sz="1400" i="1" dirty="0">
                <a:solidFill>
                  <a:srgbClr val="242852">
                    <a:lumMod val="60000"/>
                    <a:lumOff val="40000"/>
                  </a:srgbClr>
                </a:solidFill>
                <a:latin typeface="Rockwell"/>
              </a:rPr>
              <a:t>&lt;Group 6 &gt;</a:t>
            </a:r>
          </a:p>
        </p:txBody>
      </p:sp>
      <p:sp>
        <p:nvSpPr>
          <p:cNvPr id="19" name="TextBox 18">
            <a:extLst>
              <a:ext uri="{FF2B5EF4-FFF2-40B4-BE49-F238E27FC236}">
                <a16:creationId xmlns:a16="http://schemas.microsoft.com/office/drawing/2014/main" id="{C182C4F2-B13A-44D2-B8D9-2E325E0D7932}"/>
              </a:ext>
            </a:extLst>
          </p:cNvPr>
          <p:cNvSpPr txBox="1"/>
          <p:nvPr/>
        </p:nvSpPr>
        <p:spPr>
          <a:xfrm>
            <a:off x="5724581" y="3506315"/>
            <a:ext cx="1636295" cy="307777"/>
          </a:xfrm>
          <a:prstGeom prst="rect">
            <a:avLst/>
          </a:prstGeom>
          <a:noFill/>
        </p:spPr>
        <p:txBody>
          <a:bodyPr wrap="square" rtlCol="0">
            <a:spAutoFit/>
          </a:bodyPr>
          <a:lstStyle/>
          <a:p>
            <a:pPr>
              <a:defRPr/>
            </a:pPr>
            <a:r>
              <a:rPr lang="en-US" sz="1400" i="1" dirty="0">
                <a:solidFill>
                  <a:srgbClr val="242852">
                    <a:lumMod val="60000"/>
                    <a:lumOff val="40000"/>
                  </a:srgbClr>
                </a:solidFill>
                <a:latin typeface="Rockwell"/>
              </a:rPr>
              <a:t>&lt;Group 7 &gt;</a:t>
            </a:r>
          </a:p>
        </p:txBody>
      </p:sp>
      <p:sp>
        <p:nvSpPr>
          <p:cNvPr id="20" name="TextBox 19">
            <a:extLst>
              <a:ext uri="{FF2B5EF4-FFF2-40B4-BE49-F238E27FC236}">
                <a16:creationId xmlns:a16="http://schemas.microsoft.com/office/drawing/2014/main" id="{CFBC4769-3312-4446-A4E1-AA0E80BB3688}"/>
              </a:ext>
            </a:extLst>
          </p:cNvPr>
          <p:cNvSpPr txBox="1"/>
          <p:nvPr/>
        </p:nvSpPr>
        <p:spPr>
          <a:xfrm>
            <a:off x="5788579" y="4912405"/>
            <a:ext cx="1636295" cy="307777"/>
          </a:xfrm>
          <a:prstGeom prst="rect">
            <a:avLst/>
          </a:prstGeom>
          <a:noFill/>
        </p:spPr>
        <p:txBody>
          <a:bodyPr wrap="square" rtlCol="0">
            <a:spAutoFit/>
          </a:bodyPr>
          <a:lstStyle/>
          <a:p>
            <a:pPr>
              <a:defRPr/>
            </a:pPr>
            <a:r>
              <a:rPr lang="en-US" sz="1400" i="1" dirty="0">
                <a:solidFill>
                  <a:srgbClr val="242852">
                    <a:lumMod val="60000"/>
                    <a:lumOff val="40000"/>
                  </a:srgbClr>
                </a:solidFill>
                <a:latin typeface="Rockwell"/>
              </a:rPr>
              <a:t>&lt;Group 8 &gt;</a:t>
            </a:r>
          </a:p>
        </p:txBody>
      </p:sp>
    </p:spTree>
    <p:extLst>
      <p:ext uri="{BB962C8B-B14F-4D97-AF65-F5344CB8AC3E}">
        <p14:creationId xmlns:p14="http://schemas.microsoft.com/office/powerpoint/2010/main" val="2592147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xEl>
                                              <p:pRg st="1" end="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xEl>
                                              <p:pRg st="0" end="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Next Steps</a:t>
            </a:r>
          </a:p>
        </p:txBody>
      </p:sp>
      <p:sp>
        <p:nvSpPr>
          <p:cNvPr id="3" name="Content Placeholder 2"/>
          <p:cNvSpPr>
            <a:spLocks noGrp="1"/>
          </p:cNvSpPr>
          <p:nvPr>
            <p:ph idx="1"/>
          </p:nvPr>
        </p:nvSpPr>
        <p:spPr/>
        <p:txBody>
          <a:bodyPr>
            <a:normAutofit/>
          </a:bodyPr>
          <a:lstStyle/>
          <a:p>
            <a:pPr marL="0" indent="0">
              <a:buNone/>
            </a:pPr>
            <a:r>
              <a:rPr lang="en-US" sz="2400" dirty="0" smtClean="0"/>
              <a:t>Over </a:t>
            </a:r>
            <a:r>
              <a:rPr lang="en-US" sz="2400" dirty="0"/>
              <a:t>the next couple of classes, students:</a:t>
            </a:r>
          </a:p>
          <a:p>
            <a:pPr>
              <a:buFont typeface="Wingdings" panose="05000000000000000000" pitchFamily="2" charset="2"/>
              <a:buChar char="§"/>
            </a:pPr>
            <a:r>
              <a:rPr lang="en-US" sz="2400" dirty="0"/>
              <a:t>P</a:t>
            </a:r>
            <a:r>
              <a:rPr lang="en-US" sz="2400" dirty="0" smtClean="0"/>
              <a:t>articipated </a:t>
            </a:r>
            <a:r>
              <a:rPr lang="en-US" sz="2400" dirty="0"/>
              <a:t>in a mock election based on their own preferences</a:t>
            </a:r>
          </a:p>
          <a:p>
            <a:pPr>
              <a:buFont typeface="Wingdings" panose="05000000000000000000" pitchFamily="2" charset="2"/>
              <a:buChar char="§"/>
            </a:pPr>
            <a:r>
              <a:rPr lang="en-US" sz="2400" dirty="0"/>
              <a:t>L</a:t>
            </a:r>
            <a:r>
              <a:rPr lang="en-US" sz="2400" dirty="0" smtClean="0"/>
              <a:t>ooked </a:t>
            </a:r>
            <a:r>
              <a:rPr lang="en-US" sz="2400" dirty="0"/>
              <a:t>at the elections from the perspectives of different generations from the 20s to the 70s</a:t>
            </a:r>
          </a:p>
          <a:p>
            <a:pPr>
              <a:buFont typeface="Wingdings" panose="05000000000000000000" pitchFamily="2" charset="2"/>
              <a:buChar char="§"/>
            </a:pPr>
            <a:r>
              <a:rPr lang="en-US" sz="2400" dirty="0"/>
              <a:t>V</a:t>
            </a:r>
            <a:r>
              <a:rPr lang="en-US" sz="2400" dirty="0" smtClean="0"/>
              <a:t>oted </a:t>
            </a:r>
            <a:r>
              <a:rPr lang="en-US" sz="2400" dirty="0"/>
              <a:t>again from the perspective of the specific generations</a:t>
            </a:r>
          </a:p>
          <a:p>
            <a:pPr>
              <a:buFont typeface="Wingdings" panose="05000000000000000000" pitchFamily="2" charset="2"/>
              <a:buChar char="§"/>
            </a:pPr>
            <a:r>
              <a:rPr lang="en-US" sz="2400" dirty="0"/>
              <a:t>L</a:t>
            </a:r>
            <a:r>
              <a:rPr lang="en-US" sz="2400" dirty="0" smtClean="0"/>
              <a:t>istened </a:t>
            </a:r>
            <a:r>
              <a:rPr lang="en-US" sz="2400" dirty="0"/>
              <a:t>to a lecture about government and its impact on different generations</a:t>
            </a:r>
          </a:p>
          <a:p>
            <a:pPr>
              <a:buFont typeface="Wingdings" panose="05000000000000000000" pitchFamily="2" charset="2"/>
              <a:buChar char="§"/>
            </a:pPr>
            <a:r>
              <a:rPr lang="en-US" sz="2400" dirty="0"/>
              <a:t>Students answered their prioritized questions.</a:t>
            </a:r>
          </a:p>
          <a:p>
            <a:pPr marL="0" indent="0">
              <a:buNone/>
            </a:pPr>
            <a:endParaRPr lang="en-US" altLang="ja-JP" sz="1950" dirty="0"/>
          </a:p>
          <a:p>
            <a:pPr lvl="2">
              <a:buFont typeface="Courier New" panose="02070309020205020404" pitchFamily="49" charset="0"/>
              <a:buChar char="o"/>
            </a:pPr>
            <a:endParaRPr lang="en-US" altLang="ja-JP" sz="1950" dirty="0"/>
          </a:p>
          <a:p>
            <a:pPr lvl="2">
              <a:buFont typeface="Courier New" panose="02070309020205020404" pitchFamily="49" charset="0"/>
              <a:buChar char="o"/>
            </a:pPr>
            <a:endParaRPr lang="en-US" altLang="ja-JP" sz="1950" dirty="0"/>
          </a:p>
          <a:p>
            <a:pPr marL="171450" lvl="1" indent="0">
              <a:buNone/>
            </a:pPr>
            <a:endParaRPr lang="en-US" altLang="ja-JP" sz="1950" dirty="0"/>
          </a:p>
          <a:p>
            <a:pPr marL="171450" lvl="1" indent="0">
              <a:buNone/>
            </a:pPr>
            <a:endParaRPr lang="en-US" altLang="ja-JP" sz="1950" dirty="0"/>
          </a:p>
        </p:txBody>
      </p:sp>
    </p:spTree>
    <p:extLst>
      <p:ext uri="{BB962C8B-B14F-4D97-AF65-F5344CB8AC3E}">
        <p14:creationId xmlns:p14="http://schemas.microsoft.com/office/powerpoint/2010/main" val="2062156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000" dirty="0"/>
              <a:t> </a:t>
            </a:r>
            <a:r>
              <a:rPr lang="en-US" sz="4000" dirty="0"/>
              <a:t>Students’ Reflection after the unit</a:t>
            </a:r>
          </a:p>
        </p:txBody>
      </p:sp>
      <p:sp>
        <p:nvSpPr>
          <p:cNvPr id="5" name="Content Placeholder 4">
            <a:extLst>
              <a:ext uri="{FF2B5EF4-FFF2-40B4-BE49-F238E27FC236}">
                <a16:creationId xmlns:a16="http://schemas.microsoft.com/office/drawing/2014/main" id="{D5B176CB-6B34-4EC9-A585-987902B3329F}"/>
              </a:ext>
            </a:extLst>
          </p:cNvPr>
          <p:cNvSpPr>
            <a:spLocks noGrp="1"/>
          </p:cNvSpPr>
          <p:nvPr>
            <p:ph idx="1"/>
          </p:nvPr>
        </p:nvSpPr>
        <p:spPr/>
        <p:txBody>
          <a:bodyPr>
            <a:normAutofit/>
          </a:bodyPr>
          <a:lstStyle/>
          <a:p>
            <a:pPr>
              <a:buFont typeface="Wingdings" panose="05000000000000000000" pitchFamily="2" charset="2"/>
              <a:buChar char="§"/>
            </a:pPr>
            <a:r>
              <a:rPr lang="en-US" sz="2400" dirty="0"/>
              <a:t>We started talking about politics even during recess.</a:t>
            </a:r>
          </a:p>
          <a:p>
            <a:pPr>
              <a:buFont typeface="Wingdings" panose="05000000000000000000" pitchFamily="2" charset="2"/>
              <a:buChar char="§"/>
            </a:pPr>
            <a:r>
              <a:rPr lang="en-US" sz="2400" dirty="0"/>
              <a:t>During the QFT, I asked questions without having answers, but now I am surprised that I can answer the questions in my own words after the classes.</a:t>
            </a:r>
          </a:p>
          <a:p>
            <a:pPr>
              <a:buFont typeface="Wingdings" panose="05000000000000000000" pitchFamily="2" charset="2"/>
              <a:buChar char="§"/>
            </a:pPr>
            <a:r>
              <a:rPr lang="en-US" sz="2400" dirty="0"/>
              <a:t>I realized that media influence a lot to my political opinions.</a:t>
            </a:r>
          </a:p>
          <a:p>
            <a:pPr>
              <a:buFont typeface="Wingdings" panose="05000000000000000000" pitchFamily="2" charset="2"/>
              <a:buChar char="§"/>
            </a:pPr>
            <a:r>
              <a:rPr lang="en-US" sz="2400" dirty="0"/>
              <a:t>I think it is important to think about how to reflect my opinion to politics while thinking about others.</a:t>
            </a:r>
          </a:p>
          <a:p>
            <a:pPr>
              <a:buFont typeface="Wingdings" panose="05000000000000000000" pitchFamily="2" charset="2"/>
              <a:buChar char="§"/>
            </a:pPr>
            <a:r>
              <a:rPr lang="en-US" sz="2400" dirty="0"/>
              <a:t>It is important to vote for my own interests in election…</a:t>
            </a:r>
          </a:p>
          <a:p>
            <a:pPr>
              <a:buFont typeface="Wingdings" panose="05000000000000000000" pitchFamily="2" charset="2"/>
              <a:buChar char="§"/>
            </a:pPr>
            <a:r>
              <a:rPr lang="en-US" sz="2400" dirty="0"/>
              <a:t>My classmates have more opinions than I expected.</a:t>
            </a:r>
          </a:p>
          <a:p>
            <a:endParaRPr lang="en-US" sz="2400" dirty="0"/>
          </a:p>
        </p:txBody>
      </p:sp>
    </p:spTree>
    <p:extLst>
      <p:ext uri="{BB962C8B-B14F-4D97-AF65-F5344CB8AC3E}">
        <p14:creationId xmlns:p14="http://schemas.microsoft.com/office/powerpoint/2010/main" val="810745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Effect transition="in" filter="fade">
                                      <p:cBhvr>
                                        <p:cTn id="19" dur="1000"/>
                                        <p:tgtEl>
                                          <p:spTgt spid="5">
                                            <p:txEl>
                                              <p:pRg st="2" end="2"/>
                                            </p:txEl>
                                          </p:spTgt>
                                        </p:tgtEl>
                                      </p:cBhvr>
                                    </p:animEffect>
                                    <p:anim calcmode="lin" valueType="num">
                                      <p:cBhvr>
                                        <p:cTn id="20"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5">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5">
                                            <p:txEl>
                                              <p:pRg st="3" end="3"/>
                                            </p:txEl>
                                          </p:spTgt>
                                        </p:tgtEl>
                                        <p:attrNameLst>
                                          <p:attrName>style.visibility</p:attrName>
                                        </p:attrNameLst>
                                      </p:cBhvr>
                                      <p:to>
                                        <p:strVal val="visible"/>
                                      </p:to>
                                    </p:set>
                                    <p:animEffect transition="in" filter="fade">
                                      <p:cBhvr>
                                        <p:cTn id="24" dur="1000"/>
                                        <p:tgtEl>
                                          <p:spTgt spid="5">
                                            <p:txEl>
                                              <p:pRg st="3" end="3"/>
                                            </p:txEl>
                                          </p:spTgt>
                                        </p:tgtEl>
                                      </p:cBhvr>
                                    </p:animEffect>
                                    <p:anim calcmode="lin" valueType="num">
                                      <p:cBhvr>
                                        <p:cTn id="25"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5">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5">
                                            <p:txEl>
                                              <p:pRg st="4" end="4"/>
                                            </p:txEl>
                                          </p:spTgt>
                                        </p:tgtEl>
                                        <p:attrNameLst>
                                          <p:attrName>style.visibility</p:attrName>
                                        </p:attrNameLst>
                                      </p:cBhvr>
                                      <p:to>
                                        <p:strVal val="visible"/>
                                      </p:to>
                                    </p:set>
                                    <p:animEffect transition="in" filter="fade">
                                      <p:cBhvr>
                                        <p:cTn id="29" dur="1000"/>
                                        <p:tgtEl>
                                          <p:spTgt spid="5">
                                            <p:txEl>
                                              <p:pRg st="4" end="4"/>
                                            </p:txEl>
                                          </p:spTgt>
                                        </p:tgtEl>
                                      </p:cBhvr>
                                    </p:animEffect>
                                    <p:anim calcmode="lin" valueType="num">
                                      <p:cBhvr>
                                        <p:cTn id="30"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5">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5">
                                            <p:txEl>
                                              <p:pRg st="5" end="5"/>
                                            </p:txEl>
                                          </p:spTgt>
                                        </p:tgtEl>
                                        <p:attrNameLst>
                                          <p:attrName>style.visibility</p:attrName>
                                        </p:attrNameLst>
                                      </p:cBhvr>
                                      <p:to>
                                        <p:strVal val="visible"/>
                                      </p:to>
                                    </p:set>
                                    <p:animEffect transition="in" filter="fade">
                                      <p:cBhvr>
                                        <p:cTn id="34" dur="1000"/>
                                        <p:tgtEl>
                                          <p:spTgt spid="5">
                                            <p:txEl>
                                              <p:pRg st="5" end="5"/>
                                            </p:txEl>
                                          </p:spTgt>
                                        </p:tgtEl>
                                      </p:cBhvr>
                                    </p:animEffect>
                                    <p:anim calcmode="lin" valueType="num">
                                      <p:cBhvr>
                                        <p:cTn id="35"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Title 1"/>
          <p:cNvSpPr>
            <a:spLocks noGrp="1"/>
          </p:cNvSpPr>
          <p:nvPr>
            <p:ph type="title"/>
          </p:nvPr>
        </p:nvSpPr>
        <p:spPr/>
        <p:txBody>
          <a:bodyPr/>
          <a:lstStyle/>
          <a:p>
            <a:pPr algn="ctr" eaLnBrk="1" hangingPunct="1"/>
            <a:r>
              <a:rPr lang="en-US" sz="4000" dirty="0">
                <a:latin typeface="Rockwell" charset="0"/>
              </a:rPr>
              <a:t>Classroom Example:</a:t>
            </a:r>
            <a:br>
              <a:rPr lang="en-US" sz="4000" dirty="0">
                <a:latin typeface="Rockwell" charset="0"/>
              </a:rPr>
            </a:br>
            <a:r>
              <a:rPr lang="en-US" sz="4000" dirty="0" smtClean="0">
                <a:latin typeface="Rockwell" charset="0"/>
              </a:rPr>
              <a:t>High </a:t>
            </a:r>
            <a:r>
              <a:rPr lang="en-US" sz="4000" dirty="0">
                <a:latin typeface="Rockwell" charset="0"/>
              </a:rPr>
              <a:t>School</a:t>
            </a:r>
          </a:p>
        </p:txBody>
      </p:sp>
      <p:sp>
        <p:nvSpPr>
          <p:cNvPr id="102402" name="Content Placeholder 2"/>
          <p:cNvSpPr>
            <a:spLocks noGrp="1"/>
          </p:cNvSpPr>
          <p:nvPr>
            <p:ph idx="1"/>
          </p:nvPr>
        </p:nvSpPr>
        <p:spPr>
          <a:xfrm>
            <a:off x="838200" y="2052048"/>
            <a:ext cx="10515600" cy="4351338"/>
          </a:xfrm>
        </p:spPr>
        <p:txBody>
          <a:bodyPr>
            <a:noAutofit/>
          </a:bodyPr>
          <a:lstStyle/>
          <a:p>
            <a:pPr marL="0" indent="0">
              <a:buNone/>
            </a:pPr>
            <a:r>
              <a:rPr lang="en-US" sz="3200" u="sng" dirty="0">
                <a:solidFill>
                  <a:schemeClr val="tx1">
                    <a:lumMod val="95000"/>
                    <a:lumOff val="5000"/>
                  </a:schemeClr>
                </a:solidFill>
                <a:latin typeface="Rockwell" charset="0"/>
              </a:rPr>
              <a:t>Teacher</a:t>
            </a:r>
            <a:r>
              <a:rPr lang="en-US" sz="3200" dirty="0" smtClean="0">
                <a:solidFill>
                  <a:schemeClr val="tx1">
                    <a:lumMod val="95000"/>
                    <a:lumOff val="5000"/>
                  </a:schemeClr>
                </a:solidFill>
                <a:latin typeface="Rockwell" charset="0"/>
              </a:rPr>
              <a:t>: Connie Williams, Petaluma, </a:t>
            </a:r>
            <a:r>
              <a:rPr lang="en-US" sz="3200" dirty="0">
                <a:solidFill>
                  <a:schemeClr val="tx1">
                    <a:lumMod val="95000"/>
                    <a:lumOff val="5000"/>
                  </a:schemeClr>
                </a:solidFill>
                <a:latin typeface="Rockwell" charset="0"/>
              </a:rPr>
              <a:t>C</a:t>
            </a:r>
            <a:r>
              <a:rPr lang="en-US" sz="3200" dirty="0" smtClean="0">
                <a:solidFill>
                  <a:schemeClr val="tx1">
                    <a:lumMod val="95000"/>
                    <a:lumOff val="5000"/>
                  </a:schemeClr>
                </a:solidFill>
                <a:latin typeface="Rockwell" charset="0"/>
              </a:rPr>
              <a:t>A</a:t>
            </a:r>
            <a:endParaRPr lang="en-US" sz="3200" dirty="0">
              <a:solidFill>
                <a:schemeClr val="tx1">
                  <a:lumMod val="95000"/>
                  <a:lumOff val="5000"/>
                </a:schemeClr>
              </a:solidFill>
              <a:latin typeface="Rockwell" charset="0"/>
            </a:endParaRPr>
          </a:p>
          <a:p>
            <a:pPr marL="0" indent="0">
              <a:buNone/>
            </a:pPr>
            <a:r>
              <a:rPr lang="en-US" sz="3200" u="sng" dirty="0">
                <a:solidFill>
                  <a:schemeClr val="tx1">
                    <a:lumMod val="95000"/>
                    <a:lumOff val="5000"/>
                  </a:schemeClr>
                </a:solidFill>
                <a:latin typeface="Rockwell" charset="0"/>
              </a:rPr>
              <a:t>Topic</a:t>
            </a:r>
            <a:r>
              <a:rPr lang="en-US" sz="3200" dirty="0">
                <a:solidFill>
                  <a:schemeClr val="tx1">
                    <a:lumMod val="95000"/>
                    <a:lumOff val="5000"/>
                  </a:schemeClr>
                </a:solidFill>
                <a:latin typeface="Rockwell" charset="0"/>
              </a:rPr>
              <a:t>: </a:t>
            </a:r>
            <a:r>
              <a:rPr lang="en-US" sz="3200" dirty="0" smtClean="0">
                <a:solidFill>
                  <a:schemeClr val="tx1">
                    <a:lumMod val="95000"/>
                    <a:lumOff val="5000"/>
                  </a:schemeClr>
                </a:solidFill>
                <a:latin typeface="Rockwell" charset="0"/>
              </a:rPr>
              <a:t>Debate Team</a:t>
            </a:r>
          </a:p>
          <a:p>
            <a:pPr marL="0" indent="0">
              <a:buNone/>
            </a:pPr>
            <a:r>
              <a:rPr lang="en-US" sz="3200" u="sng" dirty="0" smtClean="0">
                <a:solidFill>
                  <a:schemeClr val="tx1">
                    <a:lumMod val="95000"/>
                    <a:lumOff val="5000"/>
                  </a:schemeClr>
                </a:solidFill>
                <a:latin typeface="Rockwell" charset="0"/>
              </a:rPr>
              <a:t>Purpose</a:t>
            </a:r>
            <a:r>
              <a:rPr lang="en-US" sz="3200" dirty="0" smtClean="0">
                <a:solidFill>
                  <a:schemeClr val="tx1">
                    <a:lumMod val="95000"/>
                    <a:lumOff val="5000"/>
                  </a:schemeClr>
                </a:solidFill>
                <a:latin typeface="Rockwell" charset="0"/>
              </a:rPr>
              <a:t>: To anticipate the information necessary to research before a debate</a:t>
            </a:r>
            <a:endParaRPr lang="en-US" sz="3200" dirty="0">
              <a:latin typeface="Rockwell" charset="0"/>
            </a:endParaRPr>
          </a:p>
        </p:txBody>
      </p:sp>
    </p:spTree>
    <p:extLst>
      <p:ext uri="{BB962C8B-B14F-4D97-AF65-F5344CB8AC3E}">
        <p14:creationId xmlns:p14="http://schemas.microsoft.com/office/powerpoint/2010/main" val="304777452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Question Focus</a:t>
            </a:r>
            <a:endParaRPr lang="en-US" sz="4000" dirty="0"/>
          </a:p>
        </p:txBody>
      </p:sp>
      <p:sp>
        <p:nvSpPr>
          <p:cNvPr id="3" name="Content Placeholder 2"/>
          <p:cNvSpPr>
            <a:spLocks noGrp="1"/>
          </p:cNvSpPr>
          <p:nvPr>
            <p:ph idx="1"/>
          </p:nvPr>
        </p:nvSpPr>
        <p:spPr>
          <a:xfrm>
            <a:off x="838200" y="2766151"/>
            <a:ext cx="10515600" cy="4351338"/>
          </a:xfrm>
          <a:ln w="28575">
            <a:noFill/>
          </a:ln>
        </p:spPr>
        <p:txBody>
          <a:bodyPr>
            <a:noAutofit/>
          </a:bodyPr>
          <a:lstStyle/>
          <a:p>
            <a:pPr marL="0" indent="0">
              <a:buNone/>
            </a:pPr>
            <a:r>
              <a:rPr lang="en-US" sz="3600" dirty="0" smtClean="0">
                <a:solidFill>
                  <a:schemeClr val="tx1"/>
                </a:solidFill>
                <a:latin typeface="Rockwell" charset="0"/>
                <a:ea typeface="Rockwell" charset="0"/>
                <a:cs typeface="Rockwell" charset="0"/>
              </a:rPr>
              <a:t>Resolved </a:t>
            </a:r>
            <a:r>
              <a:rPr lang="en-US" sz="3600" dirty="0">
                <a:solidFill>
                  <a:schemeClr val="tx1"/>
                </a:solidFill>
                <a:latin typeface="Rockwell" charset="0"/>
                <a:ea typeface="Rockwell" charset="0"/>
                <a:cs typeface="Rockwell" charset="0"/>
              </a:rPr>
              <a:t>that the United States screen immigrants for extremist ideological views</a:t>
            </a:r>
            <a:r>
              <a:rPr lang="en-US" sz="3600" dirty="0" smtClean="0">
                <a:solidFill>
                  <a:schemeClr val="tx1"/>
                </a:solidFill>
                <a:latin typeface="Rockwell" charset="0"/>
                <a:ea typeface="Rockwell" charset="0"/>
                <a:cs typeface="Rockwell" charset="0"/>
              </a:rPr>
              <a:t>.</a:t>
            </a:r>
            <a:endParaRPr lang="en-US" sz="3600" dirty="0">
              <a:solidFill>
                <a:schemeClr val="tx1"/>
              </a:solidFill>
              <a:latin typeface="Rockwell" charset="0"/>
              <a:ea typeface="Rockwell" charset="0"/>
              <a:cs typeface="Rockwell" charset="0"/>
            </a:endParaRPr>
          </a:p>
        </p:txBody>
      </p:sp>
    </p:spTree>
    <p:extLst>
      <p:ext uri="{BB962C8B-B14F-4D97-AF65-F5344CB8AC3E}">
        <p14:creationId xmlns:p14="http://schemas.microsoft.com/office/powerpoint/2010/main" val="2948017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Student Questions</a:t>
            </a:r>
            <a:endParaRPr lang="en-US" sz="4000" dirty="0"/>
          </a:p>
        </p:txBody>
      </p:sp>
      <p:sp>
        <p:nvSpPr>
          <p:cNvPr id="3" name="Content Placeholder 2"/>
          <p:cNvSpPr>
            <a:spLocks noGrp="1"/>
          </p:cNvSpPr>
          <p:nvPr>
            <p:ph idx="1"/>
          </p:nvPr>
        </p:nvSpPr>
        <p:spPr>
          <a:xfrm>
            <a:off x="258607" y="1664389"/>
            <a:ext cx="5950604" cy="4351338"/>
          </a:xfrm>
        </p:spPr>
        <p:txBody>
          <a:bodyPr>
            <a:noAutofit/>
          </a:bodyPr>
          <a:lstStyle/>
          <a:p>
            <a:pPr marL="457200" indent="-457200" defTabSz="457200">
              <a:buClr>
                <a:schemeClr val="tx1"/>
              </a:buClr>
              <a:buSzPct val="100000"/>
              <a:buFont typeface="+mj-lt"/>
              <a:buAutoNum type="arabicPeriod"/>
            </a:pPr>
            <a:r>
              <a:rPr lang="en-US" sz="2400" dirty="0" smtClean="0">
                <a:solidFill>
                  <a:prstClr val="black"/>
                </a:solidFill>
                <a:latin typeface="Rockwell" charset="0"/>
                <a:ea typeface="Rockwell" charset="0"/>
                <a:cs typeface="Rockwell" charset="0"/>
              </a:rPr>
              <a:t>What </a:t>
            </a:r>
            <a:r>
              <a:rPr lang="en-US" sz="2400" dirty="0">
                <a:solidFill>
                  <a:prstClr val="black"/>
                </a:solidFill>
                <a:latin typeface="Rockwell" charset="0"/>
                <a:ea typeface="Rockwell" charset="0"/>
                <a:cs typeface="Rockwell" charset="0"/>
              </a:rPr>
              <a:t>are extremist views?</a:t>
            </a:r>
          </a:p>
          <a:p>
            <a:pPr marL="457200" indent="-457200" defTabSz="457200">
              <a:buClr>
                <a:schemeClr val="tx1"/>
              </a:buClr>
              <a:buSzPct val="100000"/>
              <a:buFont typeface="+mj-lt"/>
              <a:buAutoNum type="arabicPeriod"/>
            </a:pPr>
            <a:r>
              <a:rPr lang="en-US" sz="2400" dirty="0" smtClean="0">
                <a:solidFill>
                  <a:prstClr val="black"/>
                </a:solidFill>
                <a:latin typeface="Rockwell" charset="0"/>
                <a:ea typeface="Rockwell" charset="0"/>
                <a:cs typeface="Rockwell" charset="0"/>
              </a:rPr>
              <a:t>How </a:t>
            </a:r>
            <a:r>
              <a:rPr lang="en-US" sz="2400" dirty="0">
                <a:solidFill>
                  <a:prstClr val="black"/>
                </a:solidFill>
                <a:latin typeface="Rockwell" charset="0"/>
                <a:ea typeface="Rockwell" charset="0"/>
                <a:cs typeface="Rockwell" charset="0"/>
              </a:rPr>
              <a:t>are we screening now?</a:t>
            </a:r>
          </a:p>
          <a:p>
            <a:pPr marL="457200" indent="-457200" defTabSz="457200">
              <a:buClr>
                <a:schemeClr val="tx1"/>
              </a:buClr>
              <a:buSzPct val="100000"/>
              <a:buFont typeface="+mj-lt"/>
              <a:buAutoNum type="arabicPeriod"/>
            </a:pPr>
            <a:r>
              <a:rPr lang="en-US" sz="2400" dirty="0" smtClean="0">
                <a:solidFill>
                  <a:prstClr val="black"/>
                </a:solidFill>
                <a:latin typeface="Rockwell" charset="0"/>
                <a:ea typeface="Rockwell" charset="0"/>
                <a:cs typeface="Rockwell" charset="0"/>
              </a:rPr>
              <a:t>What </a:t>
            </a:r>
            <a:r>
              <a:rPr lang="en-US" sz="2400" dirty="0">
                <a:solidFill>
                  <a:prstClr val="black"/>
                </a:solidFill>
                <a:latin typeface="Rockwell" charset="0"/>
                <a:ea typeface="Rockwell" charset="0"/>
                <a:cs typeface="Rockwell" charset="0"/>
              </a:rPr>
              <a:t>kinds of extremist views are there?</a:t>
            </a:r>
          </a:p>
          <a:p>
            <a:pPr marL="457200" indent="-457200" defTabSz="457200">
              <a:buClr>
                <a:schemeClr val="tx1"/>
              </a:buClr>
              <a:buSzPct val="100000"/>
              <a:buFont typeface="+mj-lt"/>
              <a:buAutoNum type="arabicPeriod"/>
            </a:pPr>
            <a:r>
              <a:rPr lang="en-US" sz="2400" dirty="0" smtClean="0">
                <a:solidFill>
                  <a:prstClr val="black"/>
                </a:solidFill>
                <a:latin typeface="Rockwell" charset="0"/>
                <a:ea typeface="Rockwell" charset="0"/>
                <a:cs typeface="Rockwell" charset="0"/>
              </a:rPr>
              <a:t>What </a:t>
            </a:r>
            <a:r>
              <a:rPr lang="en-US" sz="2400" dirty="0">
                <a:solidFill>
                  <a:prstClr val="black"/>
                </a:solidFill>
                <a:latin typeface="Rockwell" charset="0"/>
                <a:ea typeface="Rockwell" charset="0"/>
                <a:cs typeface="Rockwell" charset="0"/>
              </a:rPr>
              <a:t>about homegrown extremist views?</a:t>
            </a:r>
          </a:p>
          <a:p>
            <a:pPr marL="457200" indent="-457200" defTabSz="457200">
              <a:buClr>
                <a:schemeClr val="tx1"/>
              </a:buClr>
              <a:buSzPct val="100000"/>
              <a:buFont typeface="+mj-lt"/>
              <a:buAutoNum type="arabicPeriod"/>
            </a:pPr>
            <a:r>
              <a:rPr lang="en-US" sz="2400" dirty="0" smtClean="0">
                <a:solidFill>
                  <a:prstClr val="black"/>
                </a:solidFill>
                <a:latin typeface="Rockwell" charset="0"/>
                <a:ea typeface="Rockwell" charset="0"/>
                <a:cs typeface="Rockwell" charset="0"/>
              </a:rPr>
              <a:t>How </a:t>
            </a:r>
            <a:r>
              <a:rPr lang="en-US" sz="2400" dirty="0">
                <a:solidFill>
                  <a:prstClr val="black"/>
                </a:solidFill>
                <a:latin typeface="Rockwell" charset="0"/>
                <a:ea typeface="Rockwell" charset="0"/>
                <a:cs typeface="Rockwell" charset="0"/>
              </a:rPr>
              <a:t>might we screen immigrants differently?</a:t>
            </a:r>
          </a:p>
          <a:p>
            <a:pPr defTabSz="457200"/>
            <a:endParaRPr lang="en-US" sz="1800" dirty="0">
              <a:solidFill>
                <a:schemeClr val="tx1"/>
              </a:solidFill>
            </a:endParaRPr>
          </a:p>
        </p:txBody>
      </p:sp>
      <p:sp>
        <p:nvSpPr>
          <p:cNvPr id="4" name="TextBox 3"/>
          <p:cNvSpPr txBox="1"/>
          <p:nvPr/>
        </p:nvSpPr>
        <p:spPr>
          <a:xfrm>
            <a:off x="6091173" y="1549469"/>
            <a:ext cx="5274365" cy="4154984"/>
          </a:xfrm>
          <a:prstGeom prst="rect">
            <a:avLst/>
          </a:prstGeom>
          <a:noFill/>
        </p:spPr>
        <p:txBody>
          <a:bodyPr wrap="square" rtlCol="0">
            <a:spAutoFit/>
          </a:bodyPr>
          <a:lstStyle/>
          <a:p>
            <a:pPr marL="457200" marR="0" lvl="0" indent="-457200" algn="l" defTabSz="457200" rtl="0" eaLnBrk="1" fontAlgn="auto" latinLnBrk="0" hangingPunct="1">
              <a:lnSpc>
                <a:spcPct val="100000"/>
              </a:lnSpc>
              <a:spcBef>
                <a:spcPts val="0"/>
              </a:spcBef>
              <a:spcAft>
                <a:spcPts val="0"/>
              </a:spcAft>
              <a:buClrTx/>
              <a:buSzTx/>
              <a:buFont typeface="+mj-lt"/>
              <a:buAutoNum type="arabicPeriod" startAt="6"/>
              <a:tabLst/>
              <a:defRPr/>
            </a:pPr>
            <a:r>
              <a:rPr kumimoji="0" lang="en-US" sz="2400" b="0" i="0" u="none" strike="noStrike" kern="1200" cap="none" spc="0" normalizeH="0" baseline="0" noProof="0" dirty="0">
                <a:ln>
                  <a:noFill/>
                </a:ln>
                <a:solidFill>
                  <a:prstClr val="black"/>
                </a:solidFill>
                <a:effectLst/>
                <a:uLnTx/>
                <a:uFillTx/>
                <a:latin typeface="Rockwell"/>
                <a:ea typeface="+mn-ea"/>
                <a:cs typeface="+mn-cs"/>
              </a:rPr>
              <a:t>What would happen if we didn’t let anyone in anymore?</a:t>
            </a:r>
          </a:p>
          <a:p>
            <a:pPr marL="457200" marR="0" lvl="0" indent="-457200" algn="l" defTabSz="457200" rtl="0" eaLnBrk="1" fontAlgn="auto" latinLnBrk="0" hangingPunct="1">
              <a:lnSpc>
                <a:spcPct val="100000"/>
              </a:lnSpc>
              <a:spcBef>
                <a:spcPts val="0"/>
              </a:spcBef>
              <a:spcAft>
                <a:spcPts val="0"/>
              </a:spcAft>
              <a:buClrTx/>
              <a:buSzTx/>
              <a:buFont typeface="+mj-lt"/>
              <a:buAutoNum type="arabicPeriod" startAt="6"/>
              <a:tabLst/>
              <a:defRPr/>
            </a:pPr>
            <a:endParaRPr kumimoji="0" lang="en-US" sz="2400" b="0" i="0" u="none" strike="noStrike" kern="1200" cap="none" spc="0" normalizeH="0" baseline="0" noProof="0" dirty="0">
              <a:ln>
                <a:noFill/>
              </a:ln>
              <a:solidFill>
                <a:prstClr val="black"/>
              </a:solidFill>
              <a:effectLst/>
              <a:uLnTx/>
              <a:uFillTx/>
              <a:latin typeface="Rockwell"/>
              <a:ea typeface="+mn-ea"/>
              <a:cs typeface="+mn-cs"/>
            </a:endParaRPr>
          </a:p>
          <a:p>
            <a:pPr marL="457200" marR="0" lvl="0" indent="-457200" algn="l" defTabSz="457200" rtl="0" eaLnBrk="1" fontAlgn="auto" latinLnBrk="0" hangingPunct="1">
              <a:lnSpc>
                <a:spcPct val="100000"/>
              </a:lnSpc>
              <a:spcBef>
                <a:spcPts val="0"/>
              </a:spcBef>
              <a:spcAft>
                <a:spcPts val="0"/>
              </a:spcAft>
              <a:buClrTx/>
              <a:buSzTx/>
              <a:buFont typeface="+mj-lt"/>
              <a:buAutoNum type="arabicPeriod" startAt="6"/>
              <a:tabLst/>
              <a:defRPr/>
            </a:pPr>
            <a:r>
              <a:rPr kumimoji="0" lang="en-US" sz="2400" b="0" i="0" u="none" strike="noStrike" kern="1200" cap="none" spc="0" normalizeH="0" baseline="0" noProof="0" dirty="0">
                <a:ln>
                  <a:noFill/>
                </a:ln>
                <a:solidFill>
                  <a:prstClr val="black"/>
                </a:solidFill>
                <a:effectLst/>
                <a:uLnTx/>
                <a:uFillTx/>
                <a:latin typeface="Rockwell"/>
                <a:ea typeface="+mn-ea"/>
                <a:cs typeface="+mn-cs"/>
              </a:rPr>
              <a:t>Don’t we already have a good system?</a:t>
            </a:r>
          </a:p>
          <a:p>
            <a:pPr marL="457200" marR="0" lvl="0" indent="-457200" algn="l" defTabSz="457200" rtl="0" eaLnBrk="1" fontAlgn="auto" latinLnBrk="0" hangingPunct="1">
              <a:lnSpc>
                <a:spcPct val="100000"/>
              </a:lnSpc>
              <a:spcBef>
                <a:spcPts val="0"/>
              </a:spcBef>
              <a:spcAft>
                <a:spcPts val="0"/>
              </a:spcAft>
              <a:buClrTx/>
              <a:buSzTx/>
              <a:buFont typeface="+mj-lt"/>
              <a:buAutoNum type="arabicPeriod" startAt="6"/>
              <a:tabLst/>
              <a:defRPr/>
            </a:pPr>
            <a:endParaRPr kumimoji="0" lang="en-US" sz="2400" b="0" i="0" u="none" strike="noStrike" kern="1200" cap="none" spc="0" normalizeH="0" baseline="0" noProof="0" dirty="0">
              <a:ln>
                <a:noFill/>
              </a:ln>
              <a:solidFill>
                <a:prstClr val="black"/>
              </a:solidFill>
              <a:effectLst/>
              <a:uLnTx/>
              <a:uFillTx/>
              <a:latin typeface="Rockwell"/>
              <a:ea typeface="+mn-ea"/>
              <a:cs typeface="+mn-cs"/>
            </a:endParaRPr>
          </a:p>
          <a:p>
            <a:pPr marL="457200" marR="0" lvl="0" indent="-457200" algn="l" defTabSz="457200" rtl="0" eaLnBrk="1" fontAlgn="auto" latinLnBrk="0" hangingPunct="1">
              <a:lnSpc>
                <a:spcPct val="100000"/>
              </a:lnSpc>
              <a:spcBef>
                <a:spcPts val="0"/>
              </a:spcBef>
              <a:spcAft>
                <a:spcPts val="0"/>
              </a:spcAft>
              <a:buClrTx/>
              <a:buSzTx/>
              <a:buFont typeface="+mj-lt"/>
              <a:buAutoNum type="arabicPeriod" startAt="6"/>
              <a:tabLst/>
              <a:defRPr/>
            </a:pPr>
            <a:r>
              <a:rPr kumimoji="0" lang="en-US" sz="2400" b="0" i="0" u="none" strike="noStrike" kern="1200" cap="none" spc="0" normalizeH="0" baseline="0" noProof="0" dirty="0">
                <a:ln>
                  <a:noFill/>
                </a:ln>
                <a:solidFill>
                  <a:prstClr val="black"/>
                </a:solidFill>
                <a:effectLst/>
                <a:uLnTx/>
                <a:uFillTx/>
                <a:latin typeface="Rockwell"/>
                <a:ea typeface="+mn-ea"/>
                <a:cs typeface="+mn-cs"/>
              </a:rPr>
              <a:t>Why are we re-building something that isn’t broken?</a:t>
            </a:r>
          </a:p>
          <a:p>
            <a:pPr marL="457200" marR="0" lvl="0" indent="-457200" algn="l" defTabSz="457200" rtl="0" eaLnBrk="1" fontAlgn="auto" latinLnBrk="0" hangingPunct="1">
              <a:lnSpc>
                <a:spcPct val="100000"/>
              </a:lnSpc>
              <a:spcBef>
                <a:spcPts val="0"/>
              </a:spcBef>
              <a:spcAft>
                <a:spcPts val="0"/>
              </a:spcAft>
              <a:buClrTx/>
              <a:buSzTx/>
              <a:buFont typeface="+mj-lt"/>
              <a:buAutoNum type="arabicPeriod" startAt="6"/>
              <a:tabLst/>
              <a:defRPr/>
            </a:pPr>
            <a:endParaRPr kumimoji="0" lang="en-US" sz="2400" b="0" i="0" u="none" strike="noStrike" kern="1200" cap="none" spc="0" normalizeH="0" baseline="0" noProof="0" dirty="0">
              <a:ln>
                <a:noFill/>
              </a:ln>
              <a:solidFill>
                <a:prstClr val="black"/>
              </a:solidFill>
              <a:effectLst/>
              <a:uLnTx/>
              <a:uFillTx/>
              <a:latin typeface="Rockwell"/>
              <a:ea typeface="+mn-ea"/>
              <a:cs typeface="+mn-cs"/>
            </a:endParaRPr>
          </a:p>
          <a:p>
            <a:pPr marL="457200" marR="0" lvl="0" indent="-457200" algn="l" defTabSz="457200" rtl="0" eaLnBrk="1" fontAlgn="auto" latinLnBrk="0" hangingPunct="1">
              <a:lnSpc>
                <a:spcPct val="100000"/>
              </a:lnSpc>
              <a:spcBef>
                <a:spcPts val="0"/>
              </a:spcBef>
              <a:spcAft>
                <a:spcPts val="0"/>
              </a:spcAft>
              <a:buClrTx/>
              <a:buSzTx/>
              <a:buFont typeface="+mj-lt"/>
              <a:buAutoNum type="arabicPeriod" startAt="6"/>
              <a:tabLst/>
              <a:defRPr/>
            </a:pPr>
            <a:r>
              <a:rPr kumimoji="0" lang="en-US" sz="2400" b="0" i="0" u="none" strike="noStrike" kern="1200" cap="none" spc="0" normalizeH="0" baseline="0" noProof="0" dirty="0">
                <a:ln>
                  <a:noFill/>
                </a:ln>
                <a:solidFill>
                  <a:prstClr val="black"/>
                </a:solidFill>
                <a:effectLst/>
                <a:uLnTx/>
                <a:uFillTx/>
                <a:latin typeface="Rockwell"/>
                <a:ea typeface="+mn-ea"/>
                <a:cs typeface="+mn-cs"/>
              </a:rPr>
              <a:t>How do we know if it’s broken or not?</a:t>
            </a:r>
          </a:p>
        </p:txBody>
      </p:sp>
    </p:spTree>
    <p:extLst>
      <p:ext uri="{BB962C8B-B14F-4D97-AF65-F5344CB8AC3E}">
        <p14:creationId xmlns:p14="http://schemas.microsoft.com/office/powerpoint/2010/main" val="357214903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latin typeface="Rockwell" charset="0"/>
                <a:ea typeface="Rockwell" charset="0"/>
                <a:cs typeface="Rockwell" charset="0"/>
              </a:rPr>
              <a:t>Next </a:t>
            </a:r>
            <a:r>
              <a:rPr lang="en-US" sz="4000" dirty="0" smtClean="0">
                <a:latin typeface="Rockwell" charset="0"/>
                <a:ea typeface="Rockwell" charset="0"/>
                <a:cs typeface="Rockwell" charset="0"/>
              </a:rPr>
              <a:t>Steps with Student Questions:</a:t>
            </a:r>
            <a:endParaRPr lang="en-US" sz="4000" dirty="0">
              <a:latin typeface="Rockwell" charset="0"/>
              <a:ea typeface="Rockwell" charset="0"/>
              <a:cs typeface="Rockwell" charset="0"/>
            </a:endParaRPr>
          </a:p>
        </p:txBody>
      </p:sp>
      <p:sp>
        <p:nvSpPr>
          <p:cNvPr id="3" name="Content Placeholder 2"/>
          <p:cNvSpPr>
            <a:spLocks noGrp="1"/>
          </p:cNvSpPr>
          <p:nvPr>
            <p:ph idx="1"/>
          </p:nvPr>
        </p:nvSpPr>
        <p:spPr>
          <a:xfrm>
            <a:off x="838200" y="1825625"/>
            <a:ext cx="10515600" cy="2946672"/>
          </a:xfrm>
        </p:spPr>
        <p:txBody>
          <a:bodyPr>
            <a:normAutofit fontScale="62500" lnSpcReduction="20000"/>
          </a:bodyPr>
          <a:lstStyle/>
          <a:p>
            <a:pPr marL="0" indent="0" defTabSz="457200">
              <a:buNone/>
            </a:pPr>
            <a:r>
              <a:rPr lang="en-US" sz="3400" dirty="0" smtClean="0">
                <a:solidFill>
                  <a:prstClr val="black"/>
                </a:solidFill>
                <a:latin typeface="Rockwell" charset="0"/>
                <a:ea typeface="Rockwell" charset="0"/>
                <a:cs typeface="Rockwell" charset="0"/>
              </a:rPr>
              <a:t>Students created questions for the evaluation of the sources they were using:</a:t>
            </a:r>
          </a:p>
          <a:p>
            <a:pPr defTabSz="457200">
              <a:buFont typeface="Wingdings" charset="2"/>
              <a:buChar char="§"/>
            </a:pPr>
            <a:r>
              <a:rPr lang="en-US" sz="3400" dirty="0" smtClean="0">
                <a:solidFill>
                  <a:prstClr val="black"/>
                </a:solidFill>
              </a:rPr>
              <a:t>Who </a:t>
            </a:r>
            <a:r>
              <a:rPr lang="en-US" sz="3400" dirty="0">
                <a:solidFill>
                  <a:prstClr val="black"/>
                </a:solidFill>
              </a:rPr>
              <a:t>wrote this?</a:t>
            </a:r>
          </a:p>
          <a:p>
            <a:pPr defTabSz="457200">
              <a:buFont typeface="Wingdings" charset="2"/>
              <a:buChar char="§"/>
            </a:pPr>
            <a:r>
              <a:rPr lang="en-US" sz="3400" dirty="0">
                <a:solidFill>
                  <a:prstClr val="black"/>
                </a:solidFill>
              </a:rPr>
              <a:t>For what purpose was this written?</a:t>
            </a:r>
          </a:p>
          <a:p>
            <a:pPr defTabSz="457200">
              <a:buFont typeface="Wingdings" charset="2"/>
              <a:buChar char="§"/>
            </a:pPr>
            <a:r>
              <a:rPr lang="en-US" sz="3400" dirty="0">
                <a:solidFill>
                  <a:prstClr val="black"/>
                </a:solidFill>
              </a:rPr>
              <a:t>How do they want me to feel?</a:t>
            </a:r>
          </a:p>
          <a:p>
            <a:pPr defTabSz="457200">
              <a:buFont typeface="Wingdings" charset="2"/>
              <a:buChar char="§"/>
            </a:pPr>
            <a:r>
              <a:rPr lang="en-US" sz="3400" dirty="0">
                <a:solidFill>
                  <a:prstClr val="black"/>
                </a:solidFill>
              </a:rPr>
              <a:t>How do they want me to act?</a:t>
            </a:r>
          </a:p>
          <a:p>
            <a:pPr defTabSz="457200">
              <a:buFont typeface="Wingdings" charset="2"/>
              <a:buChar char="§"/>
            </a:pPr>
            <a:r>
              <a:rPr lang="en-US" sz="3400" dirty="0">
                <a:solidFill>
                  <a:prstClr val="black"/>
                </a:solidFill>
              </a:rPr>
              <a:t>What are the sources of their numbers, charts, or other evidence?</a:t>
            </a:r>
          </a:p>
          <a:p>
            <a:pPr defTabSz="457200">
              <a:buFont typeface="Wingdings" charset="2"/>
              <a:buChar char="§"/>
            </a:pPr>
            <a:r>
              <a:rPr lang="en-US" sz="3400" dirty="0">
                <a:solidFill>
                  <a:prstClr val="black"/>
                </a:solidFill>
              </a:rPr>
              <a:t>Can we trace them back to their creator?… and then question the purpose and authority of those numbers also.</a:t>
            </a:r>
          </a:p>
          <a:p>
            <a:pPr lvl="0" defTabSz="457200">
              <a:spcBef>
                <a:spcPts val="0"/>
              </a:spcBef>
              <a:buSzTx/>
              <a:buFont typeface="Wingdings" charset="2"/>
              <a:buChar char="v"/>
              <a:defRPr/>
            </a:pPr>
            <a:endParaRPr lang="en-US" sz="3200" dirty="0">
              <a:solidFill>
                <a:schemeClr val="tx1"/>
              </a:solidFill>
            </a:endParaRPr>
          </a:p>
        </p:txBody>
      </p:sp>
    </p:spTree>
    <p:extLst>
      <p:ext uri="{BB962C8B-B14F-4D97-AF65-F5344CB8AC3E}">
        <p14:creationId xmlns:p14="http://schemas.microsoft.com/office/powerpoint/2010/main" val="145597028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Shape 226"/>
          <p:cNvSpPr txBox="1">
            <a:spLocks noGrp="1"/>
          </p:cNvSpPr>
          <p:nvPr>
            <p:ph type="title"/>
          </p:nvPr>
        </p:nvSpPr>
        <p:spPr>
          <a:xfrm>
            <a:off x="778140" y="255756"/>
            <a:ext cx="10515600" cy="846196"/>
          </a:xfrm>
          <a:prstGeom prst="rect">
            <a:avLst/>
          </a:prstGeom>
          <a:noFill/>
          <a:ln>
            <a:noFill/>
          </a:ln>
        </p:spPr>
        <p:txBody>
          <a:bodyPr vert="horz" wrap="square" lIns="91425" tIns="45700" rIns="91425" bIns="45700" rtlCol="0" anchor="ctr" anchorCtr="0">
            <a:noAutofit/>
          </a:bodyPr>
          <a:lstStyle/>
          <a:p>
            <a:pPr indent="-279400">
              <a:spcBef>
                <a:spcPts val="0"/>
              </a:spcBef>
              <a:buClr>
                <a:schemeClr val="dk1"/>
              </a:buClr>
              <a:buSzPct val="100000"/>
            </a:pPr>
            <a:r>
              <a:rPr lang="en-US" sz="4800" dirty="0" smtClean="0">
                <a:solidFill>
                  <a:schemeClr val="tx1"/>
                </a:solidFill>
                <a:latin typeface="Rockwell"/>
                <a:ea typeface="Rockwell"/>
                <a:cs typeface="Rockwell"/>
                <a:sym typeface="Rockwell"/>
              </a:rPr>
              <a:t>Teacher’s reflection</a:t>
            </a:r>
            <a:endParaRPr lang="en-US" sz="4800" dirty="0">
              <a:solidFill>
                <a:schemeClr val="tx1"/>
              </a:solidFill>
              <a:latin typeface="Rockwell"/>
              <a:ea typeface="Rockwell"/>
              <a:cs typeface="Rockwell"/>
              <a:sym typeface="Rockwell"/>
            </a:endParaRPr>
          </a:p>
        </p:txBody>
      </p:sp>
      <p:sp>
        <p:nvSpPr>
          <p:cNvPr id="227" name="Shape 227"/>
          <p:cNvSpPr txBox="1">
            <a:spLocks noGrp="1"/>
          </p:cNvSpPr>
          <p:nvPr>
            <p:ph idx="1"/>
          </p:nvPr>
        </p:nvSpPr>
        <p:spPr>
          <a:xfrm>
            <a:off x="1409699" y="1949450"/>
            <a:ext cx="9572625" cy="2879725"/>
          </a:xfrm>
          <a:prstGeom prst="rect">
            <a:avLst/>
          </a:prstGeom>
          <a:noFill/>
          <a:ln>
            <a:noFill/>
          </a:ln>
        </p:spPr>
        <p:txBody>
          <a:bodyPr vert="horz" wrap="square" lIns="91425" tIns="45700" rIns="91425" bIns="45700" rtlCol="0" anchor="t" anchorCtr="0">
            <a:noAutofit/>
          </a:bodyPr>
          <a:lstStyle/>
          <a:p>
            <a:pPr marL="0" indent="0">
              <a:buClr>
                <a:schemeClr val="dk1"/>
              </a:buClr>
              <a:buSzPct val="100000"/>
              <a:buNone/>
            </a:pPr>
            <a:r>
              <a:rPr lang="en-US" sz="3200" dirty="0" smtClean="0">
                <a:solidFill>
                  <a:schemeClr val="dk1"/>
                </a:solidFill>
                <a:latin typeface="Rockwell"/>
                <a:ea typeface="Rockwell"/>
                <a:cs typeface="Rockwell"/>
                <a:sym typeface="Rockwell"/>
              </a:rPr>
              <a:t>"</a:t>
            </a:r>
            <a:r>
              <a:rPr lang="en-US" sz="3200" dirty="0">
                <a:solidFill>
                  <a:schemeClr val="dk1"/>
                </a:solidFill>
                <a:latin typeface="Rockwell"/>
                <a:ea typeface="Rockwell"/>
                <a:cs typeface="Rockwell"/>
                <a:sym typeface="Rockwell"/>
              </a:rPr>
              <a:t>I was so excited to see that even the quietest children were generating questions and participating in an activity that if it has been done </a:t>
            </a:r>
            <a:r>
              <a:rPr lang="en-US" sz="3200" dirty="0" smtClean="0">
                <a:solidFill>
                  <a:schemeClr val="dk1"/>
                </a:solidFill>
                <a:latin typeface="Rockwell"/>
                <a:ea typeface="Rockwell"/>
                <a:cs typeface="Rockwell"/>
                <a:sym typeface="Rockwell"/>
              </a:rPr>
              <a:t>as whole </a:t>
            </a:r>
            <a:r>
              <a:rPr lang="en-US" sz="3200" dirty="0">
                <a:solidFill>
                  <a:schemeClr val="dk1"/>
                </a:solidFill>
                <a:latin typeface="Rockwell"/>
                <a:ea typeface="Rockwell"/>
                <a:cs typeface="Rockwell"/>
                <a:sym typeface="Rockwell"/>
              </a:rPr>
              <a:t>group discussion, they may not have participated at all. This was typical behavior in all of the groups.”</a:t>
            </a:r>
          </a:p>
        </p:txBody>
      </p:sp>
    </p:spTree>
    <p:extLst>
      <p:ext uri="{BB962C8B-B14F-4D97-AF65-F5344CB8AC3E}">
        <p14:creationId xmlns:p14="http://schemas.microsoft.com/office/powerpoint/2010/main" val="186399148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Shape 219"/>
          <p:cNvSpPr txBox="1">
            <a:spLocks noGrp="1"/>
          </p:cNvSpPr>
          <p:nvPr>
            <p:ph type="title"/>
          </p:nvPr>
        </p:nvSpPr>
        <p:spPr>
          <a:xfrm>
            <a:off x="838200" y="264204"/>
            <a:ext cx="10515600" cy="1325563"/>
          </a:xfrm>
          <a:prstGeom prst="rect">
            <a:avLst/>
          </a:prstGeom>
          <a:noFill/>
          <a:ln>
            <a:noFill/>
          </a:ln>
        </p:spPr>
        <p:txBody>
          <a:bodyPr vert="horz" wrap="square" lIns="91425" tIns="45700" rIns="91425" bIns="45700" rtlCol="0" anchor="t" anchorCtr="0">
            <a:noAutofit/>
          </a:bodyPr>
          <a:lstStyle/>
          <a:p>
            <a:pPr algn="ctr">
              <a:spcBef>
                <a:spcPts val="0"/>
              </a:spcBef>
              <a:buClr>
                <a:schemeClr val="accent1"/>
              </a:buClr>
              <a:buSzPct val="25000"/>
            </a:pPr>
            <a:r>
              <a:rPr lang="en-US" sz="4400" b="0" dirty="0">
                <a:latin typeface="Rockwell"/>
                <a:ea typeface="Rockwell"/>
                <a:cs typeface="Rockwell"/>
                <a:sym typeface="Rockwell"/>
              </a:rPr>
              <a:t>Classroom Example:</a:t>
            </a:r>
            <a:br>
              <a:rPr lang="en-US" sz="4400" b="0" dirty="0">
                <a:latin typeface="Rockwell"/>
                <a:ea typeface="Rockwell"/>
                <a:cs typeface="Rockwell"/>
                <a:sym typeface="Rockwell"/>
              </a:rPr>
            </a:br>
            <a:r>
              <a:rPr lang="en-US" sz="4400" b="0" dirty="0"/>
              <a:t>11</a:t>
            </a:r>
            <a:r>
              <a:rPr lang="en-US" sz="4400" b="0" baseline="30000" dirty="0"/>
              <a:t>th</a:t>
            </a:r>
            <a:r>
              <a:rPr lang="en-US" sz="4400" b="0" dirty="0"/>
              <a:t> Grade</a:t>
            </a:r>
            <a:r>
              <a:rPr lang="en-US" sz="4400" dirty="0">
                <a:solidFill>
                  <a:schemeClr val="accent1"/>
                </a:solidFill>
                <a:latin typeface="Rockwell"/>
                <a:ea typeface="Rockwell"/>
                <a:cs typeface="Rockwell"/>
                <a:sym typeface="Rockwell"/>
              </a:rPr>
              <a:t/>
            </a:r>
            <a:br>
              <a:rPr lang="en-US" sz="4400" dirty="0">
                <a:solidFill>
                  <a:schemeClr val="accent1"/>
                </a:solidFill>
                <a:latin typeface="Rockwell"/>
                <a:ea typeface="Rockwell"/>
                <a:cs typeface="Rockwell"/>
                <a:sym typeface="Rockwell"/>
              </a:rPr>
            </a:br>
            <a:endParaRPr lang="en-US" sz="4400" dirty="0">
              <a:solidFill>
                <a:schemeClr val="accent1"/>
              </a:solidFill>
              <a:latin typeface="Rockwell"/>
              <a:ea typeface="Rockwell"/>
              <a:cs typeface="Rockwell"/>
              <a:sym typeface="Rockwell"/>
            </a:endParaRPr>
          </a:p>
        </p:txBody>
      </p:sp>
      <p:sp>
        <p:nvSpPr>
          <p:cNvPr id="220" name="Shape 220"/>
          <p:cNvSpPr txBox="1">
            <a:spLocks noGrp="1"/>
          </p:cNvSpPr>
          <p:nvPr>
            <p:ph idx="1"/>
          </p:nvPr>
        </p:nvSpPr>
        <p:spPr>
          <a:xfrm>
            <a:off x="1051498" y="2172490"/>
            <a:ext cx="10302302" cy="2508250"/>
          </a:xfrm>
          <a:prstGeom prst="rect">
            <a:avLst/>
          </a:prstGeom>
          <a:noFill/>
          <a:ln>
            <a:noFill/>
          </a:ln>
        </p:spPr>
        <p:txBody>
          <a:bodyPr vert="horz" wrap="square" lIns="91425" tIns="45700" rIns="91425" bIns="45700" rtlCol="0" anchor="t" anchorCtr="0">
            <a:noAutofit/>
          </a:bodyPr>
          <a:lstStyle/>
          <a:p>
            <a:pPr marL="0" indent="0">
              <a:spcBef>
                <a:spcPts val="0"/>
              </a:spcBef>
              <a:buClr>
                <a:schemeClr val="accent1"/>
              </a:buClr>
              <a:buSzPct val="25000"/>
              <a:buNone/>
            </a:pPr>
            <a:r>
              <a:rPr lang="en-US" sz="2800" u="sng" dirty="0">
                <a:solidFill>
                  <a:schemeClr val="dk1"/>
                </a:solidFill>
                <a:ea typeface="Rockwell"/>
                <a:cs typeface="Rockwell"/>
                <a:sym typeface="Rockwell"/>
              </a:rPr>
              <a:t>Teacher</a:t>
            </a:r>
            <a:r>
              <a:rPr lang="en-US" sz="2800" dirty="0">
                <a:solidFill>
                  <a:schemeClr val="dk1"/>
                </a:solidFill>
                <a:ea typeface="Rockwell"/>
                <a:cs typeface="Rockwell"/>
                <a:sym typeface="Rockwell"/>
              </a:rPr>
              <a:t>: </a:t>
            </a:r>
            <a:r>
              <a:rPr lang="en-US" sz="2800" dirty="0">
                <a:solidFill>
                  <a:schemeClr val="dk1"/>
                </a:solidFill>
              </a:rPr>
              <a:t>Isabel Morales, Los Angeles, CA</a:t>
            </a:r>
          </a:p>
          <a:p>
            <a:pPr marL="0" indent="0">
              <a:spcBef>
                <a:spcPts val="2000"/>
              </a:spcBef>
              <a:buClr>
                <a:schemeClr val="accent1"/>
              </a:buClr>
              <a:buSzPct val="25000"/>
              <a:buNone/>
            </a:pPr>
            <a:r>
              <a:rPr lang="en-US" sz="2800" u="sng" dirty="0">
                <a:solidFill>
                  <a:schemeClr val="dk1"/>
                </a:solidFill>
                <a:ea typeface="Rockwell"/>
                <a:cs typeface="Rockwell"/>
                <a:sym typeface="Rockwell"/>
              </a:rPr>
              <a:t>Topic</a:t>
            </a:r>
            <a:r>
              <a:rPr lang="en-US" sz="2800" dirty="0">
                <a:solidFill>
                  <a:schemeClr val="dk1"/>
                </a:solidFill>
                <a:ea typeface="Rockwell"/>
                <a:cs typeface="Rockwell"/>
                <a:sym typeface="Rockwell"/>
              </a:rPr>
              <a:t>:  Social Justice</a:t>
            </a:r>
            <a:endParaRPr lang="en-US" sz="2800" dirty="0">
              <a:solidFill>
                <a:schemeClr val="dk1"/>
              </a:solidFill>
            </a:endParaRPr>
          </a:p>
          <a:p>
            <a:pPr marL="0" indent="0">
              <a:lnSpc>
                <a:spcPct val="120000"/>
              </a:lnSpc>
              <a:spcBef>
                <a:spcPts val="2000"/>
              </a:spcBef>
              <a:buClr>
                <a:schemeClr val="accent1"/>
              </a:buClr>
              <a:buSzPct val="25000"/>
              <a:buNone/>
            </a:pPr>
            <a:r>
              <a:rPr lang="en-US" sz="2800" u="sng" dirty="0">
                <a:solidFill>
                  <a:schemeClr val="dk1"/>
                </a:solidFill>
                <a:ea typeface="Rockwell"/>
                <a:cs typeface="Rockwell"/>
                <a:sym typeface="Rockwell"/>
              </a:rPr>
              <a:t>Purpose</a:t>
            </a:r>
            <a:r>
              <a:rPr lang="en-US" sz="2800" dirty="0">
                <a:solidFill>
                  <a:schemeClr val="dk1"/>
                </a:solidFill>
                <a:ea typeface="Rockwell"/>
                <a:cs typeface="Rockwell"/>
                <a:sym typeface="Rockwell"/>
              </a:rPr>
              <a:t>: Engage students in thinking about systemic injustice ahead of several fiction and nonfiction texts in the semester</a:t>
            </a:r>
            <a:endParaRPr lang="en-US" sz="2800" dirty="0">
              <a:solidFill>
                <a:schemeClr val="dk1"/>
              </a:solidFill>
            </a:endParaRPr>
          </a:p>
        </p:txBody>
      </p:sp>
    </p:spTree>
    <p:extLst>
      <p:ext uri="{BB962C8B-B14F-4D97-AF65-F5344CB8AC3E}">
        <p14:creationId xmlns:p14="http://schemas.microsoft.com/office/powerpoint/2010/main" val="64991359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Shape 225"/>
          <p:cNvSpPr txBox="1">
            <a:spLocks noGrp="1"/>
          </p:cNvSpPr>
          <p:nvPr>
            <p:ph type="title"/>
          </p:nvPr>
        </p:nvSpPr>
        <p:spPr>
          <a:xfrm>
            <a:off x="808703" y="471948"/>
            <a:ext cx="10515600" cy="688259"/>
          </a:xfrm>
          <a:prstGeom prst="rect">
            <a:avLst/>
          </a:prstGeom>
          <a:noFill/>
          <a:ln>
            <a:noFill/>
          </a:ln>
        </p:spPr>
        <p:txBody>
          <a:bodyPr vert="horz" wrap="square" lIns="91425" tIns="45700" rIns="91425" bIns="45700" rtlCol="0" anchor="t" anchorCtr="0">
            <a:noAutofit/>
          </a:bodyPr>
          <a:lstStyle/>
          <a:p>
            <a:pPr>
              <a:spcBef>
                <a:spcPts val="0"/>
              </a:spcBef>
              <a:buClr>
                <a:srgbClr val="629DD1"/>
              </a:buClr>
              <a:buSzPct val="25000"/>
            </a:pPr>
            <a:r>
              <a:rPr lang="en-US" sz="4400" b="0" dirty="0">
                <a:latin typeface="Rockwell"/>
                <a:ea typeface="Rockwell"/>
                <a:cs typeface="Rockwell"/>
                <a:sym typeface="Rockwell"/>
              </a:rPr>
              <a:t>Question Focus</a:t>
            </a:r>
          </a:p>
        </p:txBody>
      </p:sp>
      <p:pic>
        <p:nvPicPr>
          <p:cNvPr id="5" name="Picture 3" descr="School to Priso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87886" y="2609990"/>
            <a:ext cx="2816225" cy="35893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Rectangle 2"/>
          <p:cNvSpPr/>
          <p:nvPr/>
        </p:nvSpPr>
        <p:spPr>
          <a:xfrm>
            <a:off x="2369407" y="1550758"/>
            <a:ext cx="7632750" cy="954107"/>
          </a:xfrm>
          <a:prstGeom prst="rect">
            <a:avLst/>
          </a:prstGeom>
        </p:spPr>
        <p:txBody>
          <a:bodyPr wrap="square">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Rockwell"/>
                <a:cs typeface="+mn-cs"/>
              </a:rPr>
              <a:t>“The disciplinary policies of our society perpetuate injustice.”</a:t>
            </a:r>
          </a:p>
        </p:txBody>
      </p:sp>
    </p:spTree>
    <p:extLst>
      <p:ext uri="{BB962C8B-B14F-4D97-AF65-F5344CB8AC3E}">
        <p14:creationId xmlns:p14="http://schemas.microsoft.com/office/powerpoint/2010/main" val="112437944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Shape 233"/>
          <p:cNvSpPr txBox="1">
            <a:spLocks noGrp="1"/>
          </p:cNvSpPr>
          <p:nvPr>
            <p:ph type="title"/>
          </p:nvPr>
        </p:nvSpPr>
        <p:spPr>
          <a:xfrm>
            <a:off x="806246" y="517839"/>
            <a:ext cx="10515600" cy="685486"/>
          </a:xfrm>
          <a:prstGeom prst="rect">
            <a:avLst/>
          </a:prstGeom>
          <a:noFill/>
          <a:ln>
            <a:noFill/>
          </a:ln>
        </p:spPr>
        <p:txBody>
          <a:bodyPr vert="horz" wrap="square" lIns="91425" tIns="45700" rIns="91425" bIns="45700" rtlCol="0" anchor="t" anchorCtr="0">
            <a:noAutofit/>
          </a:bodyPr>
          <a:lstStyle/>
          <a:p>
            <a:pPr>
              <a:spcBef>
                <a:spcPts val="0"/>
              </a:spcBef>
              <a:buClr>
                <a:schemeClr val="accent1"/>
              </a:buClr>
              <a:buSzPct val="25000"/>
            </a:pPr>
            <a:r>
              <a:rPr lang="en-US" sz="4400" b="0" dirty="0">
                <a:latin typeface="Rockwell"/>
                <a:ea typeface="Rockwell"/>
                <a:cs typeface="Rockwell"/>
                <a:sym typeface="Rockwell"/>
              </a:rPr>
              <a:t>Student Questions</a:t>
            </a:r>
          </a:p>
        </p:txBody>
      </p:sp>
      <p:sp>
        <p:nvSpPr>
          <p:cNvPr id="234" name="Shape 234"/>
          <p:cNvSpPr txBox="1">
            <a:spLocks noGrp="1"/>
          </p:cNvSpPr>
          <p:nvPr>
            <p:ph idx="4294967295"/>
          </p:nvPr>
        </p:nvSpPr>
        <p:spPr>
          <a:xfrm>
            <a:off x="647700" y="1203325"/>
            <a:ext cx="11049000" cy="4351338"/>
          </a:xfrm>
          <a:prstGeom prst="rect">
            <a:avLst/>
          </a:prstGeom>
          <a:noFill/>
          <a:ln>
            <a:noFill/>
          </a:ln>
        </p:spPr>
        <p:txBody>
          <a:bodyPr vert="horz" wrap="square" lIns="91425" tIns="45700" rIns="91425" bIns="45700" numCol="2" spcCol="274320" rtlCol="0" anchor="t" anchorCtr="0">
            <a:noAutofit/>
          </a:bodyPr>
          <a:lstStyle/>
          <a:p>
            <a:pPr marL="457200" indent="-457200">
              <a:spcBef>
                <a:spcPts val="600"/>
              </a:spcBef>
              <a:buSzPct val="100000"/>
              <a:buFont typeface="+mj-lt"/>
              <a:buAutoNum type="arabicPeriod"/>
            </a:pPr>
            <a:r>
              <a:rPr lang="en-US" sz="2000" b="1" dirty="0">
                <a:solidFill>
                  <a:schemeClr val="tx1"/>
                </a:solidFill>
              </a:rPr>
              <a:t>Why are student of color targeted the most?</a:t>
            </a:r>
          </a:p>
          <a:p>
            <a:pPr marL="457200" indent="-457200">
              <a:spcBef>
                <a:spcPts val="600"/>
              </a:spcBef>
              <a:buSzPct val="100000"/>
              <a:buFont typeface="+mj-lt"/>
              <a:buAutoNum type="arabicPeriod"/>
            </a:pPr>
            <a:r>
              <a:rPr lang="en-US" sz="2000" b="1" dirty="0">
                <a:solidFill>
                  <a:schemeClr val="tx1"/>
                </a:solidFill>
              </a:rPr>
              <a:t>How do disciplinary policies target specific racial groups?</a:t>
            </a:r>
          </a:p>
          <a:p>
            <a:pPr marL="457200" indent="-457200">
              <a:spcBef>
                <a:spcPts val="600"/>
              </a:spcBef>
              <a:buSzPct val="100000"/>
              <a:buFont typeface="+mj-lt"/>
              <a:buAutoNum type="arabicPeriod"/>
            </a:pPr>
            <a:r>
              <a:rPr lang="en-US" sz="2000" dirty="0">
                <a:solidFill>
                  <a:schemeClr val="tx1"/>
                </a:solidFill>
              </a:rPr>
              <a:t>Do teachers nationwide take notice of these stats?</a:t>
            </a:r>
          </a:p>
          <a:p>
            <a:pPr marL="457200" indent="-457200">
              <a:spcBef>
                <a:spcPts val="600"/>
              </a:spcBef>
              <a:buSzPct val="100000"/>
              <a:buFont typeface="+mj-lt"/>
              <a:buAutoNum type="arabicPeriod"/>
            </a:pPr>
            <a:r>
              <a:rPr lang="en-US" sz="2000" b="1" dirty="0">
                <a:solidFill>
                  <a:schemeClr val="tx1"/>
                </a:solidFill>
              </a:rPr>
              <a:t>How can teachers develop better &amp; effective disciplinary policies?</a:t>
            </a:r>
          </a:p>
          <a:p>
            <a:pPr marL="457200" indent="-457200">
              <a:spcBef>
                <a:spcPts val="600"/>
              </a:spcBef>
              <a:buSzPct val="100000"/>
              <a:buFont typeface="+mj-lt"/>
              <a:buAutoNum type="arabicPeriod"/>
            </a:pPr>
            <a:r>
              <a:rPr lang="en-US" sz="2000" dirty="0">
                <a:solidFill>
                  <a:schemeClr val="tx1"/>
                </a:solidFill>
              </a:rPr>
              <a:t>Why do people see the stats &amp; data as a coincidence?</a:t>
            </a:r>
          </a:p>
          <a:p>
            <a:pPr marL="457200" indent="-457200">
              <a:spcBef>
                <a:spcPts val="600"/>
              </a:spcBef>
              <a:buSzPct val="100000"/>
              <a:buFont typeface="+mj-lt"/>
              <a:buAutoNum type="arabicPeriod"/>
            </a:pPr>
            <a:r>
              <a:rPr lang="en-US" sz="2000" dirty="0">
                <a:solidFill>
                  <a:schemeClr val="tx1"/>
                </a:solidFill>
              </a:rPr>
              <a:t>What does a kid learn about the system once in jail?</a:t>
            </a:r>
          </a:p>
          <a:p>
            <a:pPr marL="457200" indent="-457200">
              <a:spcBef>
                <a:spcPts val="600"/>
              </a:spcBef>
              <a:buSzPct val="100000"/>
              <a:buFont typeface="+mj-lt"/>
              <a:buAutoNum type="arabicPeriod"/>
            </a:pPr>
            <a:r>
              <a:rPr lang="en-US" sz="2000" dirty="0">
                <a:solidFill>
                  <a:schemeClr val="tx1"/>
                </a:solidFill>
              </a:rPr>
              <a:t>What do people believe expulsion will teach the students?</a:t>
            </a:r>
          </a:p>
          <a:p>
            <a:pPr marL="457200" indent="-457200">
              <a:spcBef>
                <a:spcPts val="600"/>
              </a:spcBef>
              <a:buSzPct val="100000"/>
              <a:buFont typeface="+mj-lt"/>
              <a:buAutoNum type="arabicPeriod"/>
            </a:pPr>
            <a:r>
              <a:rPr lang="en-US" sz="2000" dirty="0">
                <a:solidFill>
                  <a:schemeClr val="tx1"/>
                </a:solidFill>
              </a:rPr>
              <a:t>Does going to juvie have a long-term effect on younger students about education</a:t>
            </a:r>
            <a:r>
              <a:rPr lang="en-US" sz="2000" dirty="0"/>
              <a:t>?</a:t>
            </a:r>
            <a:endParaRPr lang="en-US" sz="2000" dirty="0">
              <a:solidFill>
                <a:schemeClr val="tx1"/>
              </a:solidFill>
            </a:endParaRPr>
          </a:p>
          <a:p>
            <a:pPr marL="457200" indent="-457200">
              <a:spcBef>
                <a:spcPts val="600"/>
              </a:spcBef>
              <a:buSzPct val="100000"/>
              <a:buFont typeface="+mj-lt"/>
              <a:buAutoNum type="arabicPeriod"/>
            </a:pPr>
            <a:r>
              <a:rPr lang="en-US" sz="2000" dirty="0">
                <a:solidFill>
                  <a:schemeClr val="tx1"/>
                </a:solidFill>
              </a:rPr>
              <a:t>When will it get better?</a:t>
            </a:r>
          </a:p>
          <a:p>
            <a:pPr marL="457200" indent="-457200">
              <a:spcBef>
                <a:spcPts val="600"/>
              </a:spcBef>
              <a:buSzPct val="100000"/>
              <a:buFont typeface="+mj-lt"/>
              <a:buAutoNum type="arabicPeriod"/>
            </a:pPr>
            <a:r>
              <a:rPr lang="en-US" sz="2000" dirty="0">
                <a:solidFill>
                  <a:schemeClr val="tx1"/>
                </a:solidFill>
              </a:rPr>
              <a:t>What are some ways to improve behavior?</a:t>
            </a:r>
          </a:p>
          <a:p>
            <a:pPr marL="457200" indent="-457200">
              <a:spcBef>
                <a:spcPts val="600"/>
              </a:spcBef>
              <a:buSzPct val="100000"/>
              <a:buFont typeface="+mj-lt"/>
              <a:buAutoNum type="arabicPeriod"/>
            </a:pPr>
            <a:r>
              <a:rPr lang="en-US" sz="2000" b="1" dirty="0">
                <a:solidFill>
                  <a:schemeClr val="tx1"/>
                </a:solidFill>
              </a:rPr>
              <a:t>What type of training will teachers go through that’ll bring justice to classrooms? </a:t>
            </a:r>
          </a:p>
          <a:p>
            <a:pPr marL="457200" indent="-457200">
              <a:spcBef>
                <a:spcPts val="600"/>
              </a:spcBef>
              <a:buSzPct val="100000"/>
              <a:buFont typeface="+mj-lt"/>
              <a:buAutoNum type="arabicPeriod"/>
            </a:pPr>
            <a:r>
              <a:rPr lang="en-US" sz="2000" dirty="0">
                <a:solidFill>
                  <a:schemeClr val="tx1"/>
                </a:solidFill>
              </a:rPr>
              <a:t>Shouldn’t school police officers be trained like teachers?</a:t>
            </a:r>
          </a:p>
          <a:p>
            <a:pPr marL="457200" indent="-457200">
              <a:spcBef>
                <a:spcPts val="600"/>
              </a:spcBef>
              <a:buSzPct val="100000"/>
              <a:buFont typeface="+mj-lt"/>
              <a:buAutoNum type="arabicPeriod"/>
            </a:pPr>
            <a:r>
              <a:rPr lang="en-US" sz="2000" b="1" dirty="0">
                <a:solidFill>
                  <a:schemeClr val="tx1"/>
                </a:solidFill>
              </a:rPr>
              <a:t>What is considered a criminal offense in school?</a:t>
            </a:r>
          </a:p>
          <a:p>
            <a:pPr marL="457200" indent="-457200">
              <a:spcBef>
                <a:spcPts val="600"/>
              </a:spcBef>
              <a:buSzPct val="100000"/>
              <a:buFont typeface="+mj-lt"/>
              <a:buAutoNum type="arabicPeriod"/>
            </a:pPr>
            <a:r>
              <a:rPr lang="en-US" sz="2000" dirty="0">
                <a:solidFill>
                  <a:schemeClr val="tx1"/>
                </a:solidFill>
              </a:rPr>
              <a:t>Isn’t it the teacher’s job to keep the students “in line”?</a:t>
            </a:r>
          </a:p>
          <a:p>
            <a:pPr marL="457200" indent="-457200">
              <a:spcBef>
                <a:spcPts val="600"/>
              </a:spcBef>
              <a:buSzPct val="100000"/>
              <a:buFont typeface="+mj-lt"/>
              <a:buAutoNum type="arabicPeriod"/>
            </a:pPr>
            <a:r>
              <a:rPr lang="en-US" sz="2000" dirty="0">
                <a:solidFill>
                  <a:schemeClr val="tx1"/>
                </a:solidFill>
              </a:rPr>
              <a:t>How should disruption in class be handled?</a:t>
            </a:r>
          </a:p>
          <a:p>
            <a:pPr marL="457200" indent="-457200">
              <a:spcBef>
                <a:spcPts val="600"/>
              </a:spcBef>
              <a:buSzPct val="100000"/>
              <a:buFont typeface="+mj-lt"/>
              <a:buAutoNum type="arabicPeriod"/>
            </a:pPr>
            <a:r>
              <a:rPr lang="en-US" sz="2000" b="1" dirty="0">
                <a:solidFill>
                  <a:schemeClr val="tx1"/>
                </a:solidFill>
              </a:rPr>
              <a:t>How come there aren’t any policies keeping students out of prison?</a:t>
            </a:r>
          </a:p>
        </p:txBody>
      </p:sp>
    </p:spTree>
    <p:extLst>
      <p:ext uri="{BB962C8B-B14F-4D97-AF65-F5344CB8AC3E}">
        <p14:creationId xmlns:p14="http://schemas.microsoft.com/office/powerpoint/2010/main" val="1298414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34">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34">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34">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34">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4">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34">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34">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34">
                                            <p:txEl>
                                              <p:pRg st="10" end="1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34">
                                            <p:txEl>
                                              <p:pRg st="11" end="1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34">
                                            <p:txEl>
                                              <p:pRg st="12" end="12"/>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34">
                                            <p:txEl>
                                              <p:pRg st="13" end="13"/>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34">
                                            <p:txEl>
                                              <p:pRg st="14" end="14"/>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34">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9542" y="171412"/>
            <a:ext cx="10515600" cy="1325563"/>
          </a:xfrm>
        </p:spPr>
        <p:txBody>
          <a:bodyPr>
            <a:normAutofit/>
          </a:bodyPr>
          <a:lstStyle/>
          <a:p>
            <a:r>
              <a:rPr lang="en-US" sz="4400" dirty="0"/>
              <a:t>Next Steps with Student Questions</a:t>
            </a:r>
          </a:p>
        </p:txBody>
      </p:sp>
      <p:sp>
        <p:nvSpPr>
          <p:cNvPr id="3" name="Content Placeholder 2"/>
          <p:cNvSpPr>
            <a:spLocks noGrp="1"/>
          </p:cNvSpPr>
          <p:nvPr>
            <p:ph idx="1"/>
          </p:nvPr>
        </p:nvSpPr>
        <p:spPr>
          <a:xfrm>
            <a:off x="848958" y="1496975"/>
            <a:ext cx="10515600" cy="4351338"/>
          </a:xfrm>
        </p:spPr>
        <p:txBody>
          <a:bodyPr>
            <a:normAutofit/>
          </a:bodyPr>
          <a:lstStyle/>
          <a:p>
            <a:pPr>
              <a:buClr>
                <a:schemeClr val="tx2"/>
              </a:buClr>
              <a:buFont typeface="Wingdings" panose="05000000000000000000" pitchFamily="2" charset="2"/>
              <a:buChar char="§"/>
            </a:pPr>
            <a:r>
              <a:rPr lang="en-US" sz="2400" dirty="0"/>
              <a:t>Students decided to research statistics and poll students and teachers.</a:t>
            </a:r>
          </a:p>
          <a:p>
            <a:pPr>
              <a:buClr>
                <a:schemeClr val="tx2"/>
              </a:buClr>
              <a:buFont typeface="Wingdings" panose="05000000000000000000" pitchFamily="2" charset="2"/>
              <a:buChar char="§"/>
            </a:pPr>
            <a:r>
              <a:rPr lang="en-US" sz="2400" dirty="0"/>
              <a:t>Students met with the school administration to ask questions and address their concerns.</a:t>
            </a:r>
          </a:p>
          <a:p>
            <a:pPr>
              <a:buClr>
                <a:schemeClr val="tx2"/>
              </a:buClr>
              <a:buFont typeface="Wingdings" panose="05000000000000000000" pitchFamily="2" charset="2"/>
              <a:buChar char="§"/>
            </a:pPr>
            <a:r>
              <a:rPr lang="en-US" sz="2400" dirty="0"/>
              <a:t>School principal founded a student advisory council, which many students joined, to give students a voice in new policies.</a:t>
            </a:r>
          </a:p>
        </p:txBody>
      </p:sp>
    </p:spTree>
    <p:extLst>
      <p:ext uri="{BB962C8B-B14F-4D97-AF65-F5344CB8AC3E}">
        <p14:creationId xmlns:p14="http://schemas.microsoft.com/office/powerpoint/2010/main" val="536872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Shape 219"/>
          <p:cNvSpPr txBox="1">
            <a:spLocks noGrp="1"/>
          </p:cNvSpPr>
          <p:nvPr>
            <p:ph type="title"/>
          </p:nvPr>
        </p:nvSpPr>
        <p:spPr>
          <a:xfrm>
            <a:off x="716280" y="479603"/>
            <a:ext cx="10515600" cy="1325563"/>
          </a:xfrm>
          <a:prstGeom prst="rect">
            <a:avLst/>
          </a:prstGeom>
          <a:noFill/>
          <a:ln>
            <a:noFill/>
          </a:ln>
        </p:spPr>
        <p:txBody>
          <a:bodyPr vert="horz" wrap="square" lIns="91425" tIns="45700" rIns="91425" bIns="45700" rtlCol="0" anchor="t" anchorCtr="0">
            <a:noAutofit/>
          </a:bodyPr>
          <a:lstStyle/>
          <a:p>
            <a:pPr algn="ctr">
              <a:spcBef>
                <a:spcPts val="0"/>
              </a:spcBef>
              <a:buClr>
                <a:schemeClr val="accent1"/>
              </a:buClr>
              <a:buSzPct val="25000"/>
            </a:pPr>
            <a:r>
              <a:rPr lang="en-US" sz="4000" dirty="0">
                <a:solidFill>
                  <a:schemeClr val="accent1"/>
                </a:solidFill>
                <a:latin typeface="Rockwell"/>
                <a:ea typeface="Rockwell"/>
                <a:cs typeface="Rockwell"/>
                <a:sym typeface="Rockwell"/>
              </a:rPr>
              <a:t>Classroom Example:</a:t>
            </a:r>
          </a:p>
          <a:p>
            <a:pPr algn="ctr">
              <a:spcBef>
                <a:spcPts val="0"/>
              </a:spcBef>
              <a:buClr>
                <a:schemeClr val="accent1"/>
              </a:buClr>
              <a:buSzPct val="25000"/>
            </a:pPr>
            <a:r>
              <a:rPr lang="en-US" sz="4000" dirty="0"/>
              <a:t>Elementary School </a:t>
            </a:r>
            <a:r>
              <a:rPr lang="en-US" sz="4000" dirty="0">
                <a:solidFill>
                  <a:schemeClr val="accent1"/>
                </a:solidFill>
                <a:latin typeface="Rockwell"/>
                <a:ea typeface="Rockwell"/>
                <a:cs typeface="Rockwell"/>
                <a:sym typeface="Rockwell"/>
              </a:rPr>
              <a:t/>
            </a:r>
            <a:br>
              <a:rPr lang="en-US" sz="4000" dirty="0">
                <a:solidFill>
                  <a:schemeClr val="accent1"/>
                </a:solidFill>
                <a:latin typeface="Rockwell"/>
                <a:ea typeface="Rockwell"/>
                <a:cs typeface="Rockwell"/>
                <a:sym typeface="Rockwell"/>
              </a:rPr>
            </a:br>
            <a:endParaRPr lang="en-US" sz="4000" dirty="0">
              <a:solidFill>
                <a:schemeClr val="accent1"/>
              </a:solidFill>
              <a:latin typeface="Rockwell"/>
              <a:ea typeface="Rockwell"/>
              <a:cs typeface="Rockwell"/>
              <a:sym typeface="Rockwell"/>
            </a:endParaRPr>
          </a:p>
        </p:txBody>
      </p:sp>
      <p:sp>
        <p:nvSpPr>
          <p:cNvPr id="220" name="Shape 220"/>
          <p:cNvSpPr txBox="1">
            <a:spLocks noGrp="1"/>
          </p:cNvSpPr>
          <p:nvPr>
            <p:ph idx="1"/>
          </p:nvPr>
        </p:nvSpPr>
        <p:spPr>
          <a:xfrm>
            <a:off x="838200" y="2470059"/>
            <a:ext cx="10515600" cy="3234055"/>
          </a:xfrm>
          <a:prstGeom prst="rect">
            <a:avLst/>
          </a:prstGeom>
          <a:noFill/>
          <a:ln>
            <a:noFill/>
          </a:ln>
        </p:spPr>
        <p:txBody>
          <a:bodyPr vert="horz" wrap="square" lIns="91425" tIns="45700" rIns="91425" bIns="45700" rtlCol="0" anchor="t" anchorCtr="0">
            <a:noAutofit/>
          </a:bodyPr>
          <a:lstStyle/>
          <a:p>
            <a:pPr marL="0" indent="0">
              <a:spcBef>
                <a:spcPts val="0"/>
              </a:spcBef>
              <a:buClr>
                <a:schemeClr val="accent1"/>
              </a:buClr>
              <a:buSzPct val="25000"/>
              <a:buNone/>
            </a:pPr>
            <a:r>
              <a:rPr lang="en-US" u="sng" dirty="0">
                <a:solidFill>
                  <a:schemeClr val="dk1"/>
                </a:solidFill>
                <a:latin typeface="Rockwell"/>
                <a:ea typeface="Rockwell"/>
                <a:cs typeface="Rockwell"/>
                <a:sym typeface="Rockwell"/>
              </a:rPr>
              <a:t>Teacher</a:t>
            </a:r>
            <a:r>
              <a:rPr lang="en-US" dirty="0">
                <a:solidFill>
                  <a:schemeClr val="dk1"/>
                </a:solidFill>
                <a:latin typeface="Rockwell"/>
                <a:ea typeface="Rockwell"/>
                <a:cs typeface="Rockwell"/>
                <a:sym typeface="Rockwell"/>
              </a:rPr>
              <a:t>: </a:t>
            </a:r>
            <a:r>
              <a:rPr lang="en-US" dirty="0">
                <a:solidFill>
                  <a:schemeClr val="dk1"/>
                </a:solidFill>
              </a:rPr>
              <a:t>Esther Lee</a:t>
            </a:r>
            <a:r>
              <a:rPr lang="en-US" dirty="0">
                <a:solidFill>
                  <a:schemeClr val="dk1"/>
                </a:solidFill>
                <a:latin typeface="Rockwell"/>
                <a:ea typeface="Rockwell"/>
                <a:cs typeface="Rockwell"/>
                <a:sym typeface="Rockwell"/>
              </a:rPr>
              <a:t>, </a:t>
            </a:r>
            <a:r>
              <a:rPr lang="en-US" dirty="0">
                <a:solidFill>
                  <a:schemeClr val="dk1"/>
                </a:solidFill>
              </a:rPr>
              <a:t>New York, NY</a:t>
            </a:r>
          </a:p>
          <a:p>
            <a:pPr marL="0" indent="0">
              <a:spcBef>
                <a:spcPts val="0"/>
              </a:spcBef>
              <a:buClr>
                <a:schemeClr val="accent1"/>
              </a:buClr>
              <a:buSzPct val="25000"/>
              <a:buNone/>
            </a:pPr>
            <a:endParaRPr dirty="0">
              <a:solidFill>
                <a:schemeClr val="dk1"/>
              </a:solidFill>
            </a:endParaRPr>
          </a:p>
          <a:p>
            <a:pPr marL="0" indent="0">
              <a:spcBef>
                <a:spcPts val="0"/>
              </a:spcBef>
              <a:buClr>
                <a:schemeClr val="accent1"/>
              </a:buClr>
              <a:buSzPct val="25000"/>
              <a:buNone/>
            </a:pPr>
            <a:r>
              <a:rPr lang="en-US" u="sng" dirty="0">
                <a:solidFill>
                  <a:schemeClr val="dk1"/>
                </a:solidFill>
              </a:rPr>
              <a:t>Setting</a:t>
            </a:r>
            <a:r>
              <a:rPr lang="en-US" dirty="0">
                <a:solidFill>
                  <a:schemeClr val="dk1"/>
                </a:solidFill>
              </a:rPr>
              <a:t>: Sub-separate small group classroom of students with a range of medium to severe learning disabilities</a:t>
            </a:r>
          </a:p>
          <a:p>
            <a:pPr marL="0" indent="0">
              <a:spcBef>
                <a:spcPts val="2000"/>
              </a:spcBef>
              <a:buClr>
                <a:schemeClr val="accent1"/>
              </a:buClr>
              <a:buSzPct val="25000"/>
              <a:buNone/>
            </a:pPr>
            <a:r>
              <a:rPr lang="en-US" u="sng" dirty="0">
                <a:solidFill>
                  <a:schemeClr val="dk1"/>
                </a:solidFill>
                <a:latin typeface="Rockwell"/>
                <a:ea typeface="Rockwell"/>
                <a:cs typeface="Rockwell"/>
                <a:sym typeface="Rockwell"/>
              </a:rPr>
              <a:t>Topic</a:t>
            </a:r>
            <a:r>
              <a:rPr lang="en-US" dirty="0">
                <a:solidFill>
                  <a:schemeClr val="dk1"/>
                </a:solidFill>
                <a:latin typeface="Rockwell"/>
                <a:ea typeface="Rockwell"/>
                <a:cs typeface="Rockwell"/>
                <a:sym typeface="Rockwell"/>
              </a:rPr>
              <a:t>: </a:t>
            </a:r>
            <a:r>
              <a:rPr lang="en-US" dirty="0" smtClean="0">
                <a:solidFill>
                  <a:schemeClr val="dk1"/>
                </a:solidFill>
              </a:rPr>
              <a:t>Child </a:t>
            </a:r>
            <a:r>
              <a:rPr lang="en-US" dirty="0">
                <a:solidFill>
                  <a:schemeClr val="dk1"/>
                </a:solidFill>
              </a:rPr>
              <a:t>Labor</a:t>
            </a:r>
          </a:p>
          <a:p>
            <a:pPr marL="0" indent="0">
              <a:spcBef>
                <a:spcPts val="2000"/>
              </a:spcBef>
              <a:buClr>
                <a:schemeClr val="accent1"/>
              </a:buClr>
              <a:buSzPct val="25000"/>
              <a:buNone/>
            </a:pPr>
            <a:r>
              <a:rPr lang="en-US" u="sng" dirty="0">
                <a:solidFill>
                  <a:schemeClr val="dk1"/>
                </a:solidFill>
                <a:latin typeface="Rockwell"/>
                <a:ea typeface="Rockwell"/>
                <a:cs typeface="Rockwell"/>
                <a:sym typeface="Rockwell"/>
              </a:rPr>
              <a:t>Purpose</a:t>
            </a:r>
            <a:r>
              <a:rPr lang="en-US" dirty="0">
                <a:solidFill>
                  <a:schemeClr val="dk1"/>
                </a:solidFill>
                <a:latin typeface="Rockwell"/>
                <a:ea typeface="Rockwell"/>
                <a:cs typeface="Rockwell"/>
                <a:sym typeface="Rockwell"/>
              </a:rPr>
              <a:t>: </a:t>
            </a:r>
            <a:r>
              <a:rPr lang="en-US" dirty="0">
                <a:solidFill>
                  <a:schemeClr val="dk1"/>
                </a:solidFill>
              </a:rPr>
              <a:t>To engage students at the beginning of the unit </a:t>
            </a:r>
          </a:p>
        </p:txBody>
      </p:sp>
    </p:spTree>
    <p:extLst>
      <p:ext uri="{BB962C8B-B14F-4D97-AF65-F5344CB8AC3E}">
        <p14:creationId xmlns:p14="http://schemas.microsoft.com/office/powerpoint/2010/main" val="9668926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Shape 225"/>
          <p:cNvSpPr txBox="1">
            <a:spLocks noGrp="1"/>
          </p:cNvSpPr>
          <p:nvPr>
            <p:ph type="title"/>
          </p:nvPr>
        </p:nvSpPr>
        <p:spPr>
          <a:xfrm>
            <a:off x="646612" y="533103"/>
            <a:ext cx="4177937" cy="769397"/>
          </a:xfrm>
          <a:prstGeom prst="rect">
            <a:avLst/>
          </a:prstGeom>
          <a:noFill/>
          <a:ln>
            <a:noFill/>
          </a:ln>
        </p:spPr>
        <p:txBody>
          <a:bodyPr vert="horz" wrap="square" lIns="91425" tIns="45700" rIns="91425" bIns="45700" rtlCol="0" anchor="t" anchorCtr="0">
            <a:noAutofit/>
          </a:bodyPr>
          <a:lstStyle/>
          <a:p>
            <a:pPr>
              <a:spcBef>
                <a:spcPts val="0"/>
              </a:spcBef>
              <a:buClr>
                <a:srgbClr val="629DD1"/>
              </a:buClr>
              <a:buSzPct val="25000"/>
            </a:pPr>
            <a:r>
              <a:rPr lang="en-US" dirty="0">
                <a:latin typeface="Rockwell"/>
                <a:ea typeface="Rockwell"/>
                <a:cs typeface="Rockwell"/>
                <a:sym typeface="Rockwell"/>
              </a:rPr>
              <a:t>Question Focus</a:t>
            </a:r>
          </a:p>
        </p:txBody>
      </p:sp>
      <p:pic>
        <p:nvPicPr>
          <p:cNvPr id="226" name="Shape 226" descr="Image result for children labor"/>
          <p:cNvPicPr preferRelativeResize="0"/>
          <p:nvPr/>
        </p:nvPicPr>
        <p:blipFill>
          <a:blip r:embed="rId3">
            <a:alphaModFix/>
            <a:extLst>
              <a:ext uri="{28A0092B-C50C-407E-A947-70E740481C1C}">
                <a14:useLocalDpi xmlns:a14="http://schemas.microsoft.com/office/drawing/2010/main" val="0"/>
              </a:ext>
            </a:extLst>
          </a:blip>
          <a:stretch>
            <a:fillRect/>
          </a:stretch>
        </p:blipFill>
        <p:spPr>
          <a:xfrm>
            <a:off x="2363100" y="1476875"/>
            <a:ext cx="7003450" cy="4328024"/>
          </a:xfrm>
          <a:prstGeom prst="rect">
            <a:avLst/>
          </a:prstGeom>
          <a:noFill/>
          <a:ln>
            <a:noFill/>
          </a:ln>
        </p:spPr>
      </p:pic>
      <p:sp>
        <p:nvSpPr>
          <p:cNvPr id="227" name="Shape 227"/>
          <p:cNvSpPr txBox="1"/>
          <p:nvPr/>
        </p:nvSpPr>
        <p:spPr>
          <a:xfrm>
            <a:off x="2363100" y="5265500"/>
            <a:ext cx="2080500" cy="539400"/>
          </a:xfrm>
          <a:prstGeom prst="rect">
            <a:avLst/>
          </a:prstGeom>
          <a:noFill/>
          <a:ln>
            <a:noFill/>
          </a:ln>
        </p:spPr>
        <p:txBody>
          <a:bodyPr wrap="square" lIns="91425" tIns="91425" rIns="91425" bIns="91425" anchor="t" anchorCtr="0">
            <a:noAutofit/>
          </a:bodyPr>
          <a:lstStyle/>
          <a:p>
            <a:pPr>
              <a:buClr>
                <a:prstClr val="black"/>
              </a:buClr>
              <a:defRPr/>
            </a:pPr>
            <a:endParaRPr sz="1000">
              <a:solidFill>
                <a:srgbClr val="F3F3F3"/>
              </a:solidFill>
              <a:latin typeface="Rockwell"/>
            </a:endParaRPr>
          </a:p>
          <a:p>
            <a:pPr>
              <a:defRPr/>
            </a:pPr>
            <a:r>
              <a:rPr lang="en-US" sz="1000" i="1">
                <a:solidFill>
                  <a:srgbClr val="F3F3F3"/>
                </a:solidFill>
                <a:latin typeface="Rockwell"/>
              </a:rPr>
              <a:t>Daniel Berehulak/Getty Images</a:t>
            </a:r>
          </a:p>
        </p:txBody>
      </p:sp>
    </p:spTree>
    <p:extLst>
      <p:ext uri="{BB962C8B-B14F-4D97-AF65-F5344CB8AC3E}">
        <p14:creationId xmlns:p14="http://schemas.microsoft.com/office/powerpoint/2010/main" val="3059006178"/>
      </p:ext>
    </p:extLst>
  </p:cSld>
  <p:clrMapOvr>
    <a:masterClrMapping/>
  </p:clrMapOvr>
  <p:timing>
    <p:tnLst>
      <p:par>
        <p:cTn id="1" dur="indefinite" restart="never" nodeType="tmRoot"/>
      </p:par>
    </p:tnLst>
  </p:timing>
</p:sld>
</file>

<file path=ppt/theme/theme1.xml><?xml version="1.0" encoding="utf-8"?>
<a:theme xmlns:a="http://schemas.openxmlformats.org/drawingml/2006/main" name="3_Office Theme">
  <a:themeElements>
    <a:clrScheme name="RQI Brand Colors (Final)">
      <a:dk1>
        <a:srgbClr val="000000"/>
      </a:dk1>
      <a:lt1>
        <a:srgbClr val="FFFFFF"/>
      </a:lt1>
      <a:dk2>
        <a:srgbClr val="59C4C7"/>
      </a:dk2>
      <a:lt2>
        <a:srgbClr val="E7E6E6"/>
      </a:lt2>
      <a:accent1>
        <a:srgbClr val="59C4C7"/>
      </a:accent1>
      <a:accent2>
        <a:srgbClr val="F6921E"/>
      </a:accent2>
      <a:accent3>
        <a:srgbClr val="74D061"/>
      </a:accent3>
      <a:accent4>
        <a:srgbClr val="156993"/>
      </a:accent4>
      <a:accent5>
        <a:srgbClr val="DD5050"/>
      </a:accent5>
      <a:accent6>
        <a:srgbClr val="7979D8"/>
      </a:accent6>
      <a:hlink>
        <a:srgbClr val="59C4C7"/>
      </a:hlink>
      <a:folHlink>
        <a:srgbClr val="59C4C7"/>
      </a:folHlink>
    </a:clrScheme>
    <a:fontScheme name="ユーザー定義 2">
      <a:majorFont>
        <a:latin typeface="Rockwell"/>
        <a:ea typeface="MS Gothic"/>
        <a:cs typeface=""/>
      </a:majorFont>
      <a:minorFont>
        <a:latin typeface="Rockwell"/>
        <a:ea typeface="Meiryo"/>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RQI Brand Colors (Final)">
      <a:dk1>
        <a:srgbClr val="000000"/>
      </a:dk1>
      <a:lt1>
        <a:srgbClr val="FFFFFF"/>
      </a:lt1>
      <a:dk2>
        <a:srgbClr val="59C4C7"/>
      </a:dk2>
      <a:lt2>
        <a:srgbClr val="E7E6E6"/>
      </a:lt2>
      <a:accent1>
        <a:srgbClr val="59C4C7"/>
      </a:accent1>
      <a:accent2>
        <a:srgbClr val="F6921E"/>
      </a:accent2>
      <a:accent3>
        <a:srgbClr val="74D061"/>
      </a:accent3>
      <a:accent4>
        <a:srgbClr val="156993"/>
      </a:accent4>
      <a:accent5>
        <a:srgbClr val="DD5050"/>
      </a:accent5>
      <a:accent6>
        <a:srgbClr val="7979D8"/>
      </a:accent6>
      <a:hlink>
        <a:srgbClr val="59C4C7"/>
      </a:hlink>
      <a:folHlink>
        <a:srgbClr val="59C4C7"/>
      </a:folHlink>
    </a:clrScheme>
    <a:fontScheme name="ユーザー定義 2">
      <a:majorFont>
        <a:latin typeface="Rockwell"/>
        <a:ea typeface="MS Gothic"/>
        <a:cs typeface=""/>
      </a:majorFont>
      <a:minorFont>
        <a:latin typeface="Rockwell"/>
        <a:ea typeface="Meiryo"/>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8884</TotalTime>
  <Words>4220</Words>
  <Application>Microsoft Office PowerPoint</Application>
  <PresentationFormat>Widescreen</PresentationFormat>
  <Paragraphs>598</Paragraphs>
  <Slides>73</Slides>
  <Notes>27</Notes>
  <HiddenSlides>0</HiddenSlides>
  <MMClips>0</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73</vt:i4>
      </vt:variant>
    </vt:vector>
  </HeadingPairs>
  <TitlesOfParts>
    <vt:vector size="90" baseType="lpstr">
      <vt:lpstr>MS Gothic</vt:lpstr>
      <vt:lpstr>MS Gothic</vt:lpstr>
      <vt:lpstr>MS PGothic</vt:lpstr>
      <vt:lpstr>Yu Gothic</vt:lpstr>
      <vt:lpstr>Arial</vt:lpstr>
      <vt:lpstr>Calibri</vt:lpstr>
      <vt:lpstr>Courier New</vt:lpstr>
      <vt:lpstr>DIN Next Rounded LT Pro</vt:lpstr>
      <vt:lpstr>Gill Sans</vt:lpstr>
      <vt:lpstr>Meiryo</vt:lpstr>
      <vt:lpstr>Noto Sans Symbols</vt:lpstr>
      <vt:lpstr>Rockwell</vt:lpstr>
      <vt:lpstr>Rockwell (Body)</vt:lpstr>
      <vt:lpstr>-webkit-standard</vt:lpstr>
      <vt:lpstr>Wingdings</vt:lpstr>
      <vt:lpstr>3_Office Theme</vt:lpstr>
      <vt:lpstr>1_Office Theme</vt:lpstr>
      <vt:lpstr>Question Formulation Technique (QFT) in Social Studies: A Collection of Classroom Examples</vt:lpstr>
      <vt:lpstr> Table of Contents: [*To navigate to each of the examples, put the PowerPoint in presentation mode, and click the underlined item.] </vt:lpstr>
      <vt:lpstr>A Few Key Ways to Use the QFT in the Social Studies Classroom [*Navigate to an example corresponding with each bullet point: Put the PowerPoint in presentation mode, and click the underlined item.] </vt:lpstr>
      <vt:lpstr>Classroom Example:  3rd Grade History  </vt:lpstr>
      <vt:lpstr>Question Focus</vt:lpstr>
      <vt:lpstr>Student Questions</vt:lpstr>
      <vt:lpstr>Teacher’s reflection</vt:lpstr>
      <vt:lpstr>Classroom Example: Elementary School  </vt:lpstr>
      <vt:lpstr>Question Focus</vt:lpstr>
      <vt:lpstr>Student Questions</vt:lpstr>
      <vt:lpstr>Next Steps</vt:lpstr>
      <vt:lpstr>Taking Action</vt:lpstr>
      <vt:lpstr>To Read More, Visit: </vt:lpstr>
      <vt:lpstr>Classroom Example: Middle School</vt:lpstr>
      <vt:lpstr>Question Focus</vt:lpstr>
      <vt:lpstr>Student Questions</vt:lpstr>
      <vt:lpstr>Classroom Example:  8th Grade Social Studies</vt:lpstr>
      <vt:lpstr>Question Focus</vt:lpstr>
      <vt:lpstr>Student Questions</vt:lpstr>
      <vt:lpstr>Next Steps</vt:lpstr>
      <vt:lpstr>Student Reflections</vt:lpstr>
      <vt:lpstr>Classroom Example: Middle School</vt:lpstr>
      <vt:lpstr>Student Questions</vt:lpstr>
      <vt:lpstr>Student-Identified Next Steps</vt:lpstr>
      <vt:lpstr>Excerpts from Student Reflections:</vt:lpstr>
      <vt:lpstr>Classroom Example: 8th Grade</vt:lpstr>
      <vt:lpstr>The Question Formulation Technique (QFT) in Action</vt:lpstr>
      <vt:lpstr>Question Focus:</vt:lpstr>
      <vt:lpstr>Selected Student Questions</vt:lpstr>
      <vt:lpstr>Prioritization Instructions</vt:lpstr>
      <vt:lpstr>Next Steps</vt:lpstr>
      <vt:lpstr>Classroom Example: 8th Grade</vt:lpstr>
      <vt:lpstr>Question Focus</vt:lpstr>
      <vt:lpstr>Student Questions</vt:lpstr>
      <vt:lpstr>Excerpts from Student Reflections:</vt:lpstr>
      <vt:lpstr>Classroom Example: 9th Grade Humanities</vt:lpstr>
      <vt:lpstr>Question Focus</vt:lpstr>
      <vt:lpstr>Students’ Questions</vt:lpstr>
      <vt:lpstr>Next Steps with Student Questions</vt:lpstr>
      <vt:lpstr>Next Steps with Student Questions</vt:lpstr>
      <vt:lpstr>To read more about another QFT lesson Ellen did to start the Henrietta Lacks unit, read: </vt:lpstr>
      <vt:lpstr>Classroom Example: 10th Grade</vt:lpstr>
      <vt:lpstr>Question Focus</vt:lpstr>
      <vt:lpstr>Student Questions </vt:lpstr>
      <vt:lpstr>Classroom Example: 10th Grade</vt:lpstr>
      <vt:lpstr>Question Focus</vt:lpstr>
      <vt:lpstr>Student Questions</vt:lpstr>
      <vt:lpstr>Next Steps with Student Questions</vt:lpstr>
      <vt:lpstr>Next Steps with Student Questions</vt:lpstr>
      <vt:lpstr>Next Steps with Student Questions</vt:lpstr>
      <vt:lpstr>Classroom Example: 10th Grade</vt:lpstr>
      <vt:lpstr>Question Focus</vt:lpstr>
      <vt:lpstr>Next Steps</vt:lpstr>
      <vt:lpstr>Classroom Example:  High School Social Studies</vt:lpstr>
      <vt:lpstr>Question Focus</vt:lpstr>
      <vt:lpstr>Student Questions</vt:lpstr>
      <vt:lpstr>Classroom Example:  12th Grade Government</vt:lpstr>
      <vt:lpstr>Question Focus</vt:lpstr>
      <vt:lpstr>Student Questions</vt:lpstr>
      <vt:lpstr>Next Steps with Student Questions</vt:lpstr>
      <vt:lpstr>Classroom Example: 12th Grade Civics</vt:lpstr>
      <vt:lpstr>Question Focus</vt:lpstr>
      <vt:lpstr>Each Groups’ Prioritized Questions [Translated]</vt:lpstr>
      <vt:lpstr>Next Steps</vt:lpstr>
      <vt:lpstr> Students’ Reflection after the unit</vt:lpstr>
      <vt:lpstr>Classroom Example: High School</vt:lpstr>
      <vt:lpstr>Question Focus</vt:lpstr>
      <vt:lpstr>Student Questions</vt:lpstr>
      <vt:lpstr>Next Steps with Student Questions:</vt:lpstr>
      <vt:lpstr>Classroom Example: 11th Grade </vt:lpstr>
      <vt:lpstr>Question Focus</vt:lpstr>
      <vt:lpstr>Student Questions</vt:lpstr>
      <vt:lpstr>Next Steps with Student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Katy</cp:lastModifiedBy>
  <cp:revision>184</cp:revision>
  <dcterms:created xsi:type="dcterms:W3CDTF">2018-08-28T13:43:25Z</dcterms:created>
  <dcterms:modified xsi:type="dcterms:W3CDTF">2020-09-09T08:55:20Z</dcterms:modified>
</cp:coreProperties>
</file>