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3.xml" ContentType="application/vnd.openxmlformats-officedocument.presentationml.tags+xml"/>
  <Override PartName="/ppt/notesSlides/notesSlide8.xml" ContentType="application/vnd.openxmlformats-officedocument.presentationml.notesSlide+xml"/>
  <Override PartName="/ppt/tags/tag4.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8"/>
  </p:notesMasterIdLst>
  <p:sldIdLst>
    <p:sldId id="1035" r:id="rId2"/>
    <p:sldId id="272" r:id="rId3"/>
    <p:sldId id="1037" r:id="rId4"/>
    <p:sldId id="922" r:id="rId5"/>
    <p:sldId id="923" r:id="rId6"/>
    <p:sldId id="273" r:id="rId7"/>
    <p:sldId id="708" r:id="rId8"/>
    <p:sldId id="695" r:id="rId9"/>
    <p:sldId id="697" r:id="rId10"/>
    <p:sldId id="698" r:id="rId11"/>
    <p:sldId id="699" r:id="rId12"/>
    <p:sldId id="883" r:id="rId13"/>
    <p:sldId id="892" r:id="rId14"/>
    <p:sldId id="1034" r:id="rId15"/>
    <p:sldId id="1028" r:id="rId16"/>
    <p:sldId id="703" r:id="rId17"/>
    <p:sldId id="704" r:id="rId18"/>
    <p:sldId id="706" r:id="rId19"/>
    <p:sldId id="707" r:id="rId20"/>
    <p:sldId id="667" r:id="rId21"/>
    <p:sldId id="1040" r:id="rId22"/>
    <p:sldId id="711" r:id="rId23"/>
    <p:sldId id="918" r:id="rId24"/>
    <p:sldId id="712" r:id="rId25"/>
    <p:sldId id="713" r:id="rId26"/>
    <p:sldId id="714" r:id="rId27"/>
    <p:sldId id="715" r:id="rId28"/>
    <p:sldId id="716" r:id="rId29"/>
    <p:sldId id="717" r:id="rId30"/>
    <p:sldId id="718" r:id="rId31"/>
    <p:sldId id="719" r:id="rId32"/>
    <p:sldId id="720" r:id="rId33"/>
    <p:sldId id="721" r:id="rId34"/>
    <p:sldId id="724" r:id="rId35"/>
    <p:sldId id="603" r:id="rId36"/>
    <p:sldId id="799" r:id="rId37"/>
    <p:sldId id="309" r:id="rId38"/>
    <p:sldId id="310" r:id="rId39"/>
    <p:sldId id="311" r:id="rId40"/>
    <p:sldId id="313" r:id="rId41"/>
    <p:sldId id="1041" r:id="rId42"/>
    <p:sldId id="460" r:id="rId43"/>
    <p:sldId id="1112" r:id="rId44"/>
    <p:sldId id="1113" r:id="rId45"/>
    <p:sldId id="1114" r:id="rId46"/>
    <p:sldId id="994" r:id="rId47"/>
    <p:sldId id="995" r:id="rId48"/>
    <p:sldId id="996" r:id="rId49"/>
    <p:sldId id="997" r:id="rId50"/>
    <p:sldId id="1102" r:id="rId51"/>
    <p:sldId id="1103" r:id="rId52"/>
    <p:sldId id="1104" r:id="rId53"/>
    <p:sldId id="1105" r:id="rId54"/>
    <p:sldId id="1106" r:id="rId55"/>
    <p:sldId id="1012" r:id="rId56"/>
    <p:sldId id="1022" r:id="rId57"/>
    <p:sldId id="1023" r:id="rId58"/>
    <p:sldId id="1024" r:id="rId59"/>
    <p:sldId id="1025" r:id="rId60"/>
    <p:sldId id="1056" r:id="rId61"/>
    <p:sldId id="1074" r:id="rId62"/>
    <p:sldId id="1075" r:id="rId63"/>
    <p:sldId id="1076" r:id="rId64"/>
    <p:sldId id="1115" r:id="rId65"/>
    <p:sldId id="785" r:id="rId66"/>
    <p:sldId id="660" r:id="rId6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F18971F-34E5-E448-8D07-284289E7DED7}">
          <p14:sldIdLst>
            <p14:sldId id="1035"/>
            <p14:sldId id="272"/>
            <p14:sldId id="1037"/>
            <p14:sldId id="922"/>
            <p14:sldId id="923"/>
            <p14:sldId id="273"/>
            <p14:sldId id="708"/>
            <p14:sldId id="695"/>
            <p14:sldId id="697"/>
            <p14:sldId id="698"/>
            <p14:sldId id="699"/>
            <p14:sldId id="883"/>
            <p14:sldId id="892"/>
            <p14:sldId id="1034"/>
            <p14:sldId id="1028"/>
            <p14:sldId id="703"/>
            <p14:sldId id="704"/>
            <p14:sldId id="706"/>
            <p14:sldId id="707"/>
            <p14:sldId id="667"/>
            <p14:sldId id="1040"/>
            <p14:sldId id="711"/>
            <p14:sldId id="918"/>
            <p14:sldId id="712"/>
            <p14:sldId id="713"/>
            <p14:sldId id="714"/>
            <p14:sldId id="715"/>
            <p14:sldId id="716"/>
            <p14:sldId id="717"/>
            <p14:sldId id="718"/>
            <p14:sldId id="719"/>
            <p14:sldId id="720"/>
            <p14:sldId id="721"/>
            <p14:sldId id="724"/>
            <p14:sldId id="603"/>
            <p14:sldId id="799"/>
            <p14:sldId id="309"/>
            <p14:sldId id="310"/>
            <p14:sldId id="311"/>
            <p14:sldId id="313"/>
            <p14:sldId id="1041"/>
            <p14:sldId id="460"/>
            <p14:sldId id="1112"/>
            <p14:sldId id="1113"/>
            <p14:sldId id="1114"/>
            <p14:sldId id="994"/>
            <p14:sldId id="995"/>
            <p14:sldId id="996"/>
            <p14:sldId id="997"/>
            <p14:sldId id="1102"/>
            <p14:sldId id="1103"/>
            <p14:sldId id="1104"/>
            <p14:sldId id="1105"/>
            <p14:sldId id="1106"/>
            <p14:sldId id="1012"/>
            <p14:sldId id="1022"/>
            <p14:sldId id="1023"/>
            <p14:sldId id="1024"/>
            <p14:sldId id="1025"/>
            <p14:sldId id="1056"/>
            <p14:sldId id="1074"/>
            <p14:sldId id="1075"/>
            <p14:sldId id="1076"/>
            <p14:sldId id="1115"/>
            <p14:sldId id="785"/>
            <p14:sldId id="660"/>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omo O" initials="TO" lastIdx="1" clrIdx="0"/>
  <p:cmAuthor id="2" name="Katy Connolly" initials="" lastIdx="3" clrIdx="1"/>
  <p:cmAuthor id="3" name="Sarah Westbrook" initials="" lastIdx="2" clrIdx="2"/>
  <p:cmAuthor id="4" name="Katy" initials="K" lastIdx="7" clrIdx="3"/>
  <p:cmAuthor id="5" name="Sarah" initials="" lastIdx="1" clrIdx="4"/>
  <p:cmAuthor id="6" name="Ann Canning" initials="" lastIdx="2"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333" autoAdjust="0"/>
    <p:restoredTop sz="79755" autoAdjust="0"/>
  </p:normalViewPr>
  <p:slideViewPr>
    <p:cSldViewPr snapToGrid="0" snapToObjects="1">
      <p:cViewPr varScale="1">
        <p:scale>
          <a:sx n="88" d="100"/>
          <a:sy n="88" d="100"/>
        </p:scale>
        <p:origin x="696" y="192"/>
      </p:cViewPr>
      <p:guideLst>
        <p:guide orient="horz" pos="2160"/>
        <p:guide pos="3840"/>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viewProps" Target="viewProps.xml"/></Relationships>
</file>

<file path=ppt/diagrams/_rels/data1.xml.rels><?xml version="1.0" encoding="UTF-8" standalone="yes"?>
<Relationships xmlns="http://schemas.openxmlformats.org/package/2006/relationships"><Relationship Id="rId1" Type="http://schemas.openxmlformats.org/officeDocument/2006/relationships/image" Target="../media/image22.jpeg"/></Relationships>
</file>

<file path=ppt/diagrams/_rels/data2.xml.rels><?xml version="1.0" encoding="UTF-8" standalone="yes"?>
<Relationships xmlns="http://schemas.openxmlformats.org/package/2006/relationships"><Relationship Id="rId1" Type="http://schemas.openxmlformats.org/officeDocument/2006/relationships/image" Target="../media/image22.jpeg"/></Relationships>
</file>

<file path=ppt/diagrams/_rels/drawing1.xml.rels><?xml version="1.0" encoding="UTF-8" standalone="yes"?>
<Relationships xmlns="http://schemas.openxmlformats.org/package/2006/relationships"><Relationship Id="rId1" Type="http://schemas.openxmlformats.org/officeDocument/2006/relationships/image" Target="../media/image22.jpeg"/></Relationships>
</file>

<file path=ppt/diagrams/_rels/drawing2.xml.rels><?xml version="1.0" encoding="UTF-8" standalone="yes"?>
<Relationships xmlns="http://schemas.openxmlformats.org/package/2006/relationships"><Relationship Id="rId1" Type="http://schemas.openxmlformats.org/officeDocument/2006/relationships/image" Target="../media/image22.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5CFD83C-0C6B-BC4D-842F-129DEFFFCC83}" type="doc">
      <dgm:prSet loTypeId="urn:microsoft.com/office/officeart/2005/8/layout/hList3" loCatId="list" qsTypeId="urn:microsoft.com/office/officeart/2005/8/quickstyle/simple4" qsCatId="simple" csTypeId="urn:microsoft.com/office/officeart/2005/8/colors/accent1_2" csCatId="accent1" phldr="1"/>
      <dgm:spPr/>
      <dgm:t>
        <a:bodyPr/>
        <a:lstStyle/>
        <a:p>
          <a:endParaRPr lang="en-US"/>
        </a:p>
      </dgm:t>
    </dgm:pt>
    <dgm:pt modelId="{6AD2A03A-FC77-0649-92E9-8E6E21736820}">
      <dgm:prSet phldrT="[Text]"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n-US" sz="4400" b="0" dirty="0">
              <a:latin typeface="+mn-lt"/>
              <a:cs typeface="Gill Sans"/>
            </a:rPr>
            <a:t>Closed-ended Questions</a:t>
          </a:r>
        </a:p>
      </dgm:t>
    </dgm:pt>
    <dgm:pt modelId="{80DB3469-4255-D440-BECB-3A0D4DCB7625}" type="parTrans" cxnId="{64026328-281F-4E4B-819B-6E7E2ECFD643}">
      <dgm:prSet/>
      <dgm:spPr/>
      <dgm:t>
        <a:bodyPr/>
        <a:lstStyle/>
        <a:p>
          <a:endParaRPr lang="en-US"/>
        </a:p>
      </dgm:t>
    </dgm:pt>
    <dgm:pt modelId="{F0AF8130-90DD-6A40-BE69-CC06EEC1DDAF}" type="sibTrans" cxnId="{64026328-281F-4E4B-819B-6E7E2ECFD643}">
      <dgm:prSet/>
      <dgm:spPr/>
      <dgm:t>
        <a:bodyPr/>
        <a:lstStyle/>
        <a:p>
          <a:endParaRPr lang="en-US"/>
        </a:p>
      </dgm:t>
    </dgm:pt>
    <dgm:pt modelId="{FF1F7779-F48A-1F40-9E9D-420C87150ED4}">
      <dgm:prSet phldrT="[Text]">
        <dgm:style>
          <a:lnRef idx="2">
            <a:schemeClr val="accent2"/>
          </a:lnRef>
          <a:fillRef idx="1">
            <a:schemeClr val="lt1"/>
          </a:fillRef>
          <a:effectRef idx="0">
            <a:schemeClr val="accent2"/>
          </a:effectRef>
          <a:fontRef idx="minor">
            <a:schemeClr val="dk1"/>
          </a:fontRef>
        </dgm:style>
      </dgm:prSet>
      <dgm:spPr>
        <a:ln>
          <a:solidFill>
            <a:schemeClr val="accent4"/>
          </a:solidFill>
        </a:ln>
      </dgm:spPr>
      <dgm:t>
        <a:bodyPr/>
        <a:lstStyle/>
        <a:p>
          <a:r>
            <a:rPr lang="en-US" b="0" dirty="0">
              <a:latin typeface="+mn-lt"/>
              <a:cs typeface="Gill Sans"/>
            </a:rPr>
            <a:t>Advantages</a:t>
          </a:r>
        </a:p>
      </dgm:t>
    </dgm:pt>
    <dgm:pt modelId="{A7F55382-F9EC-094C-8A11-74EE819CF30E}" type="parTrans" cxnId="{3745D2BA-C112-5847-8166-F9EC36687BD8}">
      <dgm:prSet/>
      <dgm:spPr/>
      <dgm:t>
        <a:bodyPr/>
        <a:lstStyle/>
        <a:p>
          <a:endParaRPr lang="en-US"/>
        </a:p>
      </dgm:t>
    </dgm:pt>
    <dgm:pt modelId="{410C3502-284E-4640-BE5B-2BBC03993EC6}" type="sibTrans" cxnId="{3745D2BA-C112-5847-8166-F9EC36687BD8}">
      <dgm:prSet/>
      <dgm:spPr/>
      <dgm:t>
        <a:bodyPr/>
        <a:lstStyle/>
        <a:p>
          <a:endParaRPr lang="en-US"/>
        </a:p>
      </dgm:t>
    </dgm:pt>
    <dgm:pt modelId="{F92606C1-1CD6-BF4E-9E77-D0275FDC37C2}">
      <dgm:prSet>
        <dgm:style>
          <a:lnRef idx="1">
            <a:schemeClr val="accent2"/>
          </a:lnRef>
          <a:fillRef idx="2">
            <a:schemeClr val="accent2"/>
          </a:fillRef>
          <a:effectRef idx="1">
            <a:schemeClr val="accent2"/>
          </a:effectRef>
          <a:fontRef idx="minor">
            <a:schemeClr val="dk1"/>
          </a:fontRef>
        </dgm:style>
      </dgm:prSet>
      <dgm:spPr>
        <a:blipFill rotWithShape="0">
          <a:blip xmlns:r="http://schemas.openxmlformats.org/officeDocument/2006/relationships" r:embed="rId1"/>
          <a:tile tx="0" ty="0" sx="100000" sy="100000" flip="none" algn="tl"/>
        </a:blipFill>
        <a:ln>
          <a:solidFill>
            <a:schemeClr val="accent1">
              <a:lumMod val="20000"/>
              <a:lumOff val="80000"/>
            </a:schemeClr>
          </a:solidFill>
        </a:ln>
      </dgm:spPr>
      <dgm:t>
        <a:bodyPr/>
        <a:lstStyle/>
        <a:p>
          <a:r>
            <a:rPr lang="en-US" b="0" dirty="0">
              <a:latin typeface="Rockwell" panose="02060603020205020403" pitchFamily="18" charset="0"/>
              <a:cs typeface="Gill Sans"/>
            </a:rPr>
            <a:t>Disadvantages</a:t>
          </a:r>
          <a:r>
            <a:rPr lang="en-US" b="0" dirty="0">
              <a:latin typeface="+mj-lt"/>
              <a:cs typeface="Gill Sans"/>
            </a:rPr>
            <a:t> </a:t>
          </a:r>
        </a:p>
      </dgm:t>
    </dgm:pt>
    <dgm:pt modelId="{0D1A1D27-FBA7-E34B-B644-B2808F3E68A8}" type="parTrans" cxnId="{2697C0FA-C691-2044-83EE-E06A69D1F024}">
      <dgm:prSet/>
      <dgm:spPr/>
      <dgm:t>
        <a:bodyPr/>
        <a:lstStyle/>
        <a:p>
          <a:endParaRPr lang="en-US"/>
        </a:p>
      </dgm:t>
    </dgm:pt>
    <dgm:pt modelId="{EEB51F93-8625-064F-84B3-754FC6A26CEF}" type="sibTrans" cxnId="{2697C0FA-C691-2044-83EE-E06A69D1F024}">
      <dgm:prSet/>
      <dgm:spPr/>
      <dgm:t>
        <a:bodyPr/>
        <a:lstStyle/>
        <a:p>
          <a:endParaRPr lang="en-US"/>
        </a:p>
      </dgm:t>
    </dgm:pt>
    <dgm:pt modelId="{91E99BCE-3CAA-CE4C-A763-4B42C659CC8B}" type="pres">
      <dgm:prSet presAssocID="{85CFD83C-0C6B-BC4D-842F-129DEFFFCC83}" presName="composite" presStyleCnt="0">
        <dgm:presLayoutVars>
          <dgm:chMax val="1"/>
          <dgm:dir/>
          <dgm:resizeHandles val="exact"/>
        </dgm:presLayoutVars>
      </dgm:prSet>
      <dgm:spPr/>
    </dgm:pt>
    <dgm:pt modelId="{F1305359-E89A-E248-BDAE-44B047EAF116}" type="pres">
      <dgm:prSet presAssocID="{6AD2A03A-FC77-0649-92E9-8E6E21736820}" presName="roof" presStyleLbl="dkBgShp" presStyleIdx="0" presStyleCnt="2" custLinFactNeighborX="-214"/>
      <dgm:spPr/>
    </dgm:pt>
    <dgm:pt modelId="{AD06BE05-311D-2242-844E-E6A710FEAEE4}" type="pres">
      <dgm:prSet presAssocID="{6AD2A03A-FC77-0649-92E9-8E6E21736820}" presName="pillars" presStyleCnt="0"/>
      <dgm:spPr/>
    </dgm:pt>
    <dgm:pt modelId="{250C4737-A841-8C48-A045-BF4D4D99D3A8}" type="pres">
      <dgm:prSet presAssocID="{6AD2A03A-FC77-0649-92E9-8E6E21736820}" presName="pillar1" presStyleLbl="node1" presStyleIdx="0" presStyleCnt="2" custLinFactNeighborX="-295" custLinFactNeighborY="1001">
        <dgm:presLayoutVars>
          <dgm:bulletEnabled val="1"/>
        </dgm:presLayoutVars>
      </dgm:prSet>
      <dgm:spPr/>
    </dgm:pt>
    <dgm:pt modelId="{24D3949D-55D7-9843-BBF0-4DC75BF720C6}" type="pres">
      <dgm:prSet presAssocID="{F92606C1-1CD6-BF4E-9E77-D0275FDC37C2}" presName="pillarX" presStyleLbl="node1" presStyleIdx="1" presStyleCnt="2" custLinFactNeighborX="589" custLinFactNeighborY="1001">
        <dgm:presLayoutVars>
          <dgm:bulletEnabled val="1"/>
        </dgm:presLayoutVars>
      </dgm:prSet>
      <dgm:spPr/>
    </dgm:pt>
    <dgm:pt modelId="{30F57DEF-DA04-AE46-8A72-E185F1E3E46F}" type="pres">
      <dgm:prSet presAssocID="{6AD2A03A-FC77-0649-92E9-8E6E21736820}" presName="base" presStyleLbl="dkBgShp" presStyleIdx="1" presStyleCnt="2" custLinFactY="-93979" custLinFactNeighborX="18794" custLinFactNeighborY="-100000">
        <dgm:style>
          <a:lnRef idx="2">
            <a:schemeClr val="accent1">
              <a:shade val="50000"/>
            </a:schemeClr>
          </a:lnRef>
          <a:fillRef idx="1">
            <a:schemeClr val="accent1"/>
          </a:fillRef>
          <a:effectRef idx="0">
            <a:schemeClr val="accent1"/>
          </a:effectRef>
          <a:fontRef idx="minor">
            <a:schemeClr val="lt1"/>
          </a:fontRef>
        </dgm:style>
      </dgm:prSet>
      <dgm:spPr/>
    </dgm:pt>
  </dgm:ptLst>
  <dgm:cxnLst>
    <dgm:cxn modelId="{C4504B1F-7431-BF44-A8A8-BC789C2FD98F}" type="presOf" srcId="{F92606C1-1CD6-BF4E-9E77-D0275FDC37C2}" destId="{24D3949D-55D7-9843-BBF0-4DC75BF720C6}" srcOrd="0" destOrd="0" presId="urn:microsoft.com/office/officeart/2005/8/layout/hList3"/>
    <dgm:cxn modelId="{64026328-281F-4E4B-819B-6E7E2ECFD643}" srcId="{85CFD83C-0C6B-BC4D-842F-129DEFFFCC83}" destId="{6AD2A03A-FC77-0649-92E9-8E6E21736820}" srcOrd="0" destOrd="0" parTransId="{80DB3469-4255-D440-BECB-3A0D4DCB7625}" sibTransId="{F0AF8130-90DD-6A40-BE69-CC06EEC1DDAF}"/>
    <dgm:cxn modelId="{7FB54271-B2F2-A349-963B-D477CE09C60A}" type="presOf" srcId="{FF1F7779-F48A-1F40-9E9D-420C87150ED4}" destId="{250C4737-A841-8C48-A045-BF4D4D99D3A8}" srcOrd="0" destOrd="0" presId="urn:microsoft.com/office/officeart/2005/8/layout/hList3"/>
    <dgm:cxn modelId="{3745D2BA-C112-5847-8166-F9EC36687BD8}" srcId="{6AD2A03A-FC77-0649-92E9-8E6E21736820}" destId="{FF1F7779-F48A-1F40-9E9D-420C87150ED4}" srcOrd="0" destOrd="0" parTransId="{A7F55382-F9EC-094C-8A11-74EE819CF30E}" sibTransId="{410C3502-284E-4640-BE5B-2BBC03993EC6}"/>
    <dgm:cxn modelId="{07DE84E7-3F7F-BA42-BCBC-F39250B4CACA}" type="presOf" srcId="{85CFD83C-0C6B-BC4D-842F-129DEFFFCC83}" destId="{91E99BCE-3CAA-CE4C-A763-4B42C659CC8B}" srcOrd="0" destOrd="0" presId="urn:microsoft.com/office/officeart/2005/8/layout/hList3"/>
    <dgm:cxn modelId="{3E178AE8-F01C-FE48-9863-EDBF8240A236}" type="presOf" srcId="{6AD2A03A-FC77-0649-92E9-8E6E21736820}" destId="{F1305359-E89A-E248-BDAE-44B047EAF116}" srcOrd="0" destOrd="0" presId="urn:microsoft.com/office/officeart/2005/8/layout/hList3"/>
    <dgm:cxn modelId="{2697C0FA-C691-2044-83EE-E06A69D1F024}" srcId="{6AD2A03A-FC77-0649-92E9-8E6E21736820}" destId="{F92606C1-1CD6-BF4E-9E77-D0275FDC37C2}" srcOrd="1" destOrd="0" parTransId="{0D1A1D27-FBA7-E34B-B644-B2808F3E68A8}" sibTransId="{EEB51F93-8625-064F-84B3-754FC6A26CEF}"/>
    <dgm:cxn modelId="{74E0DDB2-A07D-F74B-9BD0-9D230BCADF19}" type="presParOf" srcId="{91E99BCE-3CAA-CE4C-A763-4B42C659CC8B}" destId="{F1305359-E89A-E248-BDAE-44B047EAF116}" srcOrd="0" destOrd="0" presId="urn:microsoft.com/office/officeart/2005/8/layout/hList3"/>
    <dgm:cxn modelId="{2360531A-E104-554A-B04A-6A4AD25C6651}" type="presParOf" srcId="{91E99BCE-3CAA-CE4C-A763-4B42C659CC8B}" destId="{AD06BE05-311D-2242-844E-E6A710FEAEE4}" srcOrd="1" destOrd="0" presId="urn:microsoft.com/office/officeart/2005/8/layout/hList3"/>
    <dgm:cxn modelId="{BB617D89-A4C8-BC40-86C3-1700F732A9E9}" type="presParOf" srcId="{AD06BE05-311D-2242-844E-E6A710FEAEE4}" destId="{250C4737-A841-8C48-A045-BF4D4D99D3A8}" srcOrd="0" destOrd="0" presId="urn:microsoft.com/office/officeart/2005/8/layout/hList3"/>
    <dgm:cxn modelId="{0DA79D3A-E33E-4D41-8217-6619F88A397E}" type="presParOf" srcId="{AD06BE05-311D-2242-844E-E6A710FEAEE4}" destId="{24D3949D-55D7-9843-BBF0-4DC75BF720C6}" srcOrd="1" destOrd="0" presId="urn:microsoft.com/office/officeart/2005/8/layout/hList3"/>
    <dgm:cxn modelId="{B48A301E-2550-504F-8173-B2FB84212D7A}" type="presParOf" srcId="{91E99BCE-3CAA-CE4C-A763-4B42C659CC8B}" destId="{30F57DEF-DA04-AE46-8A72-E185F1E3E46F}" srcOrd="2" destOrd="0" presId="urn:microsoft.com/office/officeart/2005/8/layout/h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5CFD83C-0C6B-BC4D-842F-129DEFFFCC83}" type="doc">
      <dgm:prSet loTypeId="urn:microsoft.com/office/officeart/2005/8/layout/hList3" loCatId="list" qsTypeId="urn:microsoft.com/office/officeart/2005/8/quickstyle/simple4" qsCatId="simple" csTypeId="urn:microsoft.com/office/officeart/2005/8/colors/accent1_2" csCatId="accent1" phldr="1"/>
      <dgm:spPr/>
      <dgm:t>
        <a:bodyPr/>
        <a:lstStyle/>
        <a:p>
          <a:endParaRPr lang="en-US"/>
        </a:p>
      </dgm:t>
    </dgm:pt>
    <dgm:pt modelId="{6AD2A03A-FC77-0649-92E9-8E6E21736820}">
      <dgm:prSet phldrT="[Text]"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n-US" sz="4400" b="0" dirty="0">
              <a:latin typeface="+mn-lt"/>
              <a:cs typeface="Gill Sans"/>
            </a:rPr>
            <a:t>Open-ended Questions</a:t>
          </a:r>
        </a:p>
      </dgm:t>
    </dgm:pt>
    <dgm:pt modelId="{80DB3469-4255-D440-BECB-3A0D4DCB7625}" type="parTrans" cxnId="{64026328-281F-4E4B-819B-6E7E2ECFD643}">
      <dgm:prSet/>
      <dgm:spPr/>
      <dgm:t>
        <a:bodyPr/>
        <a:lstStyle/>
        <a:p>
          <a:endParaRPr lang="en-US"/>
        </a:p>
      </dgm:t>
    </dgm:pt>
    <dgm:pt modelId="{F0AF8130-90DD-6A40-BE69-CC06EEC1DDAF}" type="sibTrans" cxnId="{64026328-281F-4E4B-819B-6E7E2ECFD643}">
      <dgm:prSet/>
      <dgm:spPr/>
      <dgm:t>
        <a:bodyPr/>
        <a:lstStyle/>
        <a:p>
          <a:endParaRPr lang="en-US"/>
        </a:p>
      </dgm:t>
    </dgm:pt>
    <dgm:pt modelId="{FF1F7779-F48A-1F40-9E9D-420C87150ED4}">
      <dgm:prSet phldrT="[Text]">
        <dgm:style>
          <a:lnRef idx="2">
            <a:schemeClr val="accent2"/>
          </a:lnRef>
          <a:fillRef idx="1">
            <a:schemeClr val="lt1"/>
          </a:fillRef>
          <a:effectRef idx="0">
            <a:schemeClr val="accent2"/>
          </a:effectRef>
          <a:fontRef idx="minor">
            <a:schemeClr val="dk1"/>
          </a:fontRef>
        </dgm:style>
      </dgm:prSet>
      <dgm:spPr>
        <a:ln>
          <a:solidFill>
            <a:schemeClr val="accent4"/>
          </a:solidFill>
        </a:ln>
      </dgm:spPr>
      <dgm:t>
        <a:bodyPr/>
        <a:lstStyle/>
        <a:p>
          <a:r>
            <a:rPr lang="en-US" b="0" dirty="0">
              <a:latin typeface="+mn-lt"/>
              <a:cs typeface="Gill Sans"/>
            </a:rPr>
            <a:t>Advantages</a:t>
          </a:r>
        </a:p>
      </dgm:t>
    </dgm:pt>
    <dgm:pt modelId="{A7F55382-F9EC-094C-8A11-74EE819CF30E}" type="parTrans" cxnId="{3745D2BA-C112-5847-8166-F9EC36687BD8}">
      <dgm:prSet/>
      <dgm:spPr/>
      <dgm:t>
        <a:bodyPr/>
        <a:lstStyle/>
        <a:p>
          <a:endParaRPr lang="en-US"/>
        </a:p>
      </dgm:t>
    </dgm:pt>
    <dgm:pt modelId="{410C3502-284E-4640-BE5B-2BBC03993EC6}" type="sibTrans" cxnId="{3745D2BA-C112-5847-8166-F9EC36687BD8}">
      <dgm:prSet/>
      <dgm:spPr/>
      <dgm:t>
        <a:bodyPr/>
        <a:lstStyle/>
        <a:p>
          <a:endParaRPr lang="en-US"/>
        </a:p>
      </dgm:t>
    </dgm:pt>
    <dgm:pt modelId="{F92606C1-1CD6-BF4E-9E77-D0275FDC37C2}">
      <dgm:prSet>
        <dgm:style>
          <a:lnRef idx="1">
            <a:schemeClr val="accent2"/>
          </a:lnRef>
          <a:fillRef idx="2">
            <a:schemeClr val="accent2"/>
          </a:fillRef>
          <a:effectRef idx="1">
            <a:schemeClr val="accent2"/>
          </a:effectRef>
          <a:fontRef idx="minor">
            <a:schemeClr val="dk1"/>
          </a:fontRef>
        </dgm:style>
      </dgm:prSet>
      <dgm:spPr>
        <a:blipFill rotWithShape="0">
          <a:blip xmlns:r="http://schemas.openxmlformats.org/officeDocument/2006/relationships" r:embed="rId1"/>
          <a:tile tx="0" ty="0" sx="100000" sy="100000" flip="none" algn="tl"/>
        </a:blipFill>
        <a:ln>
          <a:solidFill>
            <a:schemeClr val="accent1">
              <a:lumMod val="20000"/>
              <a:lumOff val="80000"/>
            </a:schemeClr>
          </a:solidFill>
        </a:ln>
      </dgm:spPr>
      <dgm:t>
        <a:bodyPr/>
        <a:lstStyle/>
        <a:p>
          <a:r>
            <a:rPr lang="en-US" b="0" dirty="0">
              <a:latin typeface="+mn-lt"/>
              <a:cs typeface="Gill Sans"/>
            </a:rPr>
            <a:t>Disadvantages </a:t>
          </a:r>
        </a:p>
      </dgm:t>
    </dgm:pt>
    <dgm:pt modelId="{0D1A1D27-FBA7-E34B-B644-B2808F3E68A8}" type="parTrans" cxnId="{2697C0FA-C691-2044-83EE-E06A69D1F024}">
      <dgm:prSet/>
      <dgm:spPr/>
      <dgm:t>
        <a:bodyPr/>
        <a:lstStyle/>
        <a:p>
          <a:endParaRPr lang="en-US"/>
        </a:p>
      </dgm:t>
    </dgm:pt>
    <dgm:pt modelId="{EEB51F93-8625-064F-84B3-754FC6A26CEF}" type="sibTrans" cxnId="{2697C0FA-C691-2044-83EE-E06A69D1F024}">
      <dgm:prSet/>
      <dgm:spPr/>
      <dgm:t>
        <a:bodyPr/>
        <a:lstStyle/>
        <a:p>
          <a:endParaRPr lang="en-US"/>
        </a:p>
      </dgm:t>
    </dgm:pt>
    <dgm:pt modelId="{91E99BCE-3CAA-CE4C-A763-4B42C659CC8B}" type="pres">
      <dgm:prSet presAssocID="{85CFD83C-0C6B-BC4D-842F-129DEFFFCC83}" presName="composite" presStyleCnt="0">
        <dgm:presLayoutVars>
          <dgm:chMax val="1"/>
          <dgm:dir/>
          <dgm:resizeHandles val="exact"/>
        </dgm:presLayoutVars>
      </dgm:prSet>
      <dgm:spPr/>
    </dgm:pt>
    <dgm:pt modelId="{F1305359-E89A-E248-BDAE-44B047EAF116}" type="pres">
      <dgm:prSet presAssocID="{6AD2A03A-FC77-0649-92E9-8E6E21736820}" presName="roof" presStyleLbl="dkBgShp" presStyleIdx="0" presStyleCnt="2" custLinFactNeighborY="1230"/>
      <dgm:spPr/>
    </dgm:pt>
    <dgm:pt modelId="{AD06BE05-311D-2242-844E-E6A710FEAEE4}" type="pres">
      <dgm:prSet presAssocID="{6AD2A03A-FC77-0649-92E9-8E6E21736820}" presName="pillars" presStyleCnt="0"/>
      <dgm:spPr/>
    </dgm:pt>
    <dgm:pt modelId="{250C4737-A841-8C48-A045-BF4D4D99D3A8}" type="pres">
      <dgm:prSet presAssocID="{6AD2A03A-FC77-0649-92E9-8E6E21736820}" presName="pillar1" presStyleLbl="node1" presStyleIdx="0" presStyleCnt="2" custLinFactNeighborX="-295" custLinFactNeighborY="1001">
        <dgm:presLayoutVars>
          <dgm:bulletEnabled val="1"/>
        </dgm:presLayoutVars>
      </dgm:prSet>
      <dgm:spPr/>
    </dgm:pt>
    <dgm:pt modelId="{24D3949D-55D7-9843-BBF0-4DC75BF720C6}" type="pres">
      <dgm:prSet presAssocID="{F92606C1-1CD6-BF4E-9E77-D0275FDC37C2}" presName="pillarX" presStyleLbl="node1" presStyleIdx="1" presStyleCnt="2" custLinFactNeighborX="589" custLinFactNeighborY="1001">
        <dgm:presLayoutVars>
          <dgm:bulletEnabled val="1"/>
        </dgm:presLayoutVars>
      </dgm:prSet>
      <dgm:spPr/>
    </dgm:pt>
    <dgm:pt modelId="{30F57DEF-DA04-AE46-8A72-E185F1E3E46F}" type="pres">
      <dgm:prSet presAssocID="{6AD2A03A-FC77-0649-92E9-8E6E21736820}" presName="base" presStyleLbl="dkBgShp" presStyleIdx="1" presStyleCnt="2" custLinFactY="-93979" custLinFactNeighborX="18794" custLinFactNeighborY="-100000">
        <dgm:style>
          <a:lnRef idx="2">
            <a:schemeClr val="accent1">
              <a:shade val="50000"/>
            </a:schemeClr>
          </a:lnRef>
          <a:fillRef idx="1">
            <a:schemeClr val="accent1"/>
          </a:fillRef>
          <a:effectRef idx="0">
            <a:schemeClr val="accent1"/>
          </a:effectRef>
          <a:fontRef idx="minor">
            <a:schemeClr val="lt1"/>
          </a:fontRef>
        </dgm:style>
      </dgm:prSet>
      <dgm:spPr/>
    </dgm:pt>
  </dgm:ptLst>
  <dgm:cxnLst>
    <dgm:cxn modelId="{C4504B1F-7431-BF44-A8A8-BC789C2FD98F}" type="presOf" srcId="{F92606C1-1CD6-BF4E-9E77-D0275FDC37C2}" destId="{24D3949D-55D7-9843-BBF0-4DC75BF720C6}" srcOrd="0" destOrd="0" presId="urn:microsoft.com/office/officeart/2005/8/layout/hList3"/>
    <dgm:cxn modelId="{64026328-281F-4E4B-819B-6E7E2ECFD643}" srcId="{85CFD83C-0C6B-BC4D-842F-129DEFFFCC83}" destId="{6AD2A03A-FC77-0649-92E9-8E6E21736820}" srcOrd="0" destOrd="0" parTransId="{80DB3469-4255-D440-BECB-3A0D4DCB7625}" sibTransId="{F0AF8130-90DD-6A40-BE69-CC06EEC1DDAF}"/>
    <dgm:cxn modelId="{7FB54271-B2F2-A349-963B-D477CE09C60A}" type="presOf" srcId="{FF1F7779-F48A-1F40-9E9D-420C87150ED4}" destId="{250C4737-A841-8C48-A045-BF4D4D99D3A8}" srcOrd="0" destOrd="0" presId="urn:microsoft.com/office/officeart/2005/8/layout/hList3"/>
    <dgm:cxn modelId="{3745D2BA-C112-5847-8166-F9EC36687BD8}" srcId="{6AD2A03A-FC77-0649-92E9-8E6E21736820}" destId="{FF1F7779-F48A-1F40-9E9D-420C87150ED4}" srcOrd="0" destOrd="0" parTransId="{A7F55382-F9EC-094C-8A11-74EE819CF30E}" sibTransId="{410C3502-284E-4640-BE5B-2BBC03993EC6}"/>
    <dgm:cxn modelId="{07DE84E7-3F7F-BA42-BCBC-F39250B4CACA}" type="presOf" srcId="{85CFD83C-0C6B-BC4D-842F-129DEFFFCC83}" destId="{91E99BCE-3CAA-CE4C-A763-4B42C659CC8B}" srcOrd="0" destOrd="0" presId="urn:microsoft.com/office/officeart/2005/8/layout/hList3"/>
    <dgm:cxn modelId="{3E178AE8-F01C-FE48-9863-EDBF8240A236}" type="presOf" srcId="{6AD2A03A-FC77-0649-92E9-8E6E21736820}" destId="{F1305359-E89A-E248-BDAE-44B047EAF116}" srcOrd="0" destOrd="0" presId="urn:microsoft.com/office/officeart/2005/8/layout/hList3"/>
    <dgm:cxn modelId="{2697C0FA-C691-2044-83EE-E06A69D1F024}" srcId="{6AD2A03A-FC77-0649-92E9-8E6E21736820}" destId="{F92606C1-1CD6-BF4E-9E77-D0275FDC37C2}" srcOrd="1" destOrd="0" parTransId="{0D1A1D27-FBA7-E34B-B644-B2808F3E68A8}" sibTransId="{EEB51F93-8625-064F-84B3-754FC6A26CEF}"/>
    <dgm:cxn modelId="{74E0DDB2-A07D-F74B-9BD0-9D230BCADF19}" type="presParOf" srcId="{91E99BCE-3CAA-CE4C-A763-4B42C659CC8B}" destId="{F1305359-E89A-E248-BDAE-44B047EAF116}" srcOrd="0" destOrd="0" presId="urn:microsoft.com/office/officeart/2005/8/layout/hList3"/>
    <dgm:cxn modelId="{2360531A-E104-554A-B04A-6A4AD25C6651}" type="presParOf" srcId="{91E99BCE-3CAA-CE4C-A763-4B42C659CC8B}" destId="{AD06BE05-311D-2242-844E-E6A710FEAEE4}" srcOrd="1" destOrd="0" presId="urn:microsoft.com/office/officeart/2005/8/layout/hList3"/>
    <dgm:cxn modelId="{BB617D89-A4C8-BC40-86C3-1700F732A9E9}" type="presParOf" srcId="{AD06BE05-311D-2242-844E-E6A710FEAEE4}" destId="{250C4737-A841-8C48-A045-BF4D4D99D3A8}" srcOrd="0" destOrd="0" presId="urn:microsoft.com/office/officeart/2005/8/layout/hList3"/>
    <dgm:cxn modelId="{0DA79D3A-E33E-4D41-8217-6619F88A397E}" type="presParOf" srcId="{AD06BE05-311D-2242-844E-E6A710FEAEE4}" destId="{24D3949D-55D7-9843-BBF0-4DC75BF720C6}" srcOrd="1" destOrd="0" presId="urn:microsoft.com/office/officeart/2005/8/layout/hList3"/>
    <dgm:cxn modelId="{B48A301E-2550-504F-8173-B2FB84212D7A}" type="presParOf" srcId="{91E99BCE-3CAA-CE4C-A763-4B42C659CC8B}" destId="{30F57DEF-DA04-AE46-8A72-E185F1E3E46F}" srcOrd="2" destOrd="0" presId="urn:microsoft.com/office/officeart/2005/8/layout/h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305359-E89A-E248-BDAE-44B047EAF116}">
      <dsp:nvSpPr>
        <dsp:cNvPr id="0" name=""/>
        <dsp:cNvSpPr/>
      </dsp:nvSpPr>
      <dsp:spPr>
        <a:xfrm>
          <a:off x="0" y="0"/>
          <a:ext cx="7075803" cy="1121260"/>
        </a:xfrm>
        <a:prstGeom prst="rect">
          <a:avLst/>
        </a:prstGeom>
        <a:solidFill>
          <a:schemeClr val="accent1"/>
        </a:solidFill>
        <a:ln w="12700" cap="flat" cmpd="sng" algn="ctr">
          <a:solidFill>
            <a:schemeClr val="accent1">
              <a:shade val="50000"/>
            </a:schemeClr>
          </a:solidFill>
          <a:prstDash val="solid"/>
          <a:miter lim="800000"/>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4400" b="0" kern="1200" dirty="0">
              <a:latin typeface="+mn-lt"/>
              <a:cs typeface="Gill Sans"/>
            </a:rPr>
            <a:t>Closed-ended Questions</a:t>
          </a:r>
        </a:p>
      </dsp:txBody>
      <dsp:txXfrm>
        <a:off x="0" y="0"/>
        <a:ext cx="7075803" cy="1121260"/>
      </dsp:txXfrm>
    </dsp:sp>
    <dsp:sp modelId="{250C4737-A841-8C48-A045-BF4D4D99D3A8}">
      <dsp:nvSpPr>
        <dsp:cNvPr id="0" name=""/>
        <dsp:cNvSpPr/>
      </dsp:nvSpPr>
      <dsp:spPr>
        <a:xfrm>
          <a:off x="0" y="1144830"/>
          <a:ext cx="3537901" cy="2354647"/>
        </a:xfrm>
        <a:prstGeom prst="rect">
          <a:avLst/>
        </a:prstGeom>
        <a:solidFill>
          <a:schemeClr val="lt1"/>
        </a:solidFill>
        <a:ln w="12700" cap="flat" cmpd="sng" algn="ctr">
          <a:solidFill>
            <a:schemeClr val="accent4"/>
          </a:solidFill>
          <a:prstDash val="solid"/>
          <a:miter lim="800000"/>
        </a:ln>
        <a:effectLst/>
      </dsp:spPr>
      <dsp:style>
        <a:lnRef idx="2">
          <a:schemeClr val="accent2"/>
        </a:lnRef>
        <a:fillRef idx="1">
          <a:schemeClr val="lt1"/>
        </a:fillRef>
        <a:effectRef idx="0">
          <a:schemeClr val="accent2"/>
        </a:effectRef>
        <a:fontRef idx="minor">
          <a:schemeClr val="dk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sz="3800" b="0" kern="1200" dirty="0">
              <a:latin typeface="+mn-lt"/>
              <a:cs typeface="Gill Sans"/>
            </a:rPr>
            <a:t>Advantages</a:t>
          </a:r>
        </a:p>
      </dsp:txBody>
      <dsp:txXfrm>
        <a:off x="0" y="1144830"/>
        <a:ext cx="3537901" cy="2354647"/>
      </dsp:txXfrm>
    </dsp:sp>
    <dsp:sp modelId="{24D3949D-55D7-9843-BBF0-4DC75BF720C6}">
      <dsp:nvSpPr>
        <dsp:cNvPr id="0" name=""/>
        <dsp:cNvSpPr/>
      </dsp:nvSpPr>
      <dsp:spPr>
        <a:xfrm>
          <a:off x="3537901" y="1144830"/>
          <a:ext cx="3537901" cy="2354647"/>
        </a:xfrm>
        <a:prstGeom prst="rect">
          <a:avLst/>
        </a:prstGeom>
        <a:blipFill rotWithShape="0">
          <a:blip xmlns:r="http://schemas.openxmlformats.org/officeDocument/2006/relationships" r:embed="rId1"/>
          <a:tile tx="0" ty="0" sx="100000" sy="100000" flip="none" algn="tl"/>
        </a:blipFill>
        <a:ln w="6350" cap="flat" cmpd="sng" algn="ctr">
          <a:solidFill>
            <a:schemeClr val="accent1">
              <a:lumMod val="20000"/>
              <a:lumOff val="80000"/>
            </a:schemeClr>
          </a:solidFill>
          <a:prstDash val="solid"/>
          <a:miter lim="800000"/>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sz="3800" b="0" kern="1200" dirty="0">
              <a:latin typeface="Rockwell" panose="02060603020205020403" pitchFamily="18" charset="0"/>
              <a:cs typeface="Gill Sans"/>
            </a:rPr>
            <a:t>Disadvantages</a:t>
          </a:r>
          <a:r>
            <a:rPr lang="en-US" sz="3800" b="0" kern="1200" dirty="0">
              <a:latin typeface="+mj-lt"/>
              <a:cs typeface="Gill Sans"/>
            </a:rPr>
            <a:t> </a:t>
          </a:r>
        </a:p>
      </dsp:txBody>
      <dsp:txXfrm>
        <a:off x="3537901" y="1144830"/>
        <a:ext cx="3537901" cy="2354647"/>
      </dsp:txXfrm>
    </dsp:sp>
    <dsp:sp modelId="{30F57DEF-DA04-AE46-8A72-E185F1E3E46F}">
      <dsp:nvSpPr>
        <dsp:cNvPr id="0" name=""/>
        <dsp:cNvSpPr/>
      </dsp:nvSpPr>
      <dsp:spPr>
        <a:xfrm>
          <a:off x="0" y="2968405"/>
          <a:ext cx="7075803" cy="261627"/>
        </a:xfrm>
        <a:prstGeom prst="rect">
          <a:avLst/>
        </a:prstGeom>
        <a:solidFill>
          <a:schemeClr val="accent1"/>
        </a:solidFill>
        <a:ln w="12700" cap="flat" cmpd="sng" algn="ctr">
          <a:solidFill>
            <a:schemeClr val="accent1">
              <a:shade val="50000"/>
            </a:schemeClr>
          </a:solidFill>
          <a:prstDash val="solid"/>
          <a:miter lim="800000"/>
        </a:ln>
        <a:effectLst/>
      </dsp:spPr>
      <dsp:style>
        <a:lnRef idx="2">
          <a:schemeClr val="accent1">
            <a:shade val="50000"/>
          </a:schemeClr>
        </a:lnRef>
        <a:fillRef idx="1">
          <a:schemeClr val="accent1"/>
        </a:fillRef>
        <a:effectRef idx="0">
          <a:schemeClr val="accent1"/>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305359-E89A-E248-BDAE-44B047EAF116}">
      <dsp:nvSpPr>
        <dsp:cNvPr id="0" name=""/>
        <dsp:cNvSpPr/>
      </dsp:nvSpPr>
      <dsp:spPr>
        <a:xfrm>
          <a:off x="0" y="14228"/>
          <a:ext cx="7107623" cy="1156807"/>
        </a:xfrm>
        <a:prstGeom prst="rect">
          <a:avLst/>
        </a:prstGeom>
        <a:solidFill>
          <a:schemeClr val="accent1"/>
        </a:solidFill>
        <a:ln w="12700" cap="flat" cmpd="sng" algn="ctr">
          <a:solidFill>
            <a:schemeClr val="accent1">
              <a:shade val="50000"/>
            </a:schemeClr>
          </a:solidFill>
          <a:prstDash val="solid"/>
          <a:miter lim="800000"/>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4400" b="0" kern="1200" dirty="0">
              <a:latin typeface="+mn-lt"/>
              <a:cs typeface="Gill Sans"/>
            </a:rPr>
            <a:t>Open-ended Questions</a:t>
          </a:r>
        </a:p>
      </dsp:txBody>
      <dsp:txXfrm>
        <a:off x="0" y="14228"/>
        <a:ext cx="7107623" cy="1156807"/>
      </dsp:txXfrm>
    </dsp:sp>
    <dsp:sp modelId="{250C4737-A841-8C48-A045-BF4D4D99D3A8}">
      <dsp:nvSpPr>
        <dsp:cNvPr id="0" name=""/>
        <dsp:cNvSpPr/>
      </dsp:nvSpPr>
      <dsp:spPr>
        <a:xfrm>
          <a:off x="0" y="1181125"/>
          <a:ext cx="3553811" cy="2429296"/>
        </a:xfrm>
        <a:prstGeom prst="rect">
          <a:avLst/>
        </a:prstGeom>
        <a:solidFill>
          <a:schemeClr val="lt1"/>
        </a:solidFill>
        <a:ln w="12700" cap="flat" cmpd="sng" algn="ctr">
          <a:solidFill>
            <a:schemeClr val="accent4"/>
          </a:solidFill>
          <a:prstDash val="solid"/>
          <a:miter lim="800000"/>
        </a:ln>
        <a:effectLst/>
      </dsp:spPr>
      <dsp:style>
        <a:lnRef idx="2">
          <a:schemeClr val="accent2"/>
        </a:lnRef>
        <a:fillRef idx="1">
          <a:schemeClr val="lt1"/>
        </a:fillRef>
        <a:effectRef idx="0">
          <a:schemeClr val="accent2"/>
        </a:effectRef>
        <a:fontRef idx="minor">
          <a:schemeClr val="dk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b="0" kern="1200" dirty="0">
              <a:latin typeface="+mn-lt"/>
              <a:cs typeface="Gill Sans"/>
            </a:rPr>
            <a:t>Advantages</a:t>
          </a:r>
        </a:p>
      </dsp:txBody>
      <dsp:txXfrm>
        <a:off x="0" y="1181125"/>
        <a:ext cx="3553811" cy="2429296"/>
      </dsp:txXfrm>
    </dsp:sp>
    <dsp:sp modelId="{24D3949D-55D7-9843-BBF0-4DC75BF720C6}">
      <dsp:nvSpPr>
        <dsp:cNvPr id="0" name=""/>
        <dsp:cNvSpPr/>
      </dsp:nvSpPr>
      <dsp:spPr>
        <a:xfrm>
          <a:off x="3553811" y="1181125"/>
          <a:ext cx="3553811" cy="2429296"/>
        </a:xfrm>
        <a:prstGeom prst="rect">
          <a:avLst/>
        </a:prstGeom>
        <a:blipFill rotWithShape="0">
          <a:blip xmlns:r="http://schemas.openxmlformats.org/officeDocument/2006/relationships" r:embed="rId1"/>
          <a:tile tx="0" ty="0" sx="100000" sy="100000" flip="none" algn="tl"/>
        </a:blipFill>
        <a:ln w="6350" cap="flat" cmpd="sng" algn="ctr">
          <a:solidFill>
            <a:schemeClr val="accent1">
              <a:lumMod val="20000"/>
              <a:lumOff val="80000"/>
            </a:schemeClr>
          </a:solidFill>
          <a:prstDash val="solid"/>
          <a:miter lim="800000"/>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b="0" kern="1200" dirty="0">
              <a:latin typeface="+mn-lt"/>
              <a:cs typeface="Gill Sans"/>
            </a:rPr>
            <a:t>Disadvantages </a:t>
          </a:r>
        </a:p>
      </dsp:txBody>
      <dsp:txXfrm>
        <a:off x="3553811" y="1181125"/>
        <a:ext cx="3553811" cy="2429296"/>
      </dsp:txXfrm>
    </dsp:sp>
    <dsp:sp modelId="{30F57DEF-DA04-AE46-8A72-E185F1E3E46F}">
      <dsp:nvSpPr>
        <dsp:cNvPr id="0" name=""/>
        <dsp:cNvSpPr/>
      </dsp:nvSpPr>
      <dsp:spPr>
        <a:xfrm>
          <a:off x="0" y="3062512"/>
          <a:ext cx="7107623" cy="269921"/>
        </a:xfrm>
        <a:prstGeom prst="rect">
          <a:avLst/>
        </a:prstGeom>
        <a:solidFill>
          <a:schemeClr val="accent1"/>
        </a:solidFill>
        <a:ln w="12700" cap="flat" cmpd="sng" algn="ctr">
          <a:solidFill>
            <a:schemeClr val="accent1">
              <a:shade val="50000"/>
            </a:schemeClr>
          </a:solidFill>
          <a:prstDash val="solid"/>
          <a:miter lim="800000"/>
        </a:ln>
        <a:effectLst/>
      </dsp:spPr>
      <dsp:style>
        <a:lnRef idx="2">
          <a:schemeClr val="accent1">
            <a:shade val="50000"/>
          </a:schemeClr>
        </a:lnRef>
        <a:fillRef idx="1">
          <a:schemeClr val="accent1"/>
        </a:fillRef>
        <a:effectRef idx="0">
          <a:schemeClr val="accent1"/>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F06F67-69AA-4DD8-85DE-A5CD1DE14C69}" type="datetimeFigureOut">
              <a:rPr lang="en-US" smtClean="0"/>
              <a:t>3/16/22</a:t>
            </a:fld>
            <a:endParaRPr 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FF94A3-515B-42C9-A632-CD8154351229}" type="slidenum">
              <a:rPr lang="en-US" smtClean="0"/>
              <a:t>‹#›</a:t>
            </a:fld>
            <a:endParaRPr lang="en-US"/>
          </a:p>
        </p:txBody>
      </p:sp>
    </p:spTree>
    <p:extLst>
      <p:ext uri="{BB962C8B-B14F-4D97-AF65-F5344CB8AC3E}">
        <p14:creationId xmlns:p14="http://schemas.microsoft.com/office/powerpoint/2010/main" val="8970734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files.eric.ed.gov/fulltext/EJ746291.pdf"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research.msu.edu/survey-shows-scientists-value-honesty-curiosity/"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www.teachingchannel.org/tch/blog/5-tips-blending-question-formulation-technique-qft-ngss#.XSYvZHbdSe4.twitter" TargetMode="External"/><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F0A54D-AEF5-47F7-86B4-A4703E523AB7}" type="slidenum">
              <a:rPr lang="en-US" smtClean="0"/>
              <a:t>1</a:t>
            </a:fld>
            <a:endParaRPr lang="en-US"/>
          </a:p>
        </p:txBody>
      </p:sp>
    </p:spTree>
    <p:extLst>
      <p:ext uri="{BB962C8B-B14F-4D97-AF65-F5344CB8AC3E}">
        <p14:creationId xmlns:p14="http://schemas.microsoft.com/office/powerpoint/2010/main" val="2303521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FF94A3-515B-42C9-A632-CD8154351229}" type="slidenum">
              <a:rPr lang="en-US" smtClean="0"/>
              <a:t>17</a:t>
            </a:fld>
            <a:endParaRPr lang="en-US"/>
          </a:p>
        </p:txBody>
      </p:sp>
    </p:spTree>
    <p:extLst>
      <p:ext uri="{BB962C8B-B14F-4D97-AF65-F5344CB8AC3E}">
        <p14:creationId xmlns:p14="http://schemas.microsoft.com/office/powerpoint/2010/main" val="16066598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6350" y="876300"/>
            <a:ext cx="4203700" cy="2365375"/>
          </a:xfrm>
        </p:spPr>
      </p:sp>
      <p:sp>
        <p:nvSpPr>
          <p:cNvPr id="3" name="Notes Placeholder 2"/>
          <p:cNvSpPr>
            <a:spLocks noGrp="1"/>
          </p:cNvSpPr>
          <p:nvPr>
            <p:ph type="body" idx="1"/>
          </p:nvPr>
        </p:nvSpPr>
        <p:spPr/>
        <p:txBody>
          <a:bodyPr/>
          <a:lstStyle/>
          <a:p>
            <a:r>
              <a:rPr lang="en-US" dirty="0"/>
              <a:t>UC Davis</a:t>
            </a:r>
            <a:r>
              <a:rPr lang="en-US" baseline="0" dirty="0"/>
              <a:t> Research Linking Curiosity to Memory (UC Davis) 2014</a:t>
            </a:r>
          </a:p>
          <a:p>
            <a:endParaRPr lang="en-US" baseline="0" dirty="0"/>
          </a:p>
          <a:p>
            <a:r>
              <a:rPr lang="en-US" dirty="0"/>
              <a:t>The </a:t>
            </a:r>
            <a:r>
              <a:rPr lang="en-US" dirty="0">
                <a:hlinkClick r:id="rId3"/>
              </a:rPr>
              <a:t>Fullerton Longitudinal Study (FLS)</a:t>
            </a:r>
            <a:r>
              <a:rPr lang="en-US" dirty="0"/>
              <a:t>, a 30-plus year study of the development of giftedness across various points in time conducted by Adele and Allen Gottfried of California State University ”This finding has strong implications for the development of STEM considering that curiosity is a </a:t>
            </a:r>
            <a:r>
              <a:rPr lang="en-US" dirty="0">
                <a:hlinkClick r:id="rId4"/>
              </a:rPr>
              <a:t>fundamental predictor of the aspiration to become a scientist.</a:t>
            </a:r>
            <a:r>
              <a:rPr lang="en-US" dirty="0"/>
              <a:t>” </a:t>
            </a:r>
          </a:p>
          <a:p>
            <a:endParaRPr lang="en-US" dirty="0"/>
          </a:p>
          <a:p>
            <a:r>
              <a:rPr lang="en-US" dirty="0"/>
              <a:t>S. von </a:t>
            </a:r>
            <a:r>
              <a:rPr lang="en-US" dirty="0" err="1"/>
              <a:t>Stumm</a:t>
            </a:r>
            <a:r>
              <a:rPr lang="en-US" dirty="0"/>
              <a:t>, B. Hell, T. Chamorro-</a:t>
            </a:r>
            <a:r>
              <a:rPr lang="en-US" dirty="0" err="1"/>
              <a:t>Premuzic</a:t>
            </a:r>
            <a:r>
              <a:rPr lang="en-US" dirty="0"/>
              <a:t>. </a:t>
            </a:r>
            <a:r>
              <a:rPr lang="en-US" b="1" dirty="0"/>
              <a:t>The Hungry Mind: Intellectual Curiosity Is the Third Pillar of Academic Performance</a:t>
            </a:r>
            <a:r>
              <a:rPr lang="en-US" dirty="0"/>
              <a:t>. </a:t>
            </a:r>
            <a:r>
              <a:rPr lang="en-US" i="1" dirty="0"/>
              <a:t>Perspectives on Psychological Science</a:t>
            </a:r>
            <a:r>
              <a:rPr lang="en-US" dirty="0"/>
              <a:t>, 2011 meta-analysis shows They found that curiosity did, indeed, influence academic performance. In fact, it had quite a large effect, about the same as conscientiousness. When put together, conscientiousness and curiosity had as big an effect on performance as intelligence.</a:t>
            </a:r>
          </a:p>
        </p:txBody>
      </p:sp>
      <p:sp>
        <p:nvSpPr>
          <p:cNvPr id="4" name="Slide Number Placeholder 3"/>
          <p:cNvSpPr>
            <a:spLocks noGrp="1"/>
          </p:cNvSpPr>
          <p:nvPr>
            <p:ph type="sldNum" sz="quarter" idx="10"/>
          </p:nvPr>
        </p:nvSpPr>
        <p:spPr/>
        <p:txBody>
          <a:bodyPr/>
          <a:lstStyle/>
          <a:p>
            <a:pPr defTabSz="465887">
              <a:defRPr/>
            </a:pPr>
            <a:fld id="{DA874CE0-4909-6048-B317-2721B0FEF0DC}" type="slidenum">
              <a:rPr lang="en-US">
                <a:solidFill>
                  <a:prstClr val="black"/>
                </a:solidFill>
                <a:latin typeface="Calibri"/>
              </a:rPr>
              <a:pPr defTabSz="465887">
                <a:defRPr/>
              </a:pPr>
              <a:t>19</a:t>
            </a:fld>
            <a:endParaRPr lang="en-US">
              <a:solidFill>
                <a:prstClr val="black"/>
              </a:solidFill>
              <a:latin typeface="Calibri"/>
            </a:endParaRPr>
          </a:p>
        </p:txBody>
      </p:sp>
    </p:spTree>
    <p:extLst>
      <p:ext uri="{BB962C8B-B14F-4D97-AF65-F5344CB8AC3E}">
        <p14:creationId xmlns:p14="http://schemas.microsoft.com/office/powerpoint/2010/main" val="15318572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FF94A3-515B-42C9-A632-CD8154351229}" type="slidenum">
              <a:rPr lang="en-US" smtClean="0"/>
              <a:t>20</a:t>
            </a:fld>
            <a:endParaRPr lang="en-US"/>
          </a:p>
        </p:txBody>
      </p:sp>
    </p:spTree>
    <p:extLst>
      <p:ext uri="{BB962C8B-B14F-4D97-AF65-F5344CB8AC3E}">
        <p14:creationId xmlns:p14="http://schemas.microsoft.com/office/powerpoint/2010/main" val="14647143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74CE0-4909-6048-B317-2721B0FEF0D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988896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74CE0-4909-6048-B317-2721B0FEF0D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951420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2" name="Google Shape;242;p4:notes"/>
          <p:cNvSpPr txBox="1">
            <a:spLocks noGrp="1"/>
          </p:cNvSpPr>
          <p:nvPr>
            <p:ph type="body" idx="1"/>
          </p:nvPr>
        </p:nvSpPr>
        <p:spPr>
          <a:xfrm>
            <a:off x="685800" y="4343401"/>
            <a:ext cx="5486400" cy="4114800"/>
          </a:xfrm>
          <a:prstGeom prst="rect">
            <a:avLst/>
          </a:prstGeom>
          <a:noFill/>
          <a:ln>
            <a:noFill/>
          </a:ln>
        </p:spPr>
        <p:txBody>
          <a:bodyPr spcFirstLastPara="1" wrap="square" lIns="91406" tIns="45679" rIns="91406" bIns="45679" anchor="t" anchorCtr="0">
            <a:noAutofit/>
          </a:bodyPr>
          <a:lstStyle/>
          <a:p>
            <a:pPr>
              <a:buSzPts val="1400"/>
            </a:pPr>
            <a:endParaRPr dirty="0"/>
          </a:p>
        </p:txBody>
      </p:sp>
      <p:sp>
        <p:nvSpPr>
          <p:cNvPr id="243" name="Google Shape;243;p4:notes"/>
          <p:cNvSpPr txBox="1">
            <a:spLocks noGrp="1"/>
          </p:cNvSpPr>
          <p:nvPr>
            <p:ph type="sldNum" idx="12"/>
          </p:nvPr>
        </p:nvSpPr>
        <p:spPr>
          <a:xfrm>
            <a:off x="3884614" y="8685213"/>
            <a:ext cx="2971800" cy="457200"/>
          </a:xfrm>
          <a:prstGeom prst="rect">
            <a:avLst/>
          </a:prstGeom>
          <a:noFill/>
          <a:ln>
            <a:noFill/>
          </a:ln>
        </p:spPr>
        <p:txBody>
          <a:bodyPr spcFirstLastPara="1" wrap="square" lIns="91406" tIns="45679" rIns="91406" bIns="45679" anchor="b" anchorCtr="0">
            <a:noAutofit/>
          </a:bodyPr>
          <a:lstStyle/>
          <a:p>
            <a:fld id="{00000000-1234-1234-1234-123412341234}" type="slidenum">
              <a:rPr lang="en-US"/>
              <a:pPr/>
              <a:t>23</a:t>
            </a:fld>
            <a:endParaRPr/>
          </a:p>
        </p:txBody>
      </p:sp>
    </p:spTree>
    <p:extLst>
      <p:ext uri="{BB962C8B-B14F-4D97-AF65-F5344CB8AC3E}">
        <p14:creationId xmlns:p14="http://schemas.microsoft.com/office/powerpoint/2010/main" val="20029985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r>
              <a:rPr lang="en-US" dirty="0"/>
              <a:t>If you are working alone, rule #3 becomes: “write down every question as it</a:t>
            </a:r>
            <a:r>
              <a:rPr lang="en-US" baseline="0" dirty="0"/>
              <a:t> first comes to mind.” Don’t judge yourself!</a:t>
            </a:r>
            <a:endParaRPr lang="en-US" dirty="0"/>
          </a:p>
          <a:p>
            <a:pPr marL="0" lvl="0" indent="0" algn="l" rtl="0">
              <a:lnSpc>
                <a:spcPct val="100000"/>
              </a:lnSpc>
              <a:spcBef>
                <a:spcPts val="0"/>
              </a:spcBef>
              <a:spcAft>
                <a:spcPts val="0"/>
              </a:spcAft>
              <a:buSzPts val="1400"/>
              <a:buNone/>
            </a:pPr>
            <a:endParaRPr lang="en-US" dirty="0"/>
          </a:p>
          <a:p>
            <a:endParaRPr lang="en-US" dirty="0"/>
          </a:p>
        </p:txBody>
      </p:sp>
      <p:sp>
        <p:nvSpPr>
          <p:cNvPr id="4" name="Slide Number Placeholder 3"/>
          <p:cNvSpPr>
            <a:spLocks noGrp="1"/>
          </p:cNvSpPr>
          <p:nvPr>
            <p:ph type="sldNum" sz="quarter" idx="10"/>
          </p:nvPr>
        </p:nvSpPr>
        <p:spPr/>
        <p:txBody>
          <a:bodyPr/>
          <a:lstStyle/>
          <a:p>
            <a:fld id="{EFFF94A3-515B-42C9-A632-CD8154351229}" type="slidenum">
              <a:rPr lang="en-US" smtClean="0"/>
              <a:t>25</a:t>
            </a:fld>
            <a:endParaRPr lang="en-US"/>
          </a:p>
        </p:txBody>
      </p:sp>
    </p:spTree>
    <p:extLst>
      <p:ext uri="{BB962C8B-B14F-4D97-AF65-F5344CB8AC3E}">
        <p14:creationId xmlns:p14="http://schemas.microsoft.com/office/powerpoint/2010/main" val="4331167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xfrm>
            <a:off x="2546350" y="876300"/>
            <a:ext cx="4203700" cy="2365375"/>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3427"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
        <p:nvSpPr>
          <p:cNvPr id="103428"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Rockwell" panose="02060603020205020403" pitchFamily="18" charset="0"/>
                <a:ea typeface="MS PGothic" panose="020B0600070205080204" pitchFamily="34" charset="-128"/>
              </a:defRPr>
            </a:lvl1pPr>
            <a:lvl2pPr marL="38652428" indent="-38186541">
              <a:defRPr>
                <a:solidFill>
                  <a:schemeClr val="tx1"/>
                </a:solidFill>
                <a:latin typeface="Rockwell" panose="02060603020205020403" pitchFamily="18" charset="0"/>
                <a:ea typeface="MS PGothic" panose="020B0600070205080204" pitchFamily="34" charset="-128"/>
              </a:defRPr>
            </a:lvl2pPr>
            <a:lvl3pPr marL="1164717" indent="-232943">
              <a:defRPr>
                <a:solidFill>
                  <a:schemeClr val="tx1"/>
                </a:solidFill>
                <a:latin typeface="Rockwell" panose="02060603020205020403" pitchFamily="18" charset="0"/>
                <a:ea typeface="MS PGothic" panose="020B0600070205080204" pitchFamily="34" charset="-128"/>
              </a:defRPr>
            </a:lvl3pPr>
            <a:lvl4pPr marL="1630604" indent="-232943">
              <a:defRPr>
                <a:solidFill>
                  <a:schemeClr val="tx1"/>
                </a:solidFill>
                <a:latin typeface="Rockwell" panose="02060603020205020403" pitchFamily="18" charset="0"/>
                <a:ea typeface="MS PGothic" panose="020B0600070205080204" pitchFamily="34" charset="-128"/>
              </a:defRPr>
            </a:lvl4pPr>
            <a:lvl5pPr marL="2096491" indent="-232943">
              <a:defRPr>
                <a:solidFill>
                  <a:schemeClr val="tx1"/>
                </a:solidFill>
                <a:latin typeface="Rockwell" panose="02060603020205020403" pitchFamily="18" charset="0"/>
                <a:ea typeface="MS PGothic" panose="020B0600070205080204" pitchFamily="34" charset="-128"/>
              </a:defRPr>
            </a:lvl5pPr>
            <a:lvl6pPr marL="2562377" indent="-232943" defTabSz="465887"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6pPr>
            <a:lvl7pPr marL="3028264" indent="-232943" defTabSz="465887"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7pPr>
            <a:lvl8pPr marL="3494151" indent="-232943" defTabSz="465887"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8pPr>
            <a:lvl9pPr marL="3960038" indent="-232943" defTabSz="465887"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9pPr>
          </a:lstStyle>
          <a:p>
            <a:pPr defTabSz="465887" fontAlgn="base">
              <a:spcBef>
                <a:spcPct val="0"/>
              </a:spcBef>
              <a:spcAft>
                <a:spcPct val="0"/>
              </a:spcAft>
              <a:defRPr/>
            </a:pPr>
            <a:fld id="{0E9A970D-EEEB-41F7-ABA4-50EC13D51AB9}" type="slidenum">
              <a:rPr lang="en-US" altLang="en-US">
                <a:solidFill>
                  <a:prstClr val="black"/>
                </a:solidFill>
                <a:latin typeface="Calibri" panose="020F0502020204030204" pitchFamily="34" charset="0"/>
              </a:rPr>
              <a:pPr defTabSz="465887" fontAlgn="base">
                <a:spcBef>
                  <a:spcPct val="0"/>
                </a:spcBef>
                <a:spcAft>
                  <a:spcPct val="0"/>
                </a:spcAft>
                <a:defRPr/>
              </a:pPr>
              <a:t>26</a:t>
            </a:fld>
            <a:endParaRPr lang="en-US" altLang="en-US">
              <a:solidFill>
                <a:prstClr val="black"/>
              </a:solidFill>
              <a:latin typeface="Calibri" panose="020F0502020204030204" pitchFamily="34" charset="0"/>
            </a:endParaRPr>
          </a:p>
        </p:txBody>
      </p:sp>
    </p:spTree>
    <p:extLst>
      <p:ext uri="{BB962C8B-B14F-4D97-AF65-F5344CB8AC3E}">
        <p14:creationId xmlns:p14="http://schemas.microsoft.com/office/powerpoint/2010/main" val="16880934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FF94A3-515B-42C9-A632-CD8154351229}" type="slidenum">
              <a:rPr lang="en-US" smtClean="0"/>
              <a:t>27</a:t>
            </a:fld>
            <a:endParaRPr lang="en-US"/>
          </a:p>
        </p:txBody>
      </p:sp>
    </p:spTree>
    <p:extLst>
      <p:ext uri="{BB962C8B-B14F-4D97-AF65-F5344CB8AC3E}">
        <p14:creationId xmlns:p14="http://schemas.microsoft.com/office/powerpoint/2010/main" val="10940702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FF94A3-515B-42C9-A632-CD8154351229}" type="slidenum">
              <a:rPr lang="en-US" smtClean="0"/>
              <a:t>28</a:t>
            </a:fld>
            <a:endParaRPr lang="en-US"/>
          </a:p>
        </p:txBody>
      </p:sp>
    </p:spTree>
    <p:extLst>
      <p:ext uri="{BB962C8B-B14F-4D97-AF65-F5344CB8AC3E}">
        <p14:creationId xmlns:p14="http://schemas.microsoft.com/office/powerpoint/2010/main" val="42880336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EFFF94A3-515B-42C9-A632-CD8154351229}" type="slidenum">
              <a:rPr lang="en-US" smtClean="0"/>
              <a:t>2</a:t>
            </a:fld>
            <a:endParaRPr lang="en-US"/>
          </a:p>
        </p:txBody>
      </p:sp>
    </p:spTree>
    <p:extLst>
      <p:ext uri="{BB962C8B-B14F-4D97-AF65-F5344CB8AC3E}">
        <p14:creationId xmlns:p14="http://schemas.microsoft.com/office/powerpoint/2010/main" val="20001701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6350" y="876300"/>
            <a:ext cx="4203700" cy="23653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465887">
              <a:defRPr/>
            </a:pPr>
            <a:fld id="{DA874CE0-4909-6048-B317-2721B0FEF0DC}" type="slidenum">
              <a:rPr lang="en-US">
                <a:solidFill>
                  <a:prstClr val="black"/>
                </a:solidFill>
                <a:latin typeface="Calibri"/>
              </a:rPr>
              <a:pPr defTabSz="465887">
                <a:defRPr/>
              </a:pPr>
              <a:t>29</a:t>
            </a:fld>
            <a:endParaRPr lang="en-US">
              <a:solidFill>
                <a:prstClr val="black"/>
              </a:solidFill>
              <a:latin typeface="Calibri"/>
            </a:endParaRPr>
          </a:p>
        </p:txBody>
      </p:sp>
    </p:spTree>
    <p:extLst>
      <p:ext uri="{BB962C8B-B14F-4D97-AF65-F5344CB8AC3E}">
        <p14:creationId xmlns:p14="http://schemas.microsoft.com/office/powerpoint/2010/main" val="20632910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6350" y="876300"/>
            <a:ext cx="4203700" cy="2365375"/>
          </a:xfrm>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r>
              <a:rPr lang="en-US" dirty="0"/>
              <a:t>The point here is that the closed-ended questions are equally useful as open-ended!</a:t>
            </a:r>
            <a:endParaRPr lang="en-US" baseline="0" dirty="0"/>
          </a:p>
        </p:txBody>
      </p:sp>
      <p:sp>
        <p:nvSpPr>
          <p:cNvPr id="4" name="Slide Number Placeholder 3"/>
          <p:cNvSpPr>
            <a:spLocks noGrp="1"/>
          </p:cNvSpPr>
          <p:nvPr>
            <p:ph type="sldNum" sz="quarter" idx="10"/>
          </p:nvPr>
        </p:nvSpPr>
        <p:spPr/>
        <p:txBody>
          <a:bodyPr/>
          <a:lstStyle/>
          <a:p>
            <a:pPr defTabSz="465887">
              <a:defRPr/>
            </a:pPr>
            <a:fld id="{DA874CE0-4909-6048-B317-2721B0FEF0DC}" type="slidenum">
              <a:rPr lang="en-US">
                <a:solidFill>
                  <a:prstClr val="black"/>
                </a:solidFill>
                <a:latin typeface="Calibri"/>
              </a:rPr>
              <a:pPr defTabSz="465887">
                <a:defRPr/>
              </a:pPr>
              <a:t>30</a:t>
            </a:fld>
            <a:endParaRPr lang="en-US">
              <a:solidFill>
                <a:prstClr val="black"/>
              </a:solidFill>
              <a:latin typeface="Calibri"/>
            </a:endParaRPr>
          </a:p>
        </p:txBody>
      </p:sp>
    </p:spTree>
    <p:extLst>
      <p:ext uri="{BB962C8B-B14F-4D97-AF65-F5344CB8AC3E}">
        <p14:creationId xmlns:p14="http://schemas.microsoft.com/office/powerpoint/2010/main" val="31917811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bwMode="auto">
          <a:xfrm>
            <a:off x="2546350" y="876300"/>
            <a:ext cx="4203700" cy="2365375"/>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9571"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dirty="0"/>
          </a:p>
        </p:txBody>
      </p:sp>
      <p:sp>
        <p:nvSpPr>
          <p:cNvPr id="109572"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Rockwell" panose="02060603020205020403" pitchFamily="18" charset="0"/>
                <a:ea typeface="MS PGothic" pitchFamily="34" charset="-128"/>
              </a:defRPr>
            </a:lvl1pPr>
            <a:lvl2pPr marL="38652428" indent="-38186541">
              <a:defRPr>
                <a:solidFill>
                  <a:schemeClr val="tx1"/>
                </a:solidFill>
                <a:latin typeface="Rockwell" panose="02060603020205020403" pitchFamily="18" charset="0"/>
                <a:ea typeface="MS PGothic" pitchFamily="34" charset="-128"/>
              </a:defRPr>
            </a:lvl2pPr>
            <a:lvl3pPr marL="1164717" indent="-232943">
              <a:defRPr>
                <a:solidFill>
                  <a:schemeClr val="tx1"/>
                </a:solidFill>
                <a:latin typeface="Rockwell" panose="02060603020205020403" pitchFamily="18" charset="0"/>
                <a:ea typeface="MS PGothic" pitchFamily="34" charset="-128"/>
              </a:defRPr>
            </a:lvl3pPr>
            <a:lvl4pPr marL="1630604" indent="-232943">
              <a:defRPr>
                <a:solidFill>
                  <a:schemeClr val="tx1"/>
                </a:solidFill>
                <a:latin typeface="Rockwell" panose="02060603020205020403" pitchFamily="18" charset="0"/>
                <a:ea typeface="MS PGothic" pitchFamily="34" charset="-128"/>
              </a:defRPr>
            </a:lvl4pPr>
            <a:lvl5pPr marL="2096491" indent="-232943">
              <a:defRPr>
                <a:solidFill>
                  <a:schemeClr val="tx1"/>
                </a:solidFill>
                <a:latin typeface="Rockwell" panose="02060603020205020403" pitchFamily="18" charset="0"/>
                <a:ea typeface="MS PGothic" pitchFamily="34" charset="-128"/>
              </a:defRPr>
            </a:lvl5pPr>
            <a:lvl6pPr marL="2562377" indent="-232943" defTabSz="465887" eaLnBrk="0" fontAlgn="base" hangingPunct="0">
              <a:spcBef>
                <a:spcPct val="0"/>
              </a:spcBef>
              <a:spcAft>
                <a:spcPct val="0"/>
              </a:spcAft>
              <a:defRPr>
                <a:solidFill>
                  <a:schemeClr val="tx1"/>
                </a:solidFill>
                <a:latin typeface="Rockwell" panose="02060603020205020403" pitchFamily="18" charset="0"/>
                <a:ea typeface="MS PGothic" pitchFamily="34" charset="-128"/>
              </a:defRPr>
            </a:lvl6pPr>
            <a:lvl7pPr marL="3028264" indent="-232943" defTabSz="465887" eaLnBrk="0" fontAlgn="base" hangingPunct="0">
              <a:spcBef>
                <a:spcPct val="0"/>
              </a:spcBef>
              <a:spcAft>
                <a:spcPct val="0"/>
              </a:spcAft>
              <a:defRPr>
                <a:solidFill>
                  <a:schemeClr val="tx1"/>
                </a:solidFill>
                <a:latin typeface="Rockwell" panose="02060603020205020403" pitchFamily="18" charset="0"/>
                <a:ea typeface="MS PGothic" pitchFamily="34" charset="-128"/>
              </a:defRPr>
            </a:lvl7pPr>
            <a:lvl8pPr marL="3494151" indent="-232943" defTabSz="465887" eaLnBrk="0" fontAlgn="base" hangingPunct="0">
              <a:spcBef>
                <a:spcPct val="0"/>
              </a:spcBef>
              <a:spcAft>
                <a:spcPct val="0"/>
              </a:spcAft>
              <a:defRPr>
                <a:solidFill>
                  <a:schemeClr val="tx1"/>
                </a:solidFill>
                <a:latin typeface="Rockwell" panose="02060603020205020403" pitchFamily="18" charset="0"/>
                <a:ea typeface="MS PGothic" pitchFamily="34" charset="-128"/>
              </a:defRPr>
            </a:lvl8pPr>
            <a:lvl9pPr marL="3960038" indent="-232943" defTabSz="465887" eaLnBrk="0" fontAlgn="base" hangingPunct="0">
              <a:spcBef>
                <a:spcPct val="0"/>
              </a:spcBef>
              <a:spcAft>
                <a:spcPct val="0"/>
              </a:spcAft>
              <a:defRPr>
                <a:solidFill>
                  <a:schemeClr val="tx1"/>
                </a:solidFill>
                <a:latin typeface="Rockwell" panose="02060603020205020403" pitchFamily="18" charset="0"/>
                <a:ea typeface="MS PGothic" pitchFamily="34" charset="-128"/>
              </a:defRPr>
            </a:lvl9pPr>
          </a:lstStyle>
          <a:p>
            <a:pPr defTabSz="465887" fontAlgn="base">
              <a:spcBef>
                <a:spcPct val="0"/>
              </a:spcBef>
              <a:spcAft>
                <a:spcPct val="0"/>
              </a:spcAft>
              <a:defRPr/>
            </a:pPr>
            <a:fld id="{F388BD8A-AA68-4788-9541-F921EC8B5F2E}" type="slidenum">
              <a:rPr lang="en-US" altLang="en-US">
                <a:solidFill>
                  <a:prstClr val="black"/>
                </a:solidFill>
                <a:latin typeface="Calibri" panose="020F0502020204030204" pitchFamily="34" charset="0"/>
              </a:rPr>
              <a:pPr defTabSz="465887" fontAlgn="base">
                <a:spcBef>
                  <a:spcPct val="0"/>
                </a:spcBef>
                <a:spcAft>
                  <a:spcPct val="0"/>
                </a:spcAft>
                <a:defRPr/>
              </a:pPr>
              <a:t>31</a:t>
            </a:fld>
            <a:endParaRPr lang="en-US" altLang="en-US">
              <a:solidFill>
                <a:prstClr val="black"/>
              </a:solidFill>
              <a:latin typeface="Calibri" panose="020F0502020204030204" pitchFamily="34" charset="0"/>
            </a:endParaRPr>
          </a:p>
        </p:txBody>
      </p:sp>
    </p:spTree>
    <p:extLst>
      <p:ext uri="{BB962C8B-B14F-4D97-AF65-F5344CB8AC3E}">
        <p14:creationId xmlns:p14="http://schemas.microsoft.com/office/powerpoint/2010/main" val="17979382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FF94A3-515B-42C9-A632-CD8154351229}" type="slidenum">
              <a:rPr lang="en-US" smtClean="0"/>
              <a:t>32</a:t>
            </a:fld>
            <a:endParaRPr lang="en-US"/>
          </a:p>
        </p:txBody>
      </p:sp>
    </p:spTree>
    <p:extLst>
      <p:ext uri="{BB962C8B-B14F-4D97-AF65-F5344CB8AC3E}">
        <p14:creationId xmlns:p14="http://schemas.microsoft.com/office/powerpoint/2010/main" val="11478188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EFFF94A3-515B-42C9-A632-CD8154351229}" type="slidenum">
              <a:rPr lang="en-US" smtClean="0"/>
              <a:t>33</a:t>
            </a:fld>
            <a:endParaRPr lang="en-US"/>
          </a:p>
        </p:txBody>
      </p:sp>
    </p:spTree>
    <p:extLst>
      <p:ext uri="{BB962C8B-B14F-4D97-AF65-F5344CB8AC3E}">
        <p14:creationId xmlns:p14="http://schemas.microsoft.com/office/powerpoint/2010/main" val="14826169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8"/>
        <p:cNvGrpSpPr/>
        <p:nvPr/>
      </p:nvGrpSpPr>
      <p:grpSpPr>
        <a:xfrm>
          <a:off x="0" y="0"/>
          <a:ext cx="0" cy="0"/>
          <a:chOff x="0" y="0"/>
          <a:chExt cx="0" cy="0"/>
        </a:xfrm>
      </p:grpSpPr>
      <p:sp>
        <p:nvSpPr>
          <p:cNvPr id="1649" name="Google Shape;1649;p120:notes"/>
          <p:cNvSpPr>
            <a:spLocks noGrp="1" noRot="1" noChangeAspect="1"/>
          </p:cNvSpPr>
          <p:nvPr>
            <p:ph type="sldImg" idx="2"/>
          </p:nvPr>
        </p:nvSpPr>
        <p:spPr>
          <a:xfrm>
            <a:off x="2311400" y="525463"/>
            <a:ext cx="4673600" cy="2628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0" name="Google Shape;1650;p120:notes"/>
          <p:cNvSpPr txBox="1">
            <a:spLocks noGrp="1"/>
          </p:cNvSpPr>
          <p:nvPr>
            <p:ph type="body" idx="1"/>
          </p:nvPr>
        </p:nvSpPr>
        <p:spPr>
          <a:xfrm>
            <a:off x="929640" y="3329940"/>
            <a:ext cx="7437120" cy="3154680"/>
          </a:xfrm>
          <a:prstGeom prst="rect">
            <a:avLst/>
          </a:prstGeom>
          <a:noFill/>
          <a:ln>
            <a:noFill/>
          </a:ln>
        </p:spPr>
        <p:txBody>
          <a:bodyPr spcFirstLastPara="1" wrap="square" lIns="93162" tIns="46568" rIns="93162" bIns="46568" anchor="t" anchorCtr="0">
            <a:noAutofit/>
          </a:bodyPr>
          <a:lstStyle/>
          <a:p>
            <a:pPr>
              <a:buClr>
                <a:srgbClr val="000000"/>
              </a:buClr>
              <a:buSzPts val="1400"/>
            </a:pPr>
            <a:endParaRPr dirty="0">
              <a:solidFill>
                <a:schemeClr val="dk1"/>
              </a:solidFill>
              <a:latin typeface="Calibri"/>
              <a:ea typeface="Calibri"/>
              <a:cs typeface="Calibri"/>
              <a:sym typeface="Calibri"/>
            </a:endParaRPr>
          </a:p>
        </p:txBody>
      </p:sp>
      <p:sp>
        <p:nvSpPr>
          <p:cNvPr id="1651" name="Google Shape;1651;p120:notes"/>
          <p:cNvSpPr txBox="1">
            <a:spLocks noGrp="1"/>
          </p:cNvSpPr>
          <p:nvPr>
            <p:ph type="sldNum" idx="12"/>
          </p:nvPr>
        </p:nvSpPr>
        <p:spPr>
          <a:xfrm>
            <a:off x="5265809" y="6658664"/>
            <a:ext cx="4028440" cy="350520"/>
          </a:xfrm>
          <a:prstGeom prst="rect">
            <a:avLst/>
          </a:prstGeom>
          <a:noFill/>
          <a:ln>
            <a:noFill/>
          </a:ln>
        </p:spPr>
        <p:txBody>
          <a:bodyPr spcFirstLastPara="1" wrap="square" lIns="93162" tIns="46568" rIns="93162" bIns="46568" anchor="b" anchorCtr="0">
            <a:noAutofit/>
          </a:bodyPr>
          <a:lstStyle/>
          <a:p>
            <a:pPr defTabSz="931774">
              <a:buClr>
                <a:srgbClr val="000000"/>
              </a:buClr>
              <a:buSzPts val="1200"/>
            </a:pPr>
            <a:fld id="{00000000-1234-1234-1234-123412341234}" type="slidenum">
              <a:rPr lang="en-US">
                <a:solidFill>
                  <a:prstClr val="black"/>
                </a:solidFill>
                <a:latin typeface="Calibri"/>
                <a:ea typeface="Calibri"/>
                <a:cs typeface="Calibri"/>
                <a:sym typeface="Calibri"/>
              </a:rPr>
              <a:pPr defTabSz="931774">
                <a:buClr>
                  <a:srgbClr val="000000"/>
                </a:buClr>
                <a:buSzPts val="1200"/>
              </a:pPr>
              <a:t>35</a:t>
            </a:fld>
            <a:endParaRPr>
              <a:solidFill>
                <a:prstClr val="black"/>
              </a:solidFill>
              <a:latin typeface="Calibri"/>
              <a:ea typeface="Calibri"/>
              <a:cs typeface="Calibri"/>
              <a:sym typeface="Calibri"/>
            </a:endParaRPr>
          </a:p>
        </p:txBody>
      </p:sp>
    </p:spTree>
    <p:extLst>
      <p:ext uri="{BB962C8B-B14F-4D97-AF65-F5344CB8AC3E}">
        <p14:creationId xmlns:p14="http://schemas.microsoft.com/office/powerpoint/2010/main" val="18806880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aseline="0" dirty="0"/>
              <a:t>I</a:t>
            </a:r>
          </a:p>
        </p:txBody>
      </p:sp>
      <p:sp>
        <p:nvSpPr>
          <p:cNvPr id="4" name="Slide Number Placeholder 3"/>
          <p:cNvSpPr>
            <a:spLocks noGrp="1"/>
          </p:cNvSpPr>
          <p:nvPr>
            <p:ph type="sldNum" sz="quarter" idx="10"/>
          </p:nvPr>
        </p:nvSpPr>
        <p:spPr/>
        <p:txBody>
          <a:bodyPr/>
          <a:lstStyle/>
          <a:p>
            <a:fld id="{EFFF94A3-515B-42C9-A632-CD8154351229}" type="slidenum">
              <a:rPr lang="en-US" smtClean="0"/>
              <a:t>36</a:t>
            </a:fld>
            <a:endParaRPr lang="en-US"/>
          </a:p>
        </p:txBody>
      </p:sp>
    </p:spTree>
    <p:extLst>
      <p:ext uri="{BB962C8B-B14F-4D97-AF65-F5344CB8AC3E}">
        <p14:creationId xmlns:p14="http://schemas.microsoft.com/office/powerpoint/2010/main" val="35699792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FF94A3-515B-42C9-A632-CD8154351229}" type="slidenum">
              <a:rPr lang="en-US" smtClean="0"/>
              <a:t>37</a:t>
            </a:fld>
            <a:endParaRPr lang="en-US"/>
          </a:p>
        </p:txBody>
      </p:sp>
    </p:spTree>
    <p:extLst>
      <p:ext uri="{BB962C8B-B14F-4D97-AF65-F5344CB8AC3E}">
        <p14:creationId xmlns:p14="http://schemas.microsoft.com/office/powerpoint/2010/main" val="39583910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Slide Image Placeholder 1"/>
          <p:cNvSpPr>
            <a:spLocks noGrp="1" noRot="1" noChangeAspect="1"/>
          </p:cNvSpPr>
          <p:nvPr>
            <p:ph type="sldImg"/>
          </p:nvPr>
        </p:nvSpPr>
        <p:spPr bwMode="auto">
          <a:xfrm>
            <a:off x="685800" y="1143000"/>
            <a:ext cx="5486400" cy="3086100"/>
          </a:xfrm>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76802" name="Notes Placeholder 2"/>
          <p:cNvSpPr>
            <a:spLocks noGrp="1"/>
          </p:cNvSpPr>
          <p:nvPr>
            <p:ph type="body" idx="1"/>
          </p:nvPr>
        </p:nvSpPr>
        <p:spPr bwMode="auto">
          <a:noFill/>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atin typeface="Calibri"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87B8818-B5A2-D44A-9742-9B913852596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723272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5800" y="1143000"/>
            <a:ext cx="5486400" cy="3086100"/>
          </a:xfrm>
        </p:spPr>
      </p:sp>
      <p:sp>
        <p:nvSpPr>
          <p:cNvPr id="3" name="ノート プレースホルダー 2"/>
          <p:cNvSpPr>
            <a:spLocks noGrp="1"/>
          </p:cNvSpPr>
          <p:nvPr>
            <p:ph type="body" idx="1"/>
          </p:nvPr>
        </p:nvSpPr>
        <p:spPr/>
        <p:txBody>
          <a:bodyPr/>
          <a:lstStyle/>
          <a:p>
            <a:endParaRPr lang="en-US" dirty="0"/>
          </a:p>
        </p:txBody>
      </p:sp>
      <p:sp>
        <p:nvSpPr>
          <p:cNvPr id="4" name="スライド番号プレースホルダー 3"/>
          <p:cNvSpPr>
            <a:spLocks noGrp="1"/>
          </p:cNvSpPr>
          <p:nvPr>
            <p:ph type="sldNum" sz="quarter" idx="10"/>
          </p:nvPr>
        </p:nvSpPr>
        <p:spPr/>
        <p:txBody>
          <a:bodyPr/>
          <a:lstStyle/>
          <a:p>
            <a:fld id="{EFFF94A3-515B-42C9-A632-CD8154351229}" type="slidenum">
              <a:rPr lang="en-US" smtClean="0"/>
              <a:t>39</a:t>
            </a:fld>
            <a:endParaRPr lang="en-US"/>
          </a:p>
        </p:txBody>
      </p:sp>
    </p:spTree>
    <p:extLst>
      <p:ext uri="{BB962C8B-B14F-4D97-AF65-F5344CB8AC3E}">
        <p14:creationId xmlns:p14="http://schemas.microsoft.com/office/powerpoint/2010/main" val="37911361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leads to Monticello</a:t>
            </a:r>
            <a:r>
              <a:rPr lang="en-US" baseline="0" dirty="0"/>
              <a:t> CSD’s event page on rightquestion.org</a:t>
            </a:r>
          </a:p>
          <a:p>
            <a:endParaRPr lang="en-US" dirty="0"/>
          </a:p>
        </p:txBody>
      </p:sp>
      <p:sp>
        <p:nvSpPr>
          <p:cNvPr id="4" name="Slide Number Placeholder 3"/>
          <p:cNvSpPr>
            <a:spLocks noGrp="1"/>
          </p:cNvSpPr>
          <p:nvPr>
            <p:ph type="sldNum" sz="quarter" idx="10"/>
          </p:nvPr>
        </p:nvSpPr>
        <p:spPr/>
        <p:txBody>
          <a:bodyPr/>
          <a:lstStyle/>
          <a:p>
            <a:fld id="{23FA5E18-1369-4B73-8DAA-79F605795AAE}" type="slidenum">
              <a:rPr lang="en-US" smtClean="0"/>
              <a:t>3</a:t>
            </a:fld>
            <a:endParaRPr lang="en-US"/>
          </a:p>
        </p:txBody>
      </p:sp>
    </p:spTree>
    <p:extLst>
      <p:ext uri="{BB962C8B-B14F-4D97-AF65-F5344CB8AC3E}">
        <p14:creationId xmlns:p14="http://schemas.microsoft.com/office/powerpoint/2010/main" val="33471926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74CE0-4909-6048-B317-2721B0FEF0D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727857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FF94A3-515B-42C9-A632-CD8154351229}" type="slidenum">
              <a:rPr lang="en-US" smtClean="0"/>
              <a:t>42</a:t>
            </a:fld>
            <a:endParaRPr lang="en-US"/>
          </a:p>
        </p:txBody>
      </p:sp>
    </p:spTree>
    <p:extLst>
      <p:ext uri="{BB962C8B-B14F-4D97-AF65-F5344CB8AC3E}">
        <p14:creationId xmlns:p14="http://schemas.microsoft.com/office/powerpoint/2010/main" val="1956030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9"/>
        <p:cNvGrpSpPr/>
        <p:nvPr/>
      </p:nvGrpSpPr>
      <p:grpSpPr>
        <a:xfrm>
          <a:off x="0" y="0"/>
          <a:ext cx="0" cy="0"/>
          <a:chOff x="0" y="0"/>
          <a:chExt cx="0" cy="0"/>
        </a:xfrm>
      </p:grpSpPr>
      <p:sp>
        <p:nvSpPr>
          <p:cNvPr id="1040" name="Google Shape;1040;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1" name="Google Shape;1041;p4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p:txBody>
      </p:sp>
      <p:sp>
        <p:nvSpPr>
          <p:cNvPr id="1042" name="Google Shape;1042;p4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43</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7405520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6"/>
        <p:cNvGrpSpPr/>
        <p:nvPr/>
      </p:nvGrpSpPr>
      <p:grpSpPr>
        <a:xfrm>
          <a:off x="0" y="0"/>
          <a:ext cx="0" cy="0"/>
          <a:chOff x="0" y="0"/>
          <a:chExt cx="0" cy="0"/>
        </a:xfrm>
      </p:grpSpPr>
      <p:sp>
        <p:nvSpPr>
          <p:cNvPr id="1047" name="Google Shape;1047;p4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p:txBody>
      </p:sp>
      <p:sp>
        <p:nvSpPr>
          <p:cNvPr id="1048" name="Google Shape;1048;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08475066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Shape 44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447" name="Shape 44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660096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Shape 45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dirty="0"/>
          </a:p>
        </p:txBody>
      </p:sp>
      <p:sp>
        <p:nvSpPr>
          <p:cNvPr id="453" name="Shape 45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8643228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D99497-3B62-4F8C-A892-AF6DDC86BAAB}" type="slidenum">
              <a:rPr lang="en-US" smtClean="0"/>
              <a:t>51</a:t>
            </a:fld>
            <a:endParaRPr lang="en-US"/>
          </a:p>
        </p:txBody>
      </p:sp>
    </p:spTree>
    <p:extLst>
      <p:ext uri="{BB962C8B-B14F-4D97-AF65-F5344CB8AC3E}">
        <p14:creationId xmlns:p14="http://schemas.microsoft.com/office/powerpoint/2010/main" val="342834318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874CE0-4909-6048-B317-2721B0FEF0DC}" type="slidenum">
              <a:rPr lang="en-US" smtClean="0"/>
              <a:t>52</a:t>
            </a:fld>
            <a:endParaRPr lang="en-US"/>
          </a:p>
        </p:txBody>
      </p:sp>
    </p:spTree>
    <p:extLst>
      <p:ext uri="{BB962C8B-B14F-4D97-AF65-F5344CB8AC3E}">
        <p14:creationId xmlns:p14="http://schemas.microsoft.com/office/powerpoint/2010/main" val="250104628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2"/>
        <p:cNvGrpSpPr/>
        <p:nvPr/>
      </p:nvGrpSpPr>
      <p:grpSpPr>
        <a:xfrm>
          <a:off x="0" y="0"/>
          <a:ext cx="0" cy="0"/>
          <a:chOff x="0" y="0"/>
          <a:chExt cx="0" cy="0"/>
        </a:xfrm>
      </p:grpSpPr>
      <p:sp>
        <p:nvSpPr>
          <p:cNvPr id="1793" name="Google Shape;1793;p3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94" name="Google Shape;1794;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781712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read more about Nicole Bolduc’s work: </a:t>
            </a:r>
            <a:r>
              <a:rPr lang="en-US" sz="1200" dirty="0">
                <a:hlinkClick r:id="rId3"/>
              </a:rPr>
              <a:t>5 Tips for Blending the Question Formulation Technique (QFT) with NGSS</a:t>
            </a:r>
            <a:endParaRPr lang="en-US" sz="1200" dirty="0"/>
          </a:p>
          <a:p>
            <a:endParaRPr lang="en-US" dirty="0"/>
          </a:p>
        </p:txBody>
      </p:sp>
      <p:sp>
        <p:nvSpPr>
          <p:cNvPr id="4" name="Slide Number Placeholder 3"/>
          <p:cNvSpPr>
            <a:spLocks noGrp="1"/>
          </p:cNvSpPr>
          <p:nvPr>
            <p:ph type="sldNum" sz="quarter" idx="10"/>
          </p:nvPr>
        </p:nvSpPr>
        <p:spPr/>
        <p:txBody>
          <a:bodyPr/>
          <a:lstStyle/>
          <a:p>
            <a:fld id="{50D99497-3B62-4F8C-A892-AF6DDC86BAAB}" type="slidenum">
              <a:rPr lang="en-US" smtClean="0"/>
              <a:t>54</a:t>
            </a:fld>
            <a:endParaRPr lang="en-US"/>
          </a:p>
        </p:txBody>
      </p:sp>
    </p:spTree>
    <p:extLst>
      <p:ext uri="{BB962C8B-B14F-4D97-AF65-F5344CB8AC3E}">
        <p14:creationId xmlns:p14="http://schemas.microsoft.com/office/powerpoint/2010/main" val="14312159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74CE0-4909-6048-B317-2721B0FEF0D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4059262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p49:notes"/>
          <p:cNvSpPr>
            <a:spLocks noGrp="1" noRot="1" noChangeAspect="1"/>
          </p:cNvSpPr>
          <p:nvPr>
            <p:ph type="sldImg" idx="2"/>
          </p:nvPr>
        </p:nvSpPr>
        <p:spPr>
          <a:xfrm>
            <a:off x="409575" y="698500"/>
            <a:ext cx="6203950" cy="34909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5" name="Google Shape;645;p49:notes"/>
          <p:cNvSpPr txBox="1">
            <a:spLocks noGrp="1"/>
          </p:cNvSpPr>
          <p:nvPr>
            <p:ph type="body" idx="1"/>
          </p:nvPr>
        </p:nvSpPr>
        <p:spPr>
          <a:xfrm>
            <a:off x="702310" y="4421823"/>
            <a:ext cx="5618480" cy="4189095"/>
          </a:xfrm>
          <a:prstGeom prst="rect">
            <a:avLst/>
          </a:prstGeom>
          <a:noFill/>
          <a:ln>
            <a:noFill/>
          </a:ln>
        </p:spPr>
        <p:txBody>
          <a:bodyPr spcFirstLastPara="1" wrap="square" lIns="93300" tIns="46625" rIns="93300" bIns="46625" anchor="t" anchorCtr="0">
            <a:noAutofit/>
          </a:bodyPr>
          <a:lstStyle/>
          <a:p>
            <a:pPr marL="0" lvl="0" indent="0" algn="l" rtl="0">
              <a:lnSpc>
                <a:spcPct val="100000"/>
              </a:lnSpc>
              <a:spcBef>
                <a:spcPts val="0"/>
              </a:spcBef>
              <a:spcAft>
                <a:spcPts val="0"/>
              </a:spcAft>
              <a:buSzPts val="1400"/>
              <a:buNone/>
            </a:pPr>
            <a:endParaRPr dirty="0"/>
          </a:p>
        </p:txBody>
      </p:sp>
      <p:sp>
        <p:nvSpPr>
          <p:cNvPr id="646" name="Google Shape;646;p49:notes"/>
          <p:cNvSpPr txBox="1">
            <a:spLocks noGrp="1"/>
          </p:cNvSpPr>
          <p:nvPr>
            <p:ph type="sldNum" idx="12"/>
          </p:nvPr>
        </p:nvSpPr>
        <p:spPr>
          <a:xfrm>
            <a:off x="3978132" y="8842029"/>
            <a:ext cx="3043343" cy="465455"/>
          </a:xfrm>
          <a:prstGeom prst="rect">
            <a:avLst/>
          </a:prstGeom>
          <a:noFill/>
          <a:ln>
            <a:noFill/>
          </a:ln>
        </p:spPr>
        <p:txBody>
          <a:bodyPr spcFirstLastPara="1" wrap="square" lIns="93300" tIns="46625" rIns="93300" bIns="46625" anchor="b" anchorCtr="0">
            <a:noAutofit/>
          </a:bodyPr>
          <a:lstStyle/>
          <a:p>
            <a:pPr marL="0" lvl="0" indent="0" algn="r" rtl="0">
              <a:lnSpc>
                <a:spcPct val="100000"/>
              </a:lnSpc>
              <a:spcBef>
                <a:spcPts val="0"/>
              </a:spcBef>
              <a:spcAft>
                <a:spcPts val="0"/>
              </a:spcAft>
              <a:buNone/>
            </a:pPr>
            <a:fld id="{00000000-1234-1234-1234-123412341234}" type="slidenum">
              <a:rPr lang="en-US" sz="1200">
                <a:solidFill>
                  <a:schemeClr val="dk1"/>
                </a:solidFill>
                <a:latin typeface="Calibri"/>
                <a:ea typeface="Calibri"/>
                <a:cs typeface="Calibri"/>
                <a:sym typeface="Calibri"/>
              </a:rPr>
              <a:t>56</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9521054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0"/>
        <p:cNvGrpSpPr/>
        <p:nvPr/>
      </p:nvGrpSpPr>
      <p:grpSpPr>
        <a:xfrm>
          <a:off x="0" y="0"/>
          <a:ext cx="0" cy="0"/>
          <a:chOff x="0" y="0"/>
          <a:chExt cx="0" cy="0"/>
        </a:xfrm>
      </p:grpSpPr>
      <p:sp>
        <p:nvSpPr>
          <p:cNvPr id="651" name="Google Shape;651;p50:notes"/>
          <p:cNvSpPr>
            <a:spLocks noGrp="1" noRot="1" noChangeAspect="1"/>
          </p:cNvSpPr>
          <p:nvPr>
            <p:ph type="sldImg" idx="2"/>
          </p:nvPr>
        </p:nvSpPr>
        <p:spPr>
          <a:xfrm>
            <a:off x="409575" y="698500"/>
            <a:ext cx="6203950" cy="34909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2" name="Google Shape;652;p50:notes"/>
          <p:cNvSpPr txBox="1">
            <a:spLocks noGrp="1"/>
          </p:cNvSpPr>
          <p:nvPr>
            <p:ph type="body" idx="1"/>
          </p:nvPr>
        </p:nvSpPr>
        <p:spPr>
          <a:xfrm>
            <a:off x="702310" y="4421823"/>
            <a:ext cx="5618480" cy="4189095"/>
          </a:xfrm>
          <a:prstGeom prst="rect">
            <a:avLst/>
          </a:prstGeom>
          <a:noFill/>
          <a:ln>
            <a:noFill/>
          </a:ln>
        </p:spPr>
        <p:txBody>
          <a:bodyPr spcFirstLastPara="1" wrap="square" lIns="93300" tIns="46625" rIns="93300" bIns="46625" anchor="t" anchorCtr="0">
            <a:noAutofit/>
          </a:bodyPr>
          <a:lstStyle/>
          <a:p>
            <a:pPr marL="0" lvl="0" indent="0" algn="l" rtl="0">
              <a:lnSpc>
                <a:spcPct val="100000"/>
              </a:lnSpc>
              <a:spcBef>
                <a:spcPts val="0"/>
              </a:spcBef>
              <a:spcAft>
                <a:spcPts val="0"/>
              </a:spcAft>
              <a:buSzPts val="1400"/>
              <a:buNone/>
            </a:pPr>
            <a:endParaRPr dirty="0"/>
          </a:p>
        </p:txBody>
      </p:sp>
      <p:sp>
        <p:nvSpPr>
          <p:cNvPr id="653" name="Google Shape;653;p50:notes"/>
          <p:cNvSpPr txBox="1">
            <a:spLocks noGrp="1"/>
          </p:cNvSpPr>
          <p:nvPr>
            <p:ph type="sldNum" idx="12"/>
          </p:nvPr>
        </p:nvSpPr>
        <p:spPr>
          <a:xfrm>
            <a:off x="3978132" y="8842029"/>
            <a:ext cx="3043343" cy="465455"/>
          </a:xfrm>
          <a:prstGeom prst="rect">
            <a:avLst/>
          </a:prstGeom>
          <a:noFill/>
          <a:ln>
            <a:noFill/>
          </a:ln>
        </p:spPr>
        <p:txBody>
          <a:bodyPr spcFirstLastPara="1" wrap="square" lIns="93300" tIns="46625" rIns="93300" bIns="46625" anchor="b" anchorCtr="0">
            <a:noAutofit/>
          </a:bodyPr>
          <a:lstStyle/>
          <a:p>
            <a:pPr marL="0" lvl="0" indent="0" algn="r" rtl="0">
              <a:lnSpc>
                <a:spcPct val="100000"/>
              </a:lnSpc>
              <a:spcBef>
                <a:spcPts val="0"/>
              </a:spcBef>
              <a:spcAft>
                <a:spcPts val="0"/>
              </a:spcAft>
              <a:buNone/>
            </a:pPr>
            <a:fld id="{00000000-1234-1234-1234-123412341234}" type="slidenum">
              <a:rPr lang="en-US" sz="1200">
                <a:solidFill>
                  <a:schemeClr val="dk1"/>
                </a:solidFill>
                <a:latin typeface="Calibri"/>
                <a:ea typeface="Calibri"/>
                <a:cs typeface="Calibri"/>
                <a:sym typeface="Calibri"/>
              </a:rPr>
              <a:t>57</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4848626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9"/>
        <p:cNvGrpSpPr/>
        <p:nvPr/>
      </p:nvGrpSpPr>
      <p:grpSpPr>
        <a:xfrm>
          <a:off x="0" y="0"/>
          <a:ext cx="0" cy="0"/>
          <a:chOff x="0" y="0"/>
          <a:chExt cx="0" cy="0"/>
        </a:xfrm>
      </p:grpSpPr>
      <p:sp>
        <p:nvSpPr>
          <p:cNvPr id="660" name="Google Shape;660;p51:notes"/>
          <p:cNvSpPr>
            <a:spLocks noGrp="1" noRot="1" noChangeAspect="1"/>
          </p:cNvSpPr>
          <p:nvPr>
            <p:ph type="sldImg" idx="2"/>
          </p:nvPr>
        </p:nvSpPr>
        <p:spPr>
          <a:xfrm>
            <a:off x="409575" y="698500"/>
            <a:ext cx="6203950" cy="34909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1" name="Google Shape;661;p51:notes"/>
          <p:cNvSpPr txBox="1">
            <a:spLocks noGrp="1"/>
          </p:cNvSpPr>
          <p:nvPr>
            <p:ph type="body" idx="1"/>
          </p:nvPr>
        </p:nvSpPr>
        <p:spPr>
          <a:xfrm>
            <a:off x="702310" y="4421823"/>
            <a:ext cx="5618480" cy="4189095"/>
          </a:xfrm>
          <a:prstGeom prst="rect">
            <a:avLst/>
          </a:prstGeom>
          <a:noFill/>
          <a:ln>
            <a:noFill/>
          </a:ln>
        </p:spPr>
        <p:txBody>
          <a:bodyPr spcFirstLastPara="1" wrap="square" lIns="93300" tIns="46625" rIns="93300" bIns="46625" anchor="t" anchorCtr="0">
            <a:noAutofit/>
          </a:bodyPr>
          <a:lstStyle/>
          <a:p>
            <a:pPr marL="0" lvl="0" indent="0" algn="l" rtl="0">
              <a:lnSpc>
                <a:spcPct val="100000"/>
              </a:lnSpc>
              <a:spcBef>
                <a:spcPts val="0"/>
              </a:spcBef>
              <a:spcAft>
                <a:spcPts val="0"/>
              </a:spcAft>
              <a:buSzPts val="1400"/>
              <a:buNone/>
            </a:pPr>
            <a:endParaRPr dirty="0"/>
          </a:p>
        </p:txBody>
      </p:sp>
      <p:sp>
        <p:nvSpPr>
          <p:cNvPr id="662" name="Google Shape;662;p51:notes"/>
          <p:cNvSpPr txBox="1">
            <a:spLocks noGrp="1"/>
          </p:cNvSpPr>
          <p:nvPr>
            <p:ph type="sldNum" idx="12"/>
          </p:nvPr>
        </p:nvSpPr>
        <p:spPr>
          <a:xfrm>
            <a:off x="3978132" y="8842029"/>
            <a:ext cx="3043343" cy="465455"/>
          </a:xfrm>
          <a:prstGeom prst="rect">
            <a:avLst/>
          </a:prstGeom>
          <a:noFill/>
          <a:ln>
            <a:noFill/>
          </a:ln>
        </p:spPr>
        <p:txBody>
          <a:bodyPr spcFirstLastPara="1" wrap="square" lIns="93300" tIns="46625" rIns="93300" bIns="46625" anchor="b" anchorCtr="0">
            <a:noAutofit/>
          </a:bodyPr>
          <a:lstStyle/>
          <a:p>
            <a:pPr marL="0" lvl="0" indent="0" algn="r" rtl="0">
              <a:lnSpc>
                <a:spcPct val="100000"/>
              </a:lnSpc>
              <a:spcBef>
                <a:spcPts val="0"/>
              </a:spcBef>
              <a:spcAft>
                <a:spcPts val="0"/>
              </a:spcAft>
              <a:buNone/>
            </a:pPr>
            <a:fld id="{00000000-1234-1234-1234-123412341234}" type="slidenum">
              <a:rPr lang="en-US" sz="1200">
                <a:solidFill>
                  <a:schemeClr val="dk1"/>
                </a:solidFill>
                <a:latin typeface="Calibri"/>
                <a:ea typeface="Calibri"/>
                <a:cs typeface="Calibri"/>
                <a:sym typeface="Calibri"/>
              </a:rPr>
              <a:t>58</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7719697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8"/>
        <p:cNvGrpSpPr/>
        <p:nvPr/>
      </p:nvGrpSpPr>
      <p:grpSpPr>
        <a:xfrm>
          <a:off x="0" y="0"/>
          <a:ext cx="0" cy="0"/>
          <a:chOff x="0" y="0"/>
          <a:chExt cx="0" cy="0"/>
        </a:xfrm>
      </p:grpSpPr>
      <p:sp>
        <p:nvSpPr>
          <p:cNvPr id="669" name="Google Shape;669;p52:notes"/>
          <p:cNvSpPr>
            <a:spLocks noGrp="1" noRot="1" noChangeAspect="1"/>
          </p:cNvSpPr>
          <p:nvPr>
            <p:ph type="sldImg" idx="2"/>
          </p:nvPr>
        </p:nvSpPr>
        <p:spPr>
          <a:xfrm>
            <a:off x="409575" y="698500"/>
            <a:ext cx="6203950" cy="34909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0" name="Google Shape;670;p52:notes"/>
          <p:cNvSpPr txBox="1">
            <a:spLocks noGrp="1"/>
          </p:cNvSpPr>
          <p:nvPr>
            <p:ph type="body" idx="1"/>
          </p:nvPr>
        </p:nvSpPr>
        <p:spPr>
          <a:xfrm>
            <a:off x="702310" y="4421823"/>
            <a:ext cx="5618480" cy="4189095"/>
          </a:xfrm>
          <a:prstGeom prst="rect">
            <a:avLst/>
          </a:prstGeom>
          <a:noFill/>
          <a:ln>
            <a:noFill/>
          </a:ln>
        </p:spPr>
        <p:txBody>
          <a:bodyPr spcFirstLastPara="1" wrap="square" lIns="93300" tIns="46625" rIns="93300" bIns="46625" anchor="t" anchorCtr="0">
            <a:noAutofit/>
          </a:bodyPr>
          <a:lstStyle/>
          <a:p>
            <a:pPr marL="0" lvl="0" indent="0" algn="l" rtl="0">
              <a:lnSpc>
                <a:spcPct val="100000"/>
              </a:lnSpc>
              <a:spcBef>
                <a:spcPts val="0"/>
              </a:spcBef>
              <a:spcAft>
                <a:spcPts val="0"/>
              </a:spcAft>
              <a:buSzPts val="1400"/>
              <a:buNone/>
            </a:pPr>
            <a:endParaRPr dirty="0"/>
          </a:p>
        </p:txBody>
      </p:sp>
      <p:sp>
        <p:nvSpPr>
          <p:cNvPr id="671" name="Google Shape;671;p52:notes"/>
          <p:cNvSpPr txBox="1">
            <a:spLocks noGrp="1"/>
          </p:cNvSpPr>
          <p:nvPr>
            <p:ph type="sldNum" idx="12"/>
          </p:nvPr>
        </p:nvSpPr>
        <p:spPr>
          <a:xfrm>
            <a:off x="3978132" y="8842029"/>
            <a:ext cx="3043343" cy="465455"/>
          </a:xfrm>
          <a:prstGeom prst="rect">
            <a:avLst/>
          </a:prstGeom>
          <a:noFill/>
          <a:ln>
            <a:noFill/>
          </a:ln>
        </p:spPr>
        <p:txBody>
          <a:bodyPr spcFirstLastPara="1" wrap="square" lIns="93300" tIns="46625" rIns="93300" bIns="46625" anchor="b" anchorCtr="0">
            <a:noAutofit/>
          </a:bodyPr>
          <a:lstStyle/>
          <a:p>
            <a:pPr marL="0" lvl="0" indent="0" algn="r" rtl="0">
              <a:lnSpc>
                <a:spcPct val="100000"/>
              </a:lnSpc>
              <a:spcBef>
                <a:spcPts val="0"/>
              </a:spcBef>
              <a:spcAft>
                <a:spcPts val="0"/>
              </a:spcAft>
              <a:buNone/>
            </a:pPr>
            <a:fld id="{00000000-1234-1234-1234-123412341234}" type="slidenum">
              <a:rPr lang="en-US" sz="1200">
                <a:solidFill>
                  <a:schemeClr val="dk1"/>
                </a:solidFill>
                <a:latin typeface="Calibri"/>
                <a:ea typeface="Calibri"/>
                <a:cs typeface="Calibri"/>
                <a:sym typeface="Calibri"/>
              </a:rPr>
              <a:t>59</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7489860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74CE0-4909-6048-B317-2721B0FEF0D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8628854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8"/>
        <p:cNvGrpSpPr/>
        <p:nvPr/>
      </p:nvGrpSpPr>
      <p:grpSpPr>
        <a:xfrm>
          <a:off x="0" y="0"/>
          <a:ext cx="0" cy="0"/>
          <a:chOff x="0" y="0"/>
          <a:chExt cx="0" cy="0"/>
        </a:xfrm>
      </p:grpSpPr>
      <p:sp>
        <p:nvSpPr>
          <p:cNvPr id="1649" name="Google Shape;1649;p120:notes"/>
          <p:cNvSpPr>
            <a:spLocks noGrp="1" noRot="1" noChangeAspect="1"/>
          </p:cNvSpPr>
          <p:nvPr>
            <p:ph type="sldImg" idx="2"/>
          </p:nvPr>
        </p:nvSpPr>
        <p:spPr>
          <a:xfrm>
            <a:off x="2311400" y="525463"/>
            <a:ext cx="4673600" cy="2628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0" name="Google Shape;1650;p120:notes"/>
          <p:cNvSpPr txBox="1">
            <a:spLocks noGrp="1"/>
          </p:cNvSpPr>
          <p:nvPr>
            <p:ph type="body" idx="1"/>
          </p:nvPr>
        </p:nvSpPr>
        <p:spPr>
          <a:xfrm>
            <a:off x="929640" y="3329940"/>
            <a:ext cx="7437120" cy="3154680"/>
          </a:xfrm>
          <a:prstGeom prst="rect">
            <a:avLst/>
          </a:prstGeom>
          <a:noFill/>
          <a:ln>
            <a:noFill/>
          </a:ln>
        </p:spPr>
        <p:txBody>
          <a:bodyPr spcFirstLastPara="1" wrap="square" lIns="93162" tIns="46568" rIns="93162" bIns="46568" anchor="t" anchorCtr="0">
            <a:noAutofit/>
          </a:bodyPr>
          <a:lstStyle/>
          <a:p>
            <a:pPr>
              <a:buClr>
                <a:srgbClr val="000000"/>
              </a:buClr>
              <a:buSzPts val="1400"/>
            </a:pPr>
            <a:endParaRPr dirty="0">
              <a:solidFill>
                <a:schemeClr val="dk1"/>
              </a:solidFill>
              <a:latin typeface="Calibri"/>
              <a:ea typeface="Calibri"/>
              <a:cs typeface="Calibri"/>
              <a:sym typeface="Calibri"/>
            </a:endParaRPr>
          </a:p>
        </p:txBody>
      </p:sp>
      <p:sp>
        <p:nvSpPr>
          <p:cNvPr id="1651" name="Google Shape;1651;p120:notes"/>
          <p:cNvSpPr txBox="1">
            <a:spLocks noGrp="1"/>
          </p:cNvSpPr>
          <p:nvPr>
            <p:ph type="sldNum" idx="12"/>
          </p:nvPr>
        </p:nvSpPr>
        <p:spPr>
          <a:xfrm>
            <a:off x="5265809" y="6658664"/>
            <a:ext cx="4028440" cy="350520"/>
          </a:xfrm>
          <a:prstGeom prst="rect">
            <a:avLst/>
          </a:prstGeom>
          <a:noFill/>
          <a:ln>
            <a:noFill/>
          </a:ln>
        </p:spPr>
        <p:txBody>
          <a:bodyPr spcFirstLastPara="1" wrap="square" lIns="93162" tIns="46568" rIns="93162" bIns="46568" anchor="b" anchorCtr="0">
            <a:noAutofit/>
          </a:bodyPr>
          <a:lstStyle/>
          <a:p>
            <a:pPr defTabSz="931774">
              <a:buClr>
                <a:srgbClr val="000000"/>
              </a:buClr>
              <a:buSzPts val="1200"/>
            </a:pPr>
            <a:fld id="{00000000-1234-1234-1234-123412341234}" type="slidenum">
              <a:rPr lang="en-US">
                <a:solidFill>
                  <a:prstClr val="black"/>
                </a:solidFill>
                <a:latin typeface="Calibri"/>
                <a:ea typeface="Calibri"/>
                <a:cs typeface="Calibri"/>
                <a:sym typeface="Calibri"/>
              </a:rPr>
              <a:pPr defTabSz="931774">
                <a:buClr>
                  <a:srgbClr val="000000"/>
                </a:buClr>
                <a:buSzPts val="1200"/>
              </a:pPr>
              <a:t>61</a:t>
            </a:fld>
            <a:endParaRPr>
              <a:solidFill>
                <a:prstClr val="black"/>
              </a:solidFill>
              <a:latin typeface="Calibri"/>
              <a:ea typeface="Calibri"/>
              <a:cs typeface="Calibri"/>
              <a:sym typeface="Calibri"/>
            </a:endParaRPr>
          </a:p>
        </p:txBody>
      </p:sp>
    </p:spTree>
    <p:extLst>
      <p:ext uri="{BB962C8B-B14F-4D97-AF65-F5344CB8AC3E}">
        <p14:creationId xmlns:p14="http://schemas.microsoft.com/office/powerpoint/2010/main" val="51006939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FF94A3-515B-42C9-A632-CD8154351229}" type="slidenum">
              <a:rPr lang="en-US" smtClean="0"/>
              <a:t>63</a:t>
            </a:fld>
            <a:endParaRPr lang="en-US"/>
          </a:p>
        </p:txBody>
      </p:sp>
    </p:spTree>
    <p:extLst>
      <p:ext uri="{BB962C8B-B14F-4D97-AF65-F5344CB8AC3E}">
        <p14:creationId xmlns:p14="http://schemas.microsoft.com/office/powerpoint/2010/main" val="336291582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FF94A3-515B-42C9-A632-CD8154351229}" type="slidenum">
              <a:rPr lang="en-US" smtClean="0"/>
              <a:t>65</a:t>
            </a:fld>
            <a:endParaRPr lang="en-US"/>
          </a:p>
        </p:txBody>
      </p:sp>
    </p:spTree>
    <p:extLst>
      <p:ext uri="{BB962C8B-B14F-4D97-AF65-F5344CB8AC3E}">
        <p14:creationId xmlns:p14="http://schemas.microsoft.com/office/powerpoint/2010/main" val="17726723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FF94A3-515B-42C9-A632-CD8154351229}" type="slidenum">
              <a:rPr lang="en-US" smtClean="0"/>
              <a:t>7</a:t>
            </a:fld>
            <a:endParaRPr lang="en-US"/>
          </a:p>
        </p:txBody>
      </p:sp>
    </p:spTree>
    <p:extLst>
      <p:ext uri="{BB962C8B-B14F-4D97-AF65-F5344CB8AC3E}">
        <p14:creationId xmlns:p14="http://schemas.microsoft.com/office/powerpoint/2010/main" val="31087128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As you saw in the introductory video</a:t>
            </a:r>
            <a:r>
              <a:rPr lang="mr-IN" dirty="0"/>
              <a:t>…</a:t>
            </a:r>
            <a:endParaRPr lang="en-US" dirty="0"/>
          </a:p>
        </p:txBody>
      </p:sp>
      <p:sp>
        <p:nvSpPr>
          <p:cNvPr id="4" name="Slide Number Placeholder 3"/>
          <p:cNvSpPr>
            <a:spLocks noGrp="1"/>
          </p:cNvSpPr>
          <p:nvPr>
            <p:ph type="sldNum" sz="quarter" idx="10"/>
          </p:nvPr>
        </p:nvSpPr>
        <p:spPr/>
        <p:txBody>
          <a:bodyPr/>
          <a:lstStyle/>
          <a:p>
            <a:fld id="{EFFF94A3-515B-42C9-A632-CD8154351229}" type="slidenum">
              <a:rPr lang="en-US" smtClean="0"/>
              <a:t>8</a:t>
            </a:fld>
            <a:endParaRPr lang="en-US"/>
          </a:p>
        </p:txBody>
      </p:sp>
    </p:spTree>
    <p:extLst>
      <p:ext uri="{BB962C8B-B14F-4D97-AF65-F5344CB8AC3E}">
        <p14:creationId xmlns:p14="http://schemas.microsoft.com/office/powerpoint/2010/main" val="39493996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83971"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dirty="0"/>
          </a:p>
        </p:txBody>
      </p:sp>
      <p:sp>
        <p:nvSpPr>
          <p:cNvPr id="83972"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Rockwell" panose="02060603020205020403" pitchFamily="18" charset="0"/>
                <a:ea typeface="MS PGothic" panose="020B0600070205080204" pitchFamily="34" charset="-128"/>
              </a:defRPr>
            </a:lvl1pPr>
            <a:lvl2pPr marL="37931725" indent="-37474525">
              <a:defRPr>
                <a:solidFill>
                  <a:schemeClr val="tx1"/>
                </a:solidFill>
                <a:latin typeface="Rockwell" panose="02060603020205020403" pitchFamily="18" charset="0"/>
                <a:ea typeface="MS PGothic" panose="020B0600070205080204" pitchFamily="34" charset="-128"/>
              </a:defRPr>
            </a:lvl2pPr>
            <a:lvl3pPr marL="1143000" indent="-228600">
              <a:defRPr>
                <a:solidFill>
                  <a:schemeClr val="tx1"/>
                </a:solidFill>
                <a:latin typeface="Rockwell" panose="02060603020205020403" pitchFamily="18" charset="0"/>
                <a:ea typeface="MS PGothic" panose="020B0600070205080204" pitchFamily="34" charset="-128"/>
              </a:defRPr>
            </a:lvl3pPr>
            <a:lvl4pPr marL="1600200" indent="-228600">
              <a:defRPr>
                <a:solidFill>
                  <a:schemeClr val="tx1"/>
                </a:solidFill>
                <a:latin typeface="Rockwell" panose="02060603020205020403" pitchFamily="18" charset="0"/>
                <a:ea typeface="MS PGothic" panose="020B0600070205080204" pitchFamily="34" charset="-128"/>
              </a:defRPr>
            </a:lvl4pPr>
            <a:lvl5pPr marL="2057400" indent="-228600">
              <a:defRPr>
                <a:solidFill>
                  <a:schemeClr val="tx1"/>
                </a:solidFill>
                <a:latin typeface="Rockwell" panose="020606030202050204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94F6C5C9-C46E-4162-BB0E-FD5F99128712}"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39211106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Tizard, B., Hughes, M., Carmichael, H., &amp; Pinkerton, G. (1983). Children’s questions and adults’ answers. Journal of Child Psychology and Psychiatry, 24, 269-281.</a:t>
            </a:r>
          </a:p>
          <a:p>
            <a:pPr lvl="0"/>
            <a:r>
              <a:rPr lang="en-US" sz="1200" u="none" strike="noStrike" kern="1200" dirty="0">
                <a:solidFill>
                  <a:schemeClr val="tx1"/>
                </a:solidFill>
                <a:effectLst/>
                <a:latin typeface="+mn-lt"/>
                <a:ea typeface="+mn-ea"/>
                <a:cs typeface="+mn-cs"/>
              </a:rPr>
              <a:t>Girls (mean age 3 years 11 months) from working class and middle class families asked </a:t>
            </a:r>
            <a:r>
              <a:rPr lang="en-US" sz="1200" b="1" u="none" strike="noStrike" kern="1200" dirty="0">
                <a:solidFill>
                  <a:schemeClr val="tx1"/>
                </a:solidFill>
                <a:effectLst/>
                <a:latin typeface="+mn-lt"/>
                <a:ea typeface="+mn-ea"/>
                <a:cs typeface="+mn-cs"/>
              </a:rPr>
              <a:t>24 and 29 questions per hour at home</a:t>
            </a:r>
            <a:r>
              <a:rPr lang="en-US" sz="1200" u="none" strike="noStrike" kern="1200" dirty="0">
                <a:solidFill>
                  <a:schemeClr val="tx1"/>
                </a:solidFill>
                <a:effectLst/>
                <a:latin typeface="+mn-lt"/>
                <a:ea typeface="+mn-ea"/>
                <a:cs typeface="+mn-cs"/>
              </a:rPr>
              <a:t>, respectively. </a:t>
            </a:r>
            <a:r>
              <a:rPr lang="en-US" sz="1200" b="1" u="none" strike="noStrike" kern="1200" dirty="0">
                <a:solidFill>
                  <a:schemeClr val="tx1"/>
                </a:solidFill>
                <a:effectLst/>
                <a:latin typeface="+mn-lt"/>
                <a:ea typeface="+mn-ea"/>
                <a:cs typeface="+mn-cs"/>
              </a:rPr>
              <a:t>At school, these same girls asked on average 1.4 and 3.7 questions per hour </a:t>
            </a:r>
            <a:r>
              <a:rPr lang="en-US" sz="1200" u="none" strike="noStrike" kern="1200" dirty="0">
                <a:solidFill>
                  <a:schemeClr val="tx1"/>
                </a:solidFill>
                <a:effectLst/>
                <a:latin typeface="+mn-lt"/>
                <a:ea typeface="+mn-ea"/>
                <a:cs typeface="+mn-cs"/>
              </a:rPr>
              <a:t>(working and middle class, respectively)</a:t>
            </a:r>
          </a:p>
          <a:p>
            <a:br>
              <a:rPr lang="en-US" dirty="0"/>
            </a:br>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FF94A3-515B-42C9-A632-CD815435122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5228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First: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Tizard, B., Hughes, M., Carmichael, H., &amp; Pinkerton, G. (1983). Children’s questions and adults’ answers. Journal of Child Psychology and Psychiatry, 24, 269-281.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Girls (mean age 3 years 11 months) from working class and middle class families asked </a:t>
            </a:r>
            <a:r>
              <a:rPr lang="en-US" sz="1200" b="1" kern="1200" dirty="0">
                <a:solidFill>
                  <a:schemeClr val="tx1"/>
                </a:solidFill>
                <a:effectLst/>
                <a:latin typeface="+mn-lt"/>
                <a:ea typeface="+mn-ea"/>
                <a:cs typeface="+mn-cs"/>
              </a:rPr>
              <a:t>24 and 29 questions per hour at home</a:t>
            </a:r>
            <a:r>
              <a:rPr lang="en-US" sz="1200" kern="1200" dirty="0">
                <a:solidFill>
                  <a:schemeClr val="tx1"/>
                </a:solidFill>
                <a:effectLst/>
                <a:latin typeface="+mn-lt"/>
                <a:ea typeface="+mn-ea"/>
                <a:cs typeface="+mn-cs"/>
              </a:rPr>
              <a:t>, respectively. </a:t>
            </a:r>
            <a:r>
              <a:rPr lang="en-US" sz="1200" b="1" u="none" strike="noStrike" kern="1200" dirty="0">
                <a:solidFill>
                  <a:schemeClr val="tx1"/>
                </a:solidFill>
                <a:effectLst/>
                <a:latin typeface="+mn-lt"/>
                <a:ea typeface="+mn-ea"/>
                <a:cs typeface="+mn-cs"/>
              </a:rPr>
              <a:t>At school, these same girls asked on average 1.4 and 3.7 questions per hour </a:t>
            </a:r>
            <a:r>
              <a:rPr lang="en-US" sz="1200" u="none" strike="noStrike" kern="1200" dirty="0">
                <a:solidFill>
                  <a:schemeClr val="tx1"/>
                </a:solidFill>
                <a:effectLst/>
                <a:latin typeface="+mn-lt"/>
                <a:ea typeface="+mn-ea"/>
                <a:cs typeface="+mn-cs"/>
              </a:rPr>
              <a:t>(working and middle class, respectively)</a:t>
            </a:r>
          </a:p>
          <a:p>
            <a:endParaRPr lang="en-US" dirty="0"/>
          </a:p>
          <a:p>
            <a:pPr rtl="0"/>
            <a:r>
              <a:rPr lang="en-US" dirty="0"/>
              <a:t>Second: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Good, T. L., </a:t>
            </a:r>
            <a:r>
              <a:rPr lang="en-US" sz="1200" dirty="0" err="1"/>
              <a:t>Slavings</a:t>
            </a:r>
            <a:r>
              <a:rPr lang="en-US" sz="1200" dirty="0"/>
              <a:t>, R. L., </a:t>
            </a:r>
            <a:r>
              <a:rPr lang="en-US" sz="1200" dirty="0" err="1"/>
              <a:t>Harel</a:t>
            </a:r>
            <a:r>
              <a:rPr lang="en-US" sz="1200" dirty="0"/>
              <a:t>, K., Emerson, H. (1987</a:t>
            </a:r>
            <a:r>
              <a:rPr lang="en-US" sz="1200" dirty="0">
                <a:solidFill>
                  <a:srgbClr val="000000"/>
                </a:solidFill>
              </a:rPr>
              <a:t>)</a:t>
            </a:r>
            <a:r>
              <a:rPr lang="en-US" sz="1200" dirty="0">
                <a:solidFill>
                  <a:schemeClr val="tx1"/>
                </a:solidFill>
              </a:rPr>
              <a:t>.</a:t>
            </a:r>
            <a:r>
              <a:rPr lang="en-US" dirty="0"/>
              <a:t> Student Passivity: A Study of Question Asking in K-12 Classrooms</a:t>
            </a:r>
            <a:r>
              <a:rPr lang="en-US" sz="1200" kern="1200" dirty="0">
                <a:solidFill>
                  <a:schemeClr val="tx1"/>
                </a:solidFill>
                <a:effectLst/>
                <a:latin typeface="+mn-lt"/>
                <a:ea typeface="+mn-ea"/>
                <a:cs typeface="+mn-cs"/>
              </a:rPr>
              <a:t>.</a:t>
            </a:r>
            <a:r>
              <a:rPr lang="en-US" sz="1200" kern="1200" baseline="0" dirty="0">
                <a:solidFill>
                  <a:schemeClr val="tx1"/>
                </a:solidFill>
                <a:effectLst/>
                <a:latin typeface="+mn-lt"/>
                <a:ea typeface="+mn-ea"/>
                <a:cs typeface="+mn-cs"/>
              </a:rPr>
              <a:t> </a:t>
            </a:r>
            <a:r>
              <a:rPr lang="en-US" dirty="0"/>
              <a:t>Sociology of Education</a:t>
            </a:r>
            <a:r>
              <a:rPr lang="en-US" sz="1200" kern="1200" dirty="0">
                <a:solidFill>
                  <a:schemeClr val="tx1"/>
                </a:solidFill>
                <a:effectLst/>
                <a:latin typeface="+mn-lt"/>
                <a:ea typeface="+mn-ea"/>
                <a:cs typeface="+mn-cs"/>
              </a:rPr>
              <a:t>, </a:t>
            </a:r>
            <a:r>
              <a:rPr lang="en-US" dirty="0"/>
              <a:t>60</a:t>
            </a:r>
            <a:r>
              <a:rPr lang="en-US" sz="1200" kern="1200" dirty="0">
                <a:solidFill>
                  <a:schemeClr val="tx1"/>
                </a:solidFill>
                <a:effectLst/>
                <a:latin typeface="+mn-lt"/>
                <a:ea typeface="+mn-ea"/>
                <a:cs typeface="+mn-cs"/>
              </a:rPr>
              <a:t>, 187</a:t>
            </a:r>
            <a:r>
              <a:rPr lang="en-US" sz="1200" kern="1200" baseline="0" dirty="0">
                <a:solidFill>
                  <a:schemeClr val="tx1"/>
                </a:solidFill>
                <a:effectLst/>
                <a:latin typeface="+mn-lt"/>
                <a:ea typeface="+mn-ea"/>
                <a:cs typeface="+mn-cs"/>
              </a:rPr>
              <a:t> &amp; 189</a:t>
            </a:r>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Classroom</a:t>
            </a:r>
            <a:r>
              <a:rPr lang="en-US" sz="1200" kern="1200" baseline="0" dirty="0">
                <a:solidFill>
                  <a:schemeClr val="tx1"/>
                </a:solidFill>
                <a:effectLst/>
                <a:latin typeface="+mn-lt"/>
                <a:ea typeface="+mn-ea"/>
                <a:cs typeface="+mn-cs"/>
              </a:rPr>
              <a:t> observations made across 22 k-12 classrooms which tracked students’ question asking behavior showed that in upper grades, </a:t>
            </a:r>
            <a:r>
              <a:rPr lang="en-US" b="1" dirty="0"/>
              <a:t>low-achieving students ask fewer questions in a</a:t>
            </a:r>
            <a:r>
              <a:rPr lang="en-US" b="1" baseline="0" dirty="0"/>
              <a:t> 50 minute class period</a:t>
            </a:r>
            <a:r>
              <a:rPr lang="en-US" b="1" dirty="0"/>
              <a:t> than other students. </a:t>
            </a:r>
            <a:r>
              <a:rPr lang="en-US" sz="1200" dirty="0">
                <a:solidFill>
                  <a:srgbClr val="000000"/>
                </a:solidFill>
              </a:rPr>
              <a:t>: On average,</a:t>
            </a:r>
            <a:r>
              <a:rPr lang="en-US" sz="1200" baseline="0" dirty="0">
                <a:solidFill>
                  <a:srgbClr val="000000"/>
                </a:solidFill>
              </a:rPr>
              <a:t> high achieving students asked 3.7X the number of questions middle and low achieving students asked in the high school grades.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Quote</a:t>
            </a:r>
            <a:r>
              <a:rPr lang="en-US" baseline="0" dirty="0"/>
              <a:t> from study: </a:t>
            </a:r>
            <a:r>
              <a:rPr lang="en-US" dirty="0"/>
              <a:t>The data in Table 2 indicate that low achievers in upper grades ask fewer questions than younger low achievers. Tables 2 and 3 also show that low-achieving students continue to be active participants through the third grade; however, by the sixth grade, they have become relatively passive. The data thus support the view that low-achieving elementary students learn to avoid asking questions in the classroom. </a:t>
            </a:r>
            <a:r>
              <a:rPr lang="en-US" b="1" dirty="0"/>
              <a:t>In higher grades,</a:t>
            </a:r>
            <a:r>
              <a:rPr lang="en-US" b="1" baseline="0" dirty="0"/>
              <a:t> </a:t>
            </a:r>
            <a:r>
              <a:rPr lang="en-US" b="1" dirty="0"/>
              <a:t>it is clear that low-achieving students ask fewer questions in class than other students.</a:t>
            </a:r>
            <a:endParaRPr lang="en-US" sz="1200" b="1" kern="1200" dirty="0">
              <a:solidFill>
                <a:schemeClr val="tx1"/>
              </a:solidFill>
              <a:effectLst/>
              <a:latin typeface="+mn-lt"/>
              <a:ea typeface="+mn-ea"/>
              <a:cs typeface="+mn-cs"/>
            </a:endParaRPr>
          </a:p>
          <a:p>
            <a:br>
              <a:rPr lang="en-US" dirty="0"/>
            </a:b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FF94A3-515B-42C9-A632-CD815435122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3331067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Rectangle 10"/>
          <p:cNvSpPr/>
          <p:nvPr userDrawn="1"/>
        </p:nvSpPr>
        <p:spPr>
          <a:xfrm>
            <a:off x="0" y="-17796"/>
            <a:ext cx="12192000" cy="23519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p:nvPr>
        </p:nvSpPr>
        <p:spPr>
          <a:xfrm>
            <a:off x="768628" y="609599"/>
            <a:ext cx="8627165" cy="1577010"/>
          </a:xfrm>
        </p:spPr>
        <p:txBody>
          <a:bodyPr anchor="b">
            <a:normAutofit/>
          </a:bodyPr>
          <a:lstStyle>
            <a:lvl1pPr algn="l">
              <a:defRPr sz="5000" b="1">
                <a:solidFill>
                  <a:schemeClr val="bg1"/>
                </a:solidFill>
              </a:defRPr>
            </a:lvl1pPr>
          </a:lstStyle>
          <a:p>
            <a:r>
              <a:rPr lang="en-US" dirty="0"/>
              <a:t>Click to edit Master title style</a:t>
            </a:r>
          </a:p>
        </p:txBody>
      </p:sp>
      <p:sp>
        <p:nvSpPr>
          <p:cNvPr id="3" name="Subtitle 2"/>
          <p:cNvSpPr>
            <a:spLocks noGrp="1"/>
          </p:cNvSpPr>
          <p:nvPr>
            <p:ph type="subTitle" idx="1" hasCustomPrompt="1"/>
          </p:nvPr>
        </p:nvSpPr>
        <p:spPr>
          <a:xfrm>
            <a:off x="768627" y="2804355"/>
            <a:ext cx="9144000" cy="641210"/>
          </a:xfrm>
        </p:spPr>
        <p:txBody>
          <a:bodyPr>
            <a:normAutofit/>
          </a:bodyPr>
          <a:lstStyle>
            <a:lvl1pPr marL="0" indent="0" algn="l">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Speakers Names</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8629" y="6017665"/>
            <a:ext cx="2875723" cy="515234"/>
          </a:xfrm>
          <a:prstGeom prst="rect">
            <a:avLst/>
          </a:prstGeom>
        </p:spPr>
      </p:pic>
      <p:sp>
        <p:nvSpPr>
          <p:cNvPr id="8" name="Subtitle 2"/>
          <p:cNvSpPr txBox="1">
            <a:spLocks/>
          </p:cNvSpPr>
          <p:nvPr userDrawn="1"/>
        </p:nvSpPr>
        <p:spPr>
          <a:xfrm>
            <a:off x="8534403" y="6083055"/>
            <a:ext cx="2756452" cy="61559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32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r>
              <a:rPr lang="en-US" sz="1600" b="0" dirty="0" err="1">
                <a:solidFill>
                  <a:schemeClr val="tx2"/>
                </a:solidFill>
              </a:rPr>
              <a:t>rightquestion.org</a:t>
            </a:r>
            <a:endParaRPr lang="en-US" sz="1600" b="0" dirty="0">
              <a:solidFill>
                <a:schemeClr val="tx2"/>
              </a:solidFill>
            </a:endParaRPr>
          </a:p>
        </p:txBody>
      </p:sp>
      <p:cxnSp>
        <p:nvCxnSpPr>
          <p:cNvPr id="12" name="Straight Connector 11"/>
          <p:cNvCxnSpPr/>
          <p:nvPr userDrawn="1"/>
        </p:nvCxnSpPr>
        <p:spPr>
          <a:xfrm>
            <a:off x="768630" y="5835315"/>
            <a:ext cx="10625279"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6664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2_Title and Content w/ Footer">
    <p:spTree>
      <p:nvGrpSpPr>
        <p:cNvPr id="1" name=""/>
        <p:cNvGrpSpPr/>
        <p:nvPr/>
      </p:nvGrpSpPr>
      <p:grpSpPr>
        <a:xfrm>
          <a:off x="0" y="0"/>
          <a:ext cx="0" cy="0"/>
          <a:chOff x="0" y="0"/>
          <a:chExt cx="0" cy="0"/>
        </a:xfrm>
      </p:grpSpPr>
      <p:sp>
        <p:nvSpPr>
          <p:cNvPr id="2" name="Title 1"/>
          <p:cNvSpPr>
            <a:spLocks noGrp="1"/>
          </p:cNvSpPr>
          <p:nvPr>
            <p:ph type="title"/>
          </p:nvPr>
        </p:nvSpPr>
        <p:spPr>
          <a:xfrm>
            <a:off x="838200" y="92756"/>
            <a:ext cx="10515600" cy="1325563"/>
          </a:xfrm>
        </p:spPr>
        <p:txBody>
          <a:bodyPr/>
          <a:lstStyle>
            <a:lvl1pPr>
              <a:defRPr>
                <a:solidFill>
                  <a:schemeClr val="tx2"/>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8" name="Straight Connector 7"/>
          <p:cNvCxnSpPr/>
          <p:nvPr userDrawn="1"/>
        </p:nvCxnSpPr>
        <p:spPr>
          <a:xfrm>
            <a:off x="728525" y="1227818"/>
            <a:ext cx="10625279"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39213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3_Title and Content w/ Footer">
    <p:spTree>
      <p:nvGrpSpPr>
        <p:cNvPr id="1" name=""/>
        <p:cNvGrpSpPr/>
        <p:nvPr/>
      </p:nvGrpSpPr>
      <p:grpSpPr>
        <a:xfrm>
          <a:off x="0" y="0"/>
          <a:ext cx="0" cy="0"/>
          <a:chOff x="0" y="0"/>
          <a:chExt cx="0" cy="0"/>
        </a:xfrm>
      </p:grpSpPr>
      <p:sp>
        <p:nvSpPr>
          <p:cNvPr id="2" name="Title 1"/>
          <p:cNvSpPr>
            <a:spLocks noGrp="1"/>
          </p:cNvSpPr>
          <p:nvPr>
            <p:ph type="title"/>
          </p:nvPr>
        </p:nvSpPr>
        <p:spPr>
          <a:xfrm>
            <a:off x="838200" y="92756"/>
            <a:ext cx="10515600" cy="1325563"/>
          </a:xfrm>
        </p:spPr>
        <p:txBody>
          <a:bodyPr/>
          <a:lstStyle>
            <a:lvl1pPr>
              <a:defRPr>
                <a:solidFill>
                  <a:schemeClr val="tx2"/>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8" name="Straight Connector 7"/>
          <p:cNvCxnSpPr/>
          <p:nvPr userDrawn="1"/>
        </p:nvCxnSpPr>
        <p:spPr>
          <a:xfrm>
            <a:off x="728523" y="1662320"/>
            <a:ext cx="10625279"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68508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Two Photo w/ Text and Footer">
    <p:spTree>
      <p:nvGrpSpPr>
        <p:cNvPr id="1" name=""/>
        <p:cNvGrpSpPr/>
        <p:nvPr/>
      </p:nvGrpSpPr>
      <p:grpSpPr>
        <a:xfrm>
          <a:off x="0" y="0"/>
          <a:ext cx="0" cy="0"/>
          <a:chOff x="0" y="0"/>
          <a:chExt cx="0" cy="0"/>
        </a:xfrm>
      </p:grpSpPr>
      <p:sp>
        <p:nvSpPr>
          <p:cNvPr id="2" name="Title 1"/>
          <p:cNvSpPr>
            <a:spLocks noGrp="1"/>
          </p:cNvSpPr>
          <p:nvPr>
            <p:ph type="title"/>
          </p:nvPr>
        </p:nvSpPr>
        <p:spPr>
          <a:xfrm>
            <a:off x="838725" y="183297"/>
            <a:ext cx="10515600" cy="1325563"/>
          </a:xfrm>
        </p:spPr>
        <p:txBody>
          <a:bodyPr/>
          <a:lstStyle>
            <a:lvl1pPr>
              <a:defRPr>
                <a:solidFill>
                  <a:schemeClr val="tx2"/>
                </a:solidFill>
              </a:defRPr>
            </a:lvl1pPr>
          </a:lstStyle>
          <a:p>
            <a:r>
              <a:rPr lang="en-US" dirty="0"/>
              <a:t>Click to edit Master title style</a:t>
            </a:r>
          </a:p>
        </p:txBody>
      </p:sp>
      <p:sp>
        <p:nvSpPr>
          <p:cNvPr id="4" name="Picture Placeholder 3"/>
          <p:cNvSpPr>
            <a:spLocks noGrp="1"/>
          </p:cNvSpPr>
          <p:nvPr>
            <p:ph type="pic" sz="quarter" idx="10"/>
          </p:nvPr>
        </p:nvSpPr>
        <p:spPr>
          <a:xfrm>
            <a:off x="838725" y="1828806"/>
            <a:ext cx="4808096" cy="2649303"/>
          </a:xfrm>
        </p:spPr>
        <p:txBody>
          <a:bodyPr/>
          <a:lstStyle/>
          <a:p>
            <a:endParaRPr lang="en-US"/>
          </a:p>
        </p:txBody>
      </p:sp>
      <p:sp>
        <p:nvSpPr>
          <p:cNvPr id="5" name="Picture Placeholder 3"/>
          <p:cNvSpPr>
            <a:spLocks noGrp="1"/>
          </p:cNvSpPr>
          <p:nvPr>
            <p:ph type="pic" sz="quarter" idx="11"/>
          </p:nvPr>
        </p:nvSpPr>
        <p:spPr>
          <a:xfrm>
            <a:off x="6385301" y="1828806"/>
            <a:ext cx="4968499" cy="2649303"/>
          </a:xfrm>
        </p:spPr>
        <p:txBody>
          <a:bodyPr/>
          <a:lstStyle/>
          <a:p>
            <a:endParaRPr lang="en-US"/>
          </a:p>
        </p:txBody>
      </p:sp>
      <p:sp>
        <p:nvSpPr>
          <p:cNvPr id="7" name="Content Placeholder 6"/>
          <p:cNvSpPr>
            <a:spLocks noGrp="1"/>
          </p:cNvSpPr>
          <p:nvPr>
            <p:ph sz="quarter" idx="12" hasCustomPrompt="1"/>
          </p:nvPr>
        </p:nvSpPr>
        <p:spPr>
          <a:xfrm>
            <a:off x="838200" y="4702766"/>
            <a:ext cx="10515600" cy="914400"/>
          </a:xfrm>
        </p:spPr>
        <p:txBody>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lang="en-US" b="0" i="0" baseline="0" smtClean="0">
                <a:effectLst/>
              </a:defRPr>
            </a:lvl1pPr>
          </a:lstStyle>
          <a:p>
            <a:pPr lvl="0"/>
            <a:r>
              <a:rPr lang="en-US" dirty="0"/>
              <a:t>Body Text here</a:t>
            </a:r>
          </a:p>
        </p:txBody>
      </p:sp>
      <p:cxnSp>
        <p:nvCxnSpPr>
          <p:cNvPr id="11" name="Straight Connector 10"/>
          <p:cNvCxnSpPr/>
          <p:nvPr userDrawn="1"/>
        </p:nvCxnSpPr>
        <p:spPr>
          <a:xfrm>
            <a:off x="838729" y="1188907"/>
            <a:ext cx="10625279"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74373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Picture with Caption w/ footer">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707441" y="987431"/>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hasCustomPrompt="1"/>
          </p:nvPr>
        </p:nvSpPr>
        <p:spPr>
          <a:xfrm>
            <a:off x="7423152" y="1303421"/>
            <a:ext cx="3932237" cy="2578768"/>
          </a:xfrm>
        </p:spPr>
        <p:txBody>
          <a:bodyPr>
            <a:normAutofit/>
          </a:bodyPr>
          <a:lstStyle>
            <a:lvl1pPr marL="0" indent="0">
              <a:lnSpc>
                <a:spcPct val="100000"/>
              </a:lnSpc>
              <a:buNone/>
              <a:defRPr lang="en-US" sz="2800" b="0" i="0" smtClean="0">
                <a:solidFill>
                  <a:schemeClr val="tx2"/>
                </a:solidFill>
                <a:effectLst/>
                <a:latin typeface="Century Gothic" panose="020B0502020202020204" pitchFamily="34" charset="0"/>
                <a:ea typeface="Century Gothic" panose="020B0502020202020204" pitchFamily="34"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nulla</a:t>
            </a:r>
            <a:r>
              <a:rPr lang="en-US" dirty="0"/>
              <a:t> </a:t>
            </a:r>
            <a:r>
              <a:rPr lang="en-US" dirty="0" err="1"/>
              <a:t>justo</a:t>
            </a:r>
            <a:r>
              <a:rPr lang="en-US" dirty="0"/>
              <a:t>, </a:t>
            </a:r>
            <a:r>
              <a:rPr lang="en-US" dirty="0" err="1"/>
              <a:t>elementum</a:t>
            </a:r>
            <a:r>
              <a:rPr lang="en-US" dirty="0"/>
              <a:t> </a:t>
            </a:r>
            <a:r>
              <a:rPr lang="en-US" dirty="0" err="1"/>
              <a:t>nec</a:t>
            </a:r>
            <a:r>
              <a:rPr lang="en-US" dirty="0"/>
              <a:t> </a:t>
            </a:r>
            <a:r>
              <a:rPr lang="en-US" dirty="0" err="1"/>
              <a:t>volutpad</a:t>
            </a:r>
            <a:r>
              <a:rPr lang="en-US" dirty="0"/>
              <a:t> sed.”</a:t>
            </a:r>
          </a:p>
        </p:txBody>
      </p:sp>
      <p:sp>
        <p:nvSpPr>
          <p:cNvPr id="8" name="Text Placeholder 3"/>
          <p:cNvSpPr>
            <a:spLocks noGrp="1"/>
          </p:cNvSpPr>
          <p:nvPr>
            <p:ph type="body" sz="half" idx="10" hasCustomPrompt="1"/>
          </p:nvPr>
        </p:nvSpPr>
        <p:spPr>
          <a:xfrm>
            <a:off x="7423152" y="4070685"/>
            <a:ext cx="3932237" cy="2578768"/>
          </a:xfrm>
        </p:spPr>
        <p:txBody>
          <a:bodyPr>
            <a:normAutofit/>
          </a:bodyPr>
          <a:lstStyle>
            <a:lvl1pPr marL="0" indent="0" algn="r">
              <a:lnSpc>
                <a:spcPct val="100000"/>
              </a:lnSpc>
              <a:buNone/>
              <a:defRPr lang="en-US" sz="2200" b="0" i="0" smtClean="0">
                <a:solidFill>
                  <a:schemeClr val="tx1"/>
                </a:solidFill>
                <a:effectLst/>
                <a:latin typeface="Century Gothic" panose="020B0502020202020204" pitchFamily="34" charset="0"/>
                <a:ea typeface="Century Gothic" panose="020B0502020202020204" pitchFamily="34"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 Quote Credit</a:t>
            </a:r>
          </a:p>
        </p:txBody>
      </p:sp>
      <p:cxnSp>
        <p:nvCxnSpPr>
          <p:cNvPr id="5" name="Straight Connector 7"/>
          <p:cNvCxnSpPr/>
          <p:nvPr userDrawn="1"/>
        </p:nvCxnSpPr>
        <p:spPr>
          <a:xfrm>
            <a:off x="598779" y="6065489"/>
            <a:ext cx="10625279"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7740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3296858"/>
            <a:ext cx="10515600" cy="838438"/>
          </a:xfrm>
        </p:spPr>
        <p:txBody>
          <a:bodyPr anchor="b">
            <a:normAutofit/>
          </a:bodyPr>
          <a:lstStyle>
            <a:lvl1pPr>
              <a:defRPr sz="4000">
                <a:solidFill>
                  <a:schemeClr val="tx2"/>
                </a:solidFill>
              </a:defRPr>
            </a:lvl1pPr>
          </a:lstStyle>
          <a:p>
            <a:r>
              <a:rPr lang="en-US" dirty="0"/>
              <a:t>Click to edit Master title style</a:t>
            </a:r>
          </a:p>
        </p:txBody>
      </p:sp>
      <p:sp>
        <p:nvSpPr>
          <p:cNvPr id="3" name="Text Placeholder 2"/>
          <p:cNvSpPr>
            <a:spLocks noGrp="1"/>
          </p:cNvSpPr>
          <p:nvPr>
            <p:ph type="body" idx="1"/>
          </p:nvPr>
        </p:nvSpPr>
        <p:spPr>
          <a:xfrm>
            <a:off x="831851" y="4359964"/>
            <a:ext cx="10515600" cy="181522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9" name="Picture Placeholder 8"/>
          <p:cNvSpPr>
            <a:spLocks noGrp="1"/>
          </p:cNvSpPr>
          <p:nvPr>
            <p:ph type="pic" sz="quarter" idx="10" hasCustomPrompt="1"/>
          </p:nvPr>
        </p:nvSpPr>
        <p:spPr>
          <a:xfrm>
            <a:off x="831849" y="528638"/>
            <a:ext cx="6546851" cy="2871787"/>
          </a:xfrm>
        </p:spPr>
        <p:txBody>
          <a:bodyPr/>
          <a:lstStyle>
            <a:lvl1pPr>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Insert photo</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p:txBody>
      </p:sp>
      <p:cxnSp>
        <p:nvCxnSpPr>
          <p:cNvPr id="10" name="Straight Connector 9"/>
          <p:cNvCxnSpPr/>
          <p:nvPr userDrawn="1"/>
        </p:nvCxnSpPr>
        <p:spPr>
          <a:xfrm>
            <a:off x="810480" y="4249858"/>
            <a:ext cx="1062527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Connector 7"/>
          <p:cNvCxnSpPr/>
          <p:nvPr userDrawn="1"/>
        </p:nvCxnSpPr>
        <p:spPr>
          <a:xfrm>
            <a:off x="506103" y="6175187"/>
            <a:ext cx="10625279"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0475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1_Title Only w/ Footer">
    <p:spTree>
      <p:nvGrpSpPr>
        <p:cNvPr id="1" name=""/>
        <p:cNvGrpSpPr/>
        <p:nvPr/>
      </p:nvGrpSpPr>
      <p:grpSpPr>
        <a:xfrm>
          <a:off x="0" y="0"/>
          <a:ext cx="0" cy="0"/>
          <a:chOff x="0" y="0"/>
          <a:chExt cx="0" cy="0"/>
        </a:xfrm>
      </p:grpSpPr>
      <p:sp>
        <p:nvSpPr>
          <p:cNvPr id="2" name="Title 1"/>
          <p:cNvSpPr>
            <a:spLocks noGrp="1"/>
          </p:cNvSpPr>
          <p:nvPr>
            <p:ph type="title"/>
          </p:nvPr>
        </p:nvSpPr>
        <p:spPr>
          <a:xfrm>
            <a:off x="893039" y="40876"/>
            <a:ext cx="10515600" cy="1325563"/>
          </a:xfrm>
        </p:spPr>
        <p:txBody>
          <a:bodyPr/>
          <a:lstStyle>
            <a:lvl1pPr>
              <a:defRPr b="1">
                <a:solidFill>
                  <a:schemeClr val="tx2"/>
                </a:solidFill>
              </a:defRPr>
            </a:lvl1pPr>
          </a:lstStyle>
          <a:p>
            <a:r>
              <a:rPr lang="en-US" dirty="0"/>
              <a:t>Click to edit Master title style</a:t>
            </a:r>
          </a:p>
        </p:txBody>
      </p:sp>
      <p:cxnSp>
        <p:nvCxnSpPr>
          <p:cNvPr id="7" name="Straight Connector 6"/>
          <p:cNvCxnSpPr/>
          <p:nvPr userDrawn="1"/>
        </p:nvCxnSpPr>
        <p:spPr>
          <a:xfrm>
            <a:off x="838203" y="1174484"/>
            <a:ext cx="10625279"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21583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cxnSp>
        <p:nvCxnSpPr>
          <p:cNvPr id="2" name="Straight Connector 7"/>
          <p:cNvCxnSpPr/>
          <p:nvPr userDrawn="1"/>
        </p:nvCxnSpPr>
        <p:spPr>
          <a:xfrm>
            <a:off x="481390" y="6071667"/>
            <a:ext cx="10625279"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14494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675343" y="4424082"/>
            <a:ext cx="8254876" cy="833718"/>
          </a:xfrm>
        </p:spPr>
        <p:txBody>
          <a:bodyPr anchor="b">
            <a:normAutofit/>
          </a:bodyPr>
          <a:lstStyle>
            <a:lvl1pPr algn="l">
              <a:defRPr sz="2600" b="0"/>
            </a:lvl1pPr>
          </a:lstStyle>
          <a:p>
            <a:r>
              <a:rPr lang="en-US"/>
              <a:t>Click to edit Master title style</a:t>
            </a:r>
            <a:endParaRPr/>
          </a:p>
        </p:txBody>
      </p:sp>
      <p:sp>
        <p:nvSpPr>
          <p:cNvPr id="3" name="Picture Placeholder 2"/>
          <p:cNvSpPr>
            <a:spLocks noGrp="1"/>
          </p:cNvSpPr>
          <p:nvPr>
            <p:ph type="pic" idx="1"/>
          </p:nvPr>
        </p:nvSpPr>
        <p:spPr>
          <a:xfrm>
            <a:off x="370546" y="228600"/>
            <a:ext cx="8504519" cy="418795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5E84564-75FE-D847-AF71-AE7C252681ED}" type="slidenum">
              <a:rPr lang="en-US" smtClean="0"/>
              <a:t>‹#›</a:t>
            </a:fld>
            <a:endParaRPr lang="en-US" dirty="0"/>
          </a:p>
        </p:txBody>
      </p:sp>
      <p:sp>
        <p:nvSpPr>
          <p:cNvPr id="8" name="Rectangle 7"/>
          <p:cNvSpPr/>
          <p:nvPr/>
        </p:nvSpPr>
        <p:spPr>
          <a:xfrm>
            <a:off x="9069917" y="228600"/>
            <a:ext cx="27432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9" name="Rectangle 8"/>
          <p:cNvSpPr/>
          <p:nvPr/>
        </p:nvSpPr>
        <p:spPr>
          <a:xfrm>
            <a:off x="9069917" y="2377440"/>
            <a:ext cx="2743200" cy="20391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10" name="TextBox 9"/>
          <p:cNvSpPr txBox="1"/>
          <p:nvPr/>
        </p:nvSpPr>
        <p:spPr>
          <a:xfrm>
            <a:off x="436285" y="4632792"/>
            <a:ext cx="294091" cy="369332"/>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2400" b="1" i="0" u="none" strike="noStrike" kern="1200" cap="none" spc="0" normalizeH="0" baseline="0" noProof="0">
                <a:ln>
                  <a:noFill/>
                </a:ln>
                <a:solidFill>
                  <a:srgbClr val="629DD1">
                    <a:lumMod val="60000"/>
                    <a:lumOff val="40000"/>
                  </a:srgbClr>
                </a:solidFill>
                <a:effectLst/>
                <a:uLnTx/>
                <a:uFillTx/>
                <a:latin typeface="Rockwell"/>
                <a:ea typeface="+mn-ea"/>
                <a:cs typeface="+mn-cs"/>
              </a:rPr>
              <a:t>+ </a:t>
            </a:r>
          </a:p>
        </p:txBody>
      </p:sp>
    </p:spTree>
    <p:extLst>
      <p:ext uri="{BB962C8B-B14F-4D97-AF65-F5344CB8AC3E}">
        <p14:creationId xmlns:p14="http://schemas.microsoft.com/office/powerpoint/2010/main" val="42303787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65"/>
        <p:cNvGrpSpPr/>
        <p:nvPr/>
      </p:nvGrpSpPr>
      <p:grpSpPr>
        <a:xfrm>
          <a:off x="0" y="0"/>
          <a:ext cx="0" cy="0"/>
          <a:chOff x="0" y="0"/>
          <a:chExt cx="0" cy="0"/>
        </a:xfrm>
      </p:grpSpPr>
      <p:sp>
        <p:nvSpPr>
          <p:cNvPr id="66" name="Google Shape;66;p15"/>
          <p:cNvSpPr/>
          <p:nvPr/>
        </p:nvSpPr>
        <p:spPr>
          <a:xfrm>
            <a:off x="10947400" y="282575"/>
            <a:ext cx="856000" cy="16004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a:solidFill>
                <a:srgbClr val="FFFFFF"/>
              </a:solidFill>
              <a:latin typeface="Rockwell"/>
              <a:ea typeface="Rockwell"/>
              <a:cs typeface="Rockwell"/>
              <a:sym typeface="Rockwell"/>
            </a:endParaRPr>
          </a:p>
        </p:txBody>
      </p:sp>
      <p:sp>
        <p:nvSpPr>
          <p:cNvPr id="67" name="Google Shape;67;p15"/>
          <p:cNvSpPr/>
          <p:nvPr/>
        </p:nvSpPr>
        <p:spPr>
          <a:xfrm>
            <a:off x="10757647" y="282575"/>
            <a:ext cx="122000" cy="16004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a:solidFill>
                <a:srgbClr val="FFFFFF"/>
              </a:solidFill>
              <a:latin typeface="Rockwell"/>
              <a:ea typeface="Rockwell"/>
              <a:cs typeface="Rockwell"/>
              <a:sym typeface="Rockwell"/>
            </a:endParaRPr>
          </a:p>
        </p:txBody>
      </p:sp>
      <p:sp>
        <p:nvSpPr>
          <p:cNvPr id="68" name="Google Shape;68;p15"/>
          <p:cNvSpPr txBox="1"/>
          <p:nvPr/>
        </p:nvSpPr>
        <p:spPr>
          <a:xfrm>
            <a:off x="297580" y="228600"/>
            <a:ext cx="348000" cy="5540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9FC3E3"/>
              </a:buClr>
              <a:buSzPts val="3600"/>
              <a:buFont typeface="Rockwell"/>
              <a:buNone/>
            </a:pPr>
            <a:r>
              <a:rPr lang="en" sz="3600" b="1" i="0" u="none" strike="noStrike" cap="none">
                <a:solidFill>
                  <a:srgbClr val="9FC3E3"/>
                </a:solidFill>
                <a:latin typeface="Rockwell"/>
                <a:ea typeface="Rockwell"/>
                <a:cs typeface="Rockwell"/>
                <a:sym typeface="Rockwell"/>
              </a:rPr>
              <a:t>+</a:t>
            </a:r>
            <a:endParaRPr sz="1800"/>
          </a:p>
        </p:txBody>
      </p:sp>
      <p:sp>
        <p:nvSpPr>
          <p:cNvPr id="69" name="Google Shape;69;p15"/>
          <p:cNvSpPr txBox="1">
            <a:spLocks noGrp="1"/>
          </p:cNvSpPr>
          <p:nvPr>
            <p:ph type="title"/>
          </p:nvPr>
        </p:nvSpPr>
        <p:spPr>
          <a:xfrm>
            <a:off x="664632" y="484093"/>
            <a:ext cx="10075200" cy="11160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Clr>
                <a:schemeClr val="accent1"/>
              </a:buClr>
              <a:buSzPts val="3600"/>
              <a:buFont typeface="Rockwell"/>
              <a:buNone/>
              <a:defRPr sz="3600" b="0" i="0" u="none" strike="noStrike" cap="none">
                <a:solidFill>
                  <a:schemeClr val="accent1"/>
                </a:solidFill>
                <a:latin typeface="Century Gothic" panose="020B0502020202020204" pitchFamily="34" charset="0"/>
                <a:ea typeface="Century Gothic" panose="020B0502020202020204" pitchFamily="34" charset="0"/>
                <a:cs typeface="Century Gothic" panose="020B0502020202020204" pitchFamily="34" charset="0"/>
                <a:sym typeface="Rockwel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dirty="0"/>
          </a:p>
        </p:txBody>
      </p:sp>
      <p:sp>
        <p:nvSpPr>
          <p:cNvPr id="70" name="Google Shape;70;p15"/>
          <p:cNvSpPr txBox="1">
            <a:spLocks noGrp="1"/>
          </p:cNvSpPr>
          <p:nvPr>
            <p:ph type="body" idx="1"/>
          </p:nvPr>
        </p:nvSpPr>
        <p:spPr>
          <a:xfrm>
            <a:off x="664691" y="1985963"/>
            <a:ext cx="4876800" cy="4140400"/>
          </a:xfrm>
          <a:prstGeom prst="rect">
            <a:avLst/>
          </a:prstGeom>
          <a:noFill/>
          <a:ln>
            <a:noFill/>
          </a:ln>
        </p:spPr>
        <p:txBody>
          <a:bodyPr spcFirstLastPara="1" wrap="square" lIns="91425" tIns="45700" rIns="91425" bIns="45700" anchor="t" anchorCtr="0"/>
          <a:lstStyle>
            <a:lvl1pPr marL="457200" marR="0" lvl="0" indent="-314325" algn="l" rtl="0">
              <a:spcBef>
                <a:spcPts val="2000"/>
              </a:spcBef>
              <a:spcAft>
                <a:spcPts val="0"/>
              </a:spcAft>
              <a:buClr>
                <a:schemeClr val="accent1"/>
              </a:buClr>
              <a:buSzPts val="1350"/>
              <a:buFont typeface="Noto Sans Symbols"/>
              <a:buChar char="■"/>
              <a:defRPr sz="1800" b="0" i="0" u="none" strike="noStrike" cap="none">
                <a:solidFill>
                  <a:srgbClr val="595959"/>
                </a:solidFill>
                <a:latin typeface="Century Gothic" panose="020B0502020202020204" pitchFamily="34" charset="0"/>
                <a:ea typeface="Century Gothic" panose="020B0502020202020204" pitchFamily="34" charset="0"/>
                <a:cs typeface="Century Gothic" panose="020B0502020202020204" pitchFamily="34" charset="0"/>
                <a:sym typeface="Rockwell"/>
              </a:defRPr>
            </a:lvl1pPr>
            <a:lvl2pPr marL="914400" marR="0" lvl="1" indent="-314325" algn="l" rtl="0">
              <a:spcBef>
                <a:spcPts val="600"/>
              </a:spcBef>
              <a:spcAft>
                <a:spcPts val="0"/>
              </a:spcAft>
              <a:buClr>
                <a:srgbClr val="9FC3E3"/>
              </a:buClr>
              <a:buSzPts val="1350"/>
              <a:buFont typeface="Noto Sans Symbols"/>
              <a:buChar char="■"/>
              <a:defRPr sz="1800" b="0" i="0" u="none" strike="noStrike" cap="none">
                <a:solidFill>
                  <a:srgbClr val="595959"/>
                </a:solidFill>
                <a:latin typeface="Rockwell"/>
                <a:ea typeface="Rockwell"/>
                <a:cs typeface="Rockwell"/>
                <a:sym typeface="Rockwell"/>
              </a:defRPr>
            </a:lvl2pPr>
            <a:lvl3pPr marL="1371600" marR="0" lvl="2" indent="-314325" algn="l" rtl="0">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3pPr>
            <a:lvl4pPr marL="1828800" marR="0" lvl="3" indent="-314325" algn="l" rtl="0">
              <a:spcBef>
                <a:spcPts val="600"/>
              </a:spcBef>
              <a:spcAft>
                <a:spcPts val="0"/>
              </a:spcAft>
              <a:buClr>
                <a:srgbClr val="9FC3E3"/>
              </a:buClr>
              <a:buSzPts val="1350"/>
              <a:buFont typeface="Noto Sans Symbols"/>
              <a:buChar char="■"/>
              <a:defRPr sz="1800" b="0" i="0" u="none" strike="noStrike" cap="none">
                <a:solidFill>
                  <a:srgbClr val="595959"/>
                </a:solidFill>
                <a:latin typeface="Rockwell"/>
                <a:ea typeface="Rockwell"/>
                <a:cs typeface="Rockwell"/>
                <a:sym typeface="Rockwell"/>
              </a:defRPr>
            </a:lvl4pPr>
            <a:lvl5pPr marL="2286000" marR="0" lvl="4" indent="-314325" algn="l" rtl="0">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5pPr>
            <a:lvl6pPr marL="2743200" marR="0" lvl="5" indent="-314325" algn="l" rtl="0">
              <a:spcBef>
                <a:spcPts val="360"/>
              </a:spcBef>
              <a:spcAft>
                <a:spcPts val="0"/>
              </a:spcAft>
              <a:buClr>
                <a:srgbClr val="9FC3E3"/>
              </a:buClr>
              <a:buSzPts val="1350"/>
              <a:buFont typeface="Noto Sans Symbols"/>
              <a:buChar char="■"/>
              <a:defRPr sz="1800" b="0" i="0" u="none" strike="noStrike" cap="none">
                <a:solidFill>
                  <a:srgbClr val="595959"/>
                </a:solidFill>
                <a:latin typeface="Rockwell"/>
                <a:ea typeface="Rockwell"/>
                <a:cs typeface="Rockwell"/>
                <a:sym typeface="Rockwell"/>
              </a:defRPr>
            </a:lvl6pPr>
            <a:lvl7pPr marL="3200400" marR="0" lvl="6" indent="-314325" algn="l" rtl="0">
              <a:spcBef>
                <a:spcPts val="36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7pPr>
            <a:lvl8pPr marL="3657600" marR="0" lvl="7" indent="-314325" algn="l" rtl="0">
              <a:spcBef>
                <a:spcPts val="360"/>
              </a:spcBef>
              <a:spcAft>
                <a:spcPts val="0"/>
              </a:spcAft>
              <a:buClr>
                <a:srgbClr val="9FC3E3"/>
              </a:buClr>
              <a:buSzPts val="1350"/>
              <a:buFont typeface="Noto Sans Symbols"/>
              <a:buChar char="■"/>
              <a:defRPr sz="1800" b="0" i="0" u="none" strike="noStrike" cap="none">
                <a:solidFill>
                  <a:srgbClr val="595959"/>
                </a:solidFill>
                <a:latin typeface="Rockwell"/>
                <a:ea typeface="Rockwell"/>
                <a:cs typeface="Rockwell"/>
                <a:sym typeface="Rockwell"/>
              </a:defRPr>
            </a:lvl8pPr>
            <a:lvl9pPr marL="4114800" marR="0" lvl="8" indent="-314325" algn="l" rtl="0">
              <a:spcBef>
                <a:spcPts val="36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9pPr>
          </a:lstStyle>
          <a:p>
            <a:endParaRPr dirty="0"/>
          </a:p>
        </p:txBody>
      </p:sp>
      <p:sp>
        <p:nvSpPr>
          <p:cNvPr id="71" name="Google Shape;71;p15"/>
          <p:cNvSpPr txBox="1">
            <a:spLocks noGrp="1"/>
          </p:cNvSpPr>
          <p:nvPr>
            <p:ph type="body" idx="2"/>
          </p:nvPr>
        </p:nvSpPr>
        <p:spPr>
          <a:xfrm>
            <a:off x="5866504" y="1985963"/>
            <a:ext cx="4876800" cy="4140400"/>
          </a:xfrm>
          <a:prstGeom prst="rect">
            <a:avLst/>
          </a:prstGeom>
          <a:noFill/>
          <a:ln>
            <a:noFill/>
          </a:ln>
        </p:spPr>
        <p:txBody>
          <a:bodyPr spcFirstLastPara="1" wrap="square" lIns="91425" tIns="45700" rIns="91425" bIns="45700" anchor="t" anchorCtr="0"/>
          <a:lstStyle>
            <a:lvl1pPr marL="457200" marR="0" lvl="0" indent="-314325" algn="l" rtl="0">
              <a:spcBef>
                <a:spcPts val="2000"/>
              </a:spcBef>
              <a:spcAft>
                <a:spcPts val="0"/>
              </a:spcAft>
              <a:buClr>
                <a:schemeClr val="accent1"/>
              </a:buClr>
              <a:buSzPts val="1350"/>
              <a:buFont typeface="Noto Sans Symbols"/>
              <a:buChar char="■"/>
              <a:defRPr sz="1800" b="0" i="0" u="none" strike="noStrike" cap="none">
                <a:solidFill>
                  <a:srgbClr val="595959"/>
                </a:solidFill>
                <a:latin typeface="+mn-lt"/>
                <a:ea typeface="Rockwell"/>
                <a:cs typeface="Rockwell"/>
                <a:sym typeface="Rockwell"/>
              </a:defRPr>
            </a:lvl1pPr>
            <a:lvl2pPr marL="914400" marR="0" lvl="1" indent="-314325" algn="l" rtl="0">
              <a:spcBef>
                <a:spcPts val="600"/>
              </a:spcBef>
              <a:spcAft>
                <a:spcPts val="0"/>
              </a:spcAft>
              <a:buClr>
                <a:srgbClr val="9FC3E3"/>
              </a:buClr>
              <a:buSzPts val="1350"/>
              <a:buFont typeface="Noto Sans Symbols"/>
              <a:buChar char="■"/>
              <a:defRPr sz="1800" b="0" i="0" u="none" strike="noStrike" cap="none">
                <a:solidFill>
                  <a:srgbClr val="595959"/>
                </a:solidFill>
                <a:latin typeface="Rockwell"/>
                <a:ea typeface="Rockwell"/>
                <a:cs typeface="Rockwell"/>
                <a:sym typeface="Rockwell"/>
              </a:defRPr>
            </a:lvl2pPr>
            <a:lvl3pPr marL="1371600" marR="0" lvl="2" indent="-314325" algn="l" rtl="0">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3pPr>
            <a:lvl4pPr marL="1828800" marR="0" lvl="3" indent="-314325" algn="l" rtl="0">
              <a:spcBef>
                <a:spcPts val="600"/>
              </a:spcBef>
              <a:spcAft>
                <a:spcPts val="0"/>
              </a:spcAft>
              <a:buClr>
                <a:srgbClr val="9FC3E3"/>
              </a:buClr>
              <a:buSzPts val="1350"/>
              <a:buFont typeface="Noto Sans Symbols"/>
              <a:buChar char="■"/>
              <a:defRPr sz="1800" b="0" i="0" u="none" strike="noStrike" cap="none">
                <a:solidFill>
                  <a:srgbClr val="595959"/>
                </a:solidFill>
                <a:latin typeface="Rockwell"/>
                <a:ea typeface="Rockwell"/>
                <a:cs typeface="Rockwell"/>
                <a:sym typeface="Rockwell"/>
              </a:defRPr>
            </a:lvl4pPr>
            <a:lvl5pPr marL="2286000" marR="0" lvl="4" indent="-314325" algn="l" rtl="0">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5pPr>
            <a:lvl6pPr marL="2743200" marR="0" lvl="5" indent="-314325" algn="l" rtl="0">
              <a:spcBef>
                <a:spcPts val="360"/>
              </a:spcBef>
              <a:spcAft>
                <a:spcPts val="0"/>
              </a:spcAft>
              <a:buClr>
                <a:srgbClr val="9FC3E3"/>
              </a:buClr>
              <a:buSzPts val="1350"/>
              <a:buFont typeface="Noto Sans Symbols"/>
              <a:buChar char="■"/>
              <a:defRPr sz="1800" b="0" i="0" u="none" strike="noStrike" cap="none">
                <a:solidFill>
                  <a:srgbClr val="595959"/>
                </a:solidFill>
                <a:latin typeface="Rockwell"/>
                <a:ea typeface="Rockwell"/>
                <a:cs typeface="Rockwell"/>
                <a:sym typeface="Rockwell"/>
              </a:defRPr>
            </a:lvl6pPr>
            <a:lvl7pPr marL="3200400" marR="0" lvl="6" indent="-314325" algn="l" rtl="0">
              <a:spcBef>
                <a:spcPts val="36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7pPr>
            <a:lvl8pPr marL="3657600" marR="0" lvl="7" indent="-314325" algn="l" rtl="0">
              <a:spcBef>
                <a:spcPts val="360"/>
              </a:spcBef>
              <a:spcAft>
                <a:spcPts val="0"/>
              </a:spcAft>
              <a:buClr>
                <a:srgbClr val="9FC3E3"/>
              </a:buClr>
              <a:buSzPts val="1350"/>
              <a:buFont typeface="Noto Sans Symbols"/>
              <a:buChar char="■"/>
              <a:defRPr sz="1800" b="0" i="0" u="none" strike="noStrike" cap="none">
                <a:solidFill>
                  <a:srgbClr val="595959"/>
                </a:solidFill>
                <a:latin typeface="Rockwell"/>
                <a:ea typeface="Rockwell"/>
                <a:cs typeface="Rockwell"/>
                <a:sym typeface="Rockwell"/>
              </a:defRPr>
            </a:lvl8pPr>
            <a:lvl9pPr marL="4114800" marR="0" lvl="8" indent="-314325" algn="l" rtl="0">
              <a:spcBef>
                <a:spcPts val="36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9pPr>
          </a:lstStyle>
          <a:p>
            <a:endParaRPr dirty="0"/>
          </a:p>
        </p:txBody>
      </p:sp>
      <p:sp>
        <p:nvSpPr>
          <p:cNvPr id="72" name="Google Shape;72;p15"/>
          <p:cNvSpPr txBox="1">
            <a:spLocks noGrp="1"/>
          </p:cNvSpPr>
          <p:nvPr>
            <p:ph type="dt" idx="10"/>
          </p:nvPr>
        </p:nvSpPr>
        <p:spPr>
          <a:xfrm>
            <a:off x="9060329" y="6423585"/>
            <a:ext cx="2844800" cy="365200"/>
          </a:xfrm>
          <a:prstGeom prst="rect">
            <a:avLst/>
          </a:prstGeom>
          <a:noFill/>
          <a:ln>
            <a:noFill/>
          </a:ln>
        </p:spPr>
        <p:txBody>
          <a:bodyPr spcFirstLastPara="1" wrap="square" lIns="91425" tIns="45700" rIns="91425" bIns="45700" anchor="ctr" anchorCtr="0"/>
          <a:lstStyle>
            <a:lvl1pPr marR="0" lvl="0" algn="r" rtl="0">
              <a:spcBef>
                <a:spcPts val="0"/>
              </a:spcBef>
              <a:spcAft>
                <a:spcPts val="0"/>
              </a:spcAft>
              <a:buSzPts val="1400"/>
              <a:buNone/>
              <a:defRPr sz="1100" b="0" i="0" u="none" strike="noStrike" cap="none">
                <a:solidFill>
                  <a:srgbClr val="595959"/>
                </a:solidFill>
                <a:latin typeface="Rockwell"/>
                <a:ea typeface="Rockwell"/>
                <a:cs typeface="Rockwell"/>
                <a:sym typeface="Rockwell"/>
              </a:defRPr>
            </a:lvl1pPr>
            <a:lvl2pPr marR="0" lvl="1"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2pPr>
            <a:lvl3pPr marR="0" lvl="2"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3pPr>
            <a:lvl4pPr marR="0" lvl="3"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4pPr>
            <a:lvl5pPr marR="0" lvl="4"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5pPr>
            <a:lvl6pPr marR="0" lvl="5"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6pPr>
            <a:lvl7pPr marR="0" lvl="6"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7pPr>
            <a:lvl8pPr marR="0" lvl="7"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8pPr>
            <a:lvl9pPr marR="0" lvl="8"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9pPr>
          </a:lstStyle>
          <a:p>
            <a:endParaRPr/>
          </a:p>
        </p:txBody>
      </p:sp>
      <p:sp>
        <p:nvSpPr>
          <p:cNvPr id="73" name="Google Shape;73;p15"/>
          <p:cNvSpPr txBox="1">
            <a:spLocks noGrp="1"/>
          </p:cNvSpPr>
          <p:nvPr>
            <p:ph type="ftr" idx="11"/>
          </p:nvPr>
        </p:nvSpPr>
        <p:spPr>
          <a:xfrm>
            <a:off x="268941" y="6423585"/>
            <a:ext cx="8164000" cy="3652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100" b="0" i="0" u="none" strike="noStrike" cap="none">
                <a:solidFill>
                  <a:srgbClr val="595959"/>
                </a:solidFill>
                <a:latin typeface="Rockwell"/>
                <a:ea typeface="Rockwell"/>
                <a:cs typeface="Rockwell"/>
                <a:sym typeface="Rockwell"/>
              </a:defRPr>
            </a:lvl1pPr>
            <a:lvl2pPr marR="0" lvl="1"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2pPr>
            <a:lvl3pPr marR="0" lvl="2"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3pPr>
            <a:lvl4pPr marR="0" lvl="3"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4pPr>
            <a:lvl5pPr marR="0" lvl="4"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5pPr>
            <a:lvl6pPr marR="0" lvl="5"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6pPr>
            <a:lvl7pPr marR="0" lvl="6"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7pPr>
            <a:lvl8pPr marR="0" lvl="7"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8pPr>
            <a:lvl9pPr marR="0" lvl="8"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9pPr>
          </a:lstStyle>
          <a:p>
            <a:endParaRPr/>
          </a:p>
        </p:txBody>
      </p:sp>
      <p:sp>
        <p:nvSpPr>
          <p:cNvPr id="74" name="Google Shape;74;p15"/>
          <p:cNvSpPr txBox="1">
            <a:spLocks noGrp="1"/>
          </p:cNvSpPr>
          <p:nvPr>
            <p:ph type="sldNum" idx="12"/>
          </p:nvPr>
        </p:nvSpPr>
        <p:spPr>
          <a:xfrm>
            <a:off x="11074400" y="242235"/>
            <a:ext cx="738800" cy="3652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400" b="0" i="0" u="none" strike="noStrike" cap="none">
                <a:solidFill>
                  <a:schemeClr val="lt1"/>
                </a:solidFill>
                <a:latin typeface="Rockwell"/>
                <a:ea typeface="Rockwell"/>
                <a:cs typeface="Rockwell"/>
                <a:sym typeface="Rockwell"/>
              </a:defRPr>
            </a:lvl1pPr>
            <a:lvl2pPr marL="0" marR="0" lvl="1" indent="0" algn="r" rtl="0">
              <a:spcBef>
                <a:spcPts val="0"/>
              </a:spcBef>
              <a:buNone/>
              <a:defRPr sz="1400" b="0" i="0" u="none" strike="noStrike" cap="none">
                <a:solidFill>
                  <a:schemeClr val="lt1"/>
                </a:solidFill>
                <a:latin typeface="Rockwell"/>
                <a:ea typeface="Rockwell"/>
                <a:cs typeface="Rockwell"/>
                <a:sym typeface="Rockwell"/>
              </a:defRPr>
            </a:lvl2pPr>
            <a:lvl3pPr marL="0" marR="0" lvl="2" indent="0" algn="r" rtl="0">
              <a:spcBef>
                <a:spcPts val="0"/>
              </a:spcBef>
              <a:buNone/>
              <a:defRPr sz="1400" b="0" i="0" u="none" strike="noStrike" cap="none">
                <a:solidFill>
                  <a:schemeClr val="lt1"/>
                </a:solidFill>
                <a:latin typeface="Rockwell"/>
                <a:ea typeface="Rockwell"/>
                <a:cs typeface="Rockwell"/>
                <a:sym typeface="Rockwell"/>
              </a:defRPr>
            </a:lvl3pPr>
            <a:lvl4pPr marL="0" marR="0" lvl="3" indent="0" algn="r" rtl="0">
              <a:spcBef>
                <a:spcPts val="0"/>
              </a:spcBef>
              <a:buNone/>
              <a:defRPr sz="1400" b="0" i="0" u="none" strike="noStrike" cap="none">
                <a:solidFill>
                  <a:schemeClr val="lt1"/>
                </a:solidFill>
                <a:latin typeface="Rockwell"/>
                <a:ea typeface="Rockwell"/>
                <a:cs typeface="Rockwell"/>
                <a:sym typeface="Rockwell"/>
              </a:defRPr>
            </a:lvl4pPr>
            <a:lvl5pPr marL="0" marR="0" lvl="4" indent="0" algn="r" rtl="0">
              <a:spcBef>
                <a:spcPts val="0"/>
              </a:spcBef>
              <a:buNone/>
              <a:defRPr sz="1400" b="0" i="0" u="none" strike="noStrike" cap="none">
                <a:solidFill>
                  <a:schemeClr val="lt1"/>
                </a:solidFill>
                <a:latin typeface="Rockwell"/>
                <a:ea typeface="Rockwell"/>
                <a:cs typeface="Rockwell"/>
                <a:sym typeface="Rockwell"/>
              </a:defRPr>
            </a:lvl5pPr>
            <a:lvl6pPr marL="0" marR="0" lvl="5" indent="0" algn="r" rtl="0">
              <a:spcBef>
                <a:spcPts val="0"/>
              </a:spcBef>
              <a:buNone/>
              <a:defRPr sz="1400" b="0" i="0" u="none" strike="noStrike" cap="none">
                <a:solidFill>
                  <a:schemeClr val="lt1"/>
                </a:solidFill>
                <a:latin typeface="Rockwell"/>
                <a:ea typeface="Rockwell"/>
                <a:cs typeface="Rockwell"/>
                <a:sym typeface="Rockwell"/>
              </a:defRPr>
            </a:lvl6pPr>
            <a:lvl7pPr marL="0" marR="0" lvl="6" indent="0" algn="r" rtl="0">
              <a:spcBef>
                <a:spcPts val="0"/>
              </a:spcBef>
              <a:buNone/>
              <a:defRPr sz="1400" b="0" i="0" u="none" strike="noStrike" cap="none">
                <a:solidFill>
                  <a:schemeClr val="lt1"/>
                </a:solidFill>
                <a:latin typeface="Rockwell"/>
                <a:ea typeface="Rockwell"/>
                <a:cs typeface="Rockwell"/>
                <a:sym typeface="Rockwell"/>
              </a:defRPr>
            </a:lvl7pPr>
            <a:lvl8pPr marL="0" marR="0" lvl="7" indent="0" algn="r" rtl="0">
              <a:spcBef>
                <a:spcPts val="0"/>
              </a:spcBef>
              <a:buNone/>
              <a:defRPr sz="1400" b="0" i="0" u="none" strike="noStrike" cap="none">
                <a:solidFill>
                  <a:schemeClr val="lt1"/>
                </a:solidFill>
                <a:latin typeface="Rockwell"/>
                <a:ea typeface="Rockwell"/>
                <a:cs typeface="Rockwell"/>
                <a:sym typeface="Rockwell"/>
              </a:defRPr>
            </a:lvl8pPr>
            <a:lvl9pPr marL="0" marR="0" lvl="8" indent="0" algn="r" rtl="0">
              <a:spcBef>
                <a:spcPts val="0"/>
              </a:spcBef>
              <a:buNone/>
              <a:defRPr sz="1400" b="0" i="0" u="none" strike="noStrike" cap="none">
                <a:solidFill>
                  <a:schemeClr val="lt1"/>
                </a:solidFill>
                <a:latin typeface="Rockwell"/>
                <a:ea typeface="Rockwell"/>
                <a:cs typeface="Rockwell"/>
                <a:sym typeface="Rockwe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7203281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1_Two Content">
    <p:spTree>
      <p:nvGrpSpPr>
        <p:cNvPr id="1" name=""/>
        <p:cNvGrpSpPr/>
        <p:nvPr/>
      </p:nvGrpSpPr>
      <p:grpSpPr>
        <a:xfrm>
          <a:off x="0" y="0"/>
          <a:ext cx="0" cy="0"/>
          <a:chOff x="0" y="0"/>
          <a:chExt cx="0" cy="0"/>
        </a:xfrm>
      </p:grpSpPr>
      <p:sp>
        <p:nvSpPr>
          <p:cNvPr id="11" name="Rectangle 10"/>
          <p:cNvSpPr/>
          <p:nvPr/>
        </p:nvSpPr>
        <p:spPr>
          <a:xfrm>
            <a:off x="10947404" y="282574"/>
            <a:ext cx="856129"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sz="1800">
              <a:solidFill>
                <a:prstClr val="white"/>
              </a:solidFill>
            </a:endParaRPr>
          </a:p>
        </p:txBody>
      </p:sp>
      <p:sp>
        <p:nvSpPr>
          <p:cNvPr id="12" name="Rectangle 11"/>
          <p:cNvSpPr/>
          <p:nvPr/>
        </p:nvSpPr>
        <p:spPr>
          <a:xfrm>
            <a:off x="10757647" y="282574"/>
            <a:ext cx="121920" cy="1600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sz="1800">
              <a:solidFill>
                <a:prstClr val="white"/>
              </a:solidFill>
            </a:endParaRPr>
          </a:p>
        </p:txBody>
      </p:sp>
      <p:sp>
        <p:nvSpPr>
          <p:cNvPr id="10" name="TextBox 9"/>
          <p:cNvSpPr txBox="1"/>
          <p:nvPr/>
        </p:nvSpPr>
        <p:spPr>
          <a:xfrm>
            <a:off x="297583" y="228600"/>
            <a:ext cx="347879" cy="553998"/>
          </a:xfrm>
          <a:prstGeom prst="rect">
            <a:avLst/>
          </a:prstGeom>
          <a:noFill/>
        </p:spPr>
        <p:txBody>
          <a:bodyPr wrap="square" lIns="0" tIns="0" rIns="0" bIns="0" rtlCol="0">
            <a:spAutoFit/>
          </a:bodyPr>
          <a:lstStyle/>
          <a:p>
            <a:pPr>
              <a:defRPr/>
            </a:pPr>
            <a:r>
              <a:rPr sz="3600" b="1">
                <a:solidFill>
                  <a:srgbClr val="629DD1">
                    <a:lumMod val="60000"/>
                    <a:lumOff val="40000"/>
                  </a:srgbClr>
                </a:solidFill>
              </a:rPr>
              <a:t>+</a:t>
            </a:r>
          </a:p>
        </p:txBody>
      </p:sp>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664691" y="1985963"/>
            <a:ext cx="48768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5866504" y="1985963"/>
            <a:ext cx="48768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a:xfrm>
            <a:off x="9060329" y="6423590"/>
            <a:ext cx="2844800" cy="365125"/>
          </a:xfrm>
          <a:prstGeom prst="rect">
            <a:avLst/>
          </a:prstGeom>
        </p:spPr>
        <p:txBody>
          <a:bodyPr/>
          <a:lstStyle/>
          <a:p>
            <a:fld id="{8E9718A7-2B15-C347-B708-4E85D52F4AA4}" type="datetimeFigureOut">
              <a:rPr lang="en-US" smtClean="0">
                <a:solidFill>
                  <a:prstClr val="black">
                    <a:lumMod val="65000"/>
                    <a:lumOff val="35000"/>
                  </a:prstClr>
                </a:solidFill>
              </a:rPr>
              <a:pPr/>
              <a:t>3/16/22</a:t>
            </a:fld>
            <a:endParaRPr lang="en-US">
              <a:solidFill>
                <a:prstClr val="black">
                  <a:lumMod val="65000"/>
                  <a:lumOff val="35000"/>
                </a:prstClr>
              </a:solidFill>
            </a:endParaRPr>
          </a:p>
        </p:txBody>
      </p:sp>
      <p:sp>
        <p:nvSpPr>
          <p:cNvPr id="6" name="Footer Placeholder 5"/>
          <p:cNvSpPr>
            <a:spLocks noGrp="1"/>
          </p:cNvSpPr>
          <p:nvPr>
            <p:ph type="ftr" sz="quarter" idx="11"/>
          </p:nvPr>
        </p:nvSpPr>
        <p:spPr>
          <a:xfrm>
            <a:off x="268941" y="6423590"/>
            <a:ext cx="8163859" cy="365125"/>
          </a:xfrm>
          <a:prstGeom prst="rect">
            <a:avLst/>
          </a:prstGeom>
        </p:spPr>
        <p:txBody>
          <a:bodyPr/>
          <a:lstStyle/>
          <a:p>
            <a:endParaRPr lang="en-US">
              <a:solidFill>
                <a:prstClr val="black">
                  <a:lumMod val="65000"/>
                  <a:lumOff val="35000"/>
                </a:prstClr>
              </a:solidFill>
            </a:endParaRPr>
          </a:p>
        </p:txBody>
      </p:sp>
      <p:sp>
        <p:nvSpPr>
          <p:cNvPr id="7" name="Slide Number Placeholder 6"/>
          <p:cNvSpPr>
            <a:spLocks noGrp="1"/>
          </p:cNvSpPr>
          <p:nvPr>
            <p:ph type="sldNum" sz="quarter" idx="12"/>
          </p:nvPr>
        </p:nvSpPr>
        <p:spPr>
          <a:xfrm>
            <a:off x="11074400" y="242239"/>
            <a:ext cx="738717" cy="365125"/>
          </a:xfrm>
          <a:prstGeom prst="rect">
            <a:avLst/>
          </a:prstGeom>
        </p:spPr>
        <p:txBody>
          <a:bodyPr/>
          <a:lstStyle/>
          <a:p>
            <a:fld id="{15E84564-75FE-D847-AF71-AE7C252681ED}"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8325554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p:cNvSpPr/>
          <p:nvPr userDrawn="1"/>
        </p:nvSpPr>
        <p:spPr>
          <a:xfrm>
            <a:off x="0" y="-17796"/>
            <a:ext cx="12192000" cy="1690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8629" y="6017665"/>
            <a:ext cx="2875723" cy="515234"/>
          </a:xfrm>
          <a:prstGeom prst="rect">
            <a:avLst/>
          </a:prstGeom>
        </p:spPr>
      </p:pic>
      <p:sp>
        <p:nvSpPr>
          <p:cNvPr id="7" name="Subtitle 2"/>
          <p:cNvSpPr txBox="1">
            <a:spLocks/>
          </p:cNvSpPr>
          <p:nvPr userDrawn="1"/>
        </p:nvSpPr>
        <p:spPr>
          <a:xfrm>
            <a:off x="8534403" y="6083055"/>
            <a:ext cx="2756452" cy="61559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32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r>
              <a:rPr lang="en-US" sz="1600" b="0" dirty="0" err="1">
                <a:solidFill>
                  <a:schemeClr val="tx2"/>
                </a:solidFill>
              </a:rPr>
              <a:t>rightquestion.org</a:t>
            </a:r>
            <a:endParaRPr lang="en-US" sz="1600" b="0" dirty="0">
              <a:solidFill>
                <a:schemeClr val="tx2"/>
              </a:solidFill>
            </a:endParaRPr>
          </a:p>
        </p:txBody>
      </p:sp>
      <p:cxnSp>
        <p:nvCxnSpPr>
          <p:cNvPr id="8" name="Straight Connector 7"/>
          <p:cNvCxnSpPr/>
          <p:nvPr userDrawn="1"/>
        </p:nvCxnSpPr>
        <p:spPr>
          <a:xfrm>
            <a:off x="768630" y="5835315"/>
            <a:ext cx="10625279"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1143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Comparison">
    <p:spTree>
      <p:nvGrpSpPr>
        <p:cNvPr id="1" name=""/>
        <p:cNvGrpSpPr/>
        <p:nvPr/>
      </p:nvGrpSpPr>
      <p:grpSpPr>
        <a:xfrm>
          <a:off x="0" y="0"/>
          <a:ext cx="0" cy="0"/>
          <a:chOff x="0" y="0"/>
          <a:chExt cx="0" cy="0"/>
        </a:xfrm>
      </p:grpSpPr>
      <p:sp>
        <p:nvSpPr>
          <p:cNvPr id="10" name="Rectangle 9"/>
          <p:cNvSpPr/>
          <p:nvPr/>
        </p:nvSpPr>
        <p:spPr>
          <a:xfrm>
            <a:off x="10889129" y="282574"/>
            <a:ext cx="9144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12" name="TextBox 11"/>
          <p:cNvSpPr txBox="1"/>
          <p:nvPr/>
        </p:nvSpPr>
        <p:spPr>
          <a:xfrm>
            <a:off x="297583" y="228600"/>
            <a:ext cx="347879" cy="553998"/>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3600" b="1" i="0" u="none" strike="noStrike" kern="1200" cap="none" spc="0" normalizeH="0" baseline="0" noProof="0">
                <a:ln>
                  <a:noFill/>
                </a:ln>
                <a:solidFill>
                  <a:srgbClr val="629DD1">
                    <a:lumMod val="60000"/>
                    <a:lumOff val="40000"/>
                  </a:srgbClr>
                </a:solidFill>
                <a:effectLst/>
                <a:uLnTx/>
                <a:uFillTx/>
                <a:latin typeface="Rockwell"/>
                <a:ea typeface="+mn-ea"/>
                <a:cs typeface="+mn-cs"/>
              </a:rPr>
              <a:t>+</a:t>
            </a:r>
          </a:p>
        </p:txBody>
      </p:sp>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4" name="Content Placeholder 3"/>
          <p:cNvSpPr>
            <a:spLocks noGrp="1"/>
          </p:cNvSpPr>
          <p:nvPr>
            <p:ph sz="half" idx="2"/>
          </p:nvPr>
        </p:nvSpPr>
        <p:spPr>
          <a:xfrm>
            <a:off x="663388" y="2447370"/>
            <a:ext cx="4876800" cy="3678797"/>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6" name="Content Placeholder 5"/>
          <p:cNvSpPr>
            <a:spLocks noGrp="1"/>
          </p:cNvSpPr>
          <p:nvPr>
            <p:ph sz="quarter" idx="4"/>
          </p:nvPr>
        </p:nvSpPr>
        <p:spPr>
          <a:xfrm>
            <a:off x="5866504" y="2447370"/>
            <a:ext cx="4876800" cy="3678797"/>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Date Placeholder 6"/>
          <p:cNvSpPr>
            <a:spLocks noGrp="1"/>
          </p:cNvSpPr>
          <p:nvPr>
            <p:ph type="dt" sz="half" idx="10"/>
          </p:nvPr>
        </p:nvSpPr>
        <p:spPr>
          <a:xfrm>
            <a:off x="9060329" y="6423590"/>
            <a:ext cx="2844800" cy="365125"/>
          </a:xfrm>
          <a:prstGeom prst="rect">
            <a:avLst/>
          </a:prstGeom>
        </p:spPr>
        <p:txBody>
          <a:bodyPr/>
          <a:lstStyle/>
          <a:p>
            <a:fld id="{8E9718A7-2B15-C347-B708-4E85D52F4AA4}" type="datetimeFigureOut">
              <a:rPr lang="en-US" smtClean="0"/>
              <a:t>3/16/22</a:t>
            </a:fld>
            <a:endParaRPr lang="en-US"/>
          </a:p>
        </p:txBody>
      </p:sp>
      <p:sp>
        <p:nvSpPr>
          <p:cNvPr id="8" name="Footer Placeholder 7"/>
          <p:cNvSpPr>
            <a:spLocks noGrp="1"/>
          </p:cNvSpPr>
          <p:nvPr>
            <p:ph type="ftr" sz="quarter" idx="11"/>
          </p:nvPr>
        </p:nvSpPr>
        <p:spPr>
          <a:xfrm>
            <a:off x="268941" y="6423590"/>
            <a:ext cx="8163859"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11074400" y="242239"/>
            <a:ext cx="738717" cy="365125"/>
          </a:xfrm>
          <a:prstGeom prst="rect">
            <a:avLst/>
          </a:prstGeom>
        </p:spPr>
        <p:txBody>
          <a:bodyPr/>
          <a:lstStyle/>
          <a:p>
            <a:fld id="{15E84564-75FE-D847-AF71-AE7C252681ED}" type="slidenum">
              <a:rPr lang="en-US" smtClean="0"/>
              <a:t>‹#›</a:t>
            </a:fld>
            <a:endParaRPr lang="en-US"/>
          </a:p>
        </p:txBody>
      </p:sp>
      <p:sp>
        <p:nvSpPr>
          <p:cNvPr id="3" name="Text Placeholder 2"/>
          <p:cNvSpPr>
            <a:spLocks noGrp="1"/>
          </p:cNvSpPr>
          <p:nvPr>
            <p:ph type="body" idx="1"/>
          </p:nvPr>
        </p:nvSpPr>
        <p:spPr>
          <a:xfrm>
            <a:off x="663388" y="2070852"/>
            <a:ext cx="4876800" cy="322729"/>
          </a:xfrm>
          <a:prstGeom prst="rect">
            <a:avLst/>
          </a:prstGeom>
          <a:solidFill>
            <a:schemeClr val="accent3"/>
          </a:solidFill>
        </p:spPr>
        <p:txBody>
          <a:bodyPr tIns="0" bIns="0" anchor="ctr" anchorCtr="0">
            <a:noAutofit/>
          </a:bodyPr>
          <a:lstStyle>
            <a:lvl1pPr marL="0" indent="0" algn="ctr">
              <a:spcBef>
                <a:spcPts val="0"/>
              </a:spcBef>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5" name="Text Placeholder 4"/>
          <p:cNvSpPr>
            <a:spLocks noGrp="1"/>
          </p:cNvSpPr>
          <p:nvPr>
            <p:ph type="body" sz="quarter" idx="3"/>
          </p:nvPr>
        </p:nvSpPr>
        <p:spPr>
          <a:xfrm>
            <a:off x="5866504" y="2070852"/>
            <a:ext cx="4876800" cy="322729"/>
          </a:xfrm>
          <a:prstGeom prst="rect">
            <a:avLst/>
          </a:prstGeom>
          <a:solidFill>
            <a:schemeClr val="accent3">
              <a:lumMod val="60000"/>
              <a:lumOff val="40000"/>
            </a:schemeClr>
          </a:solidFill>
        </p:spPr>
        <p:txBody>
          <a:bodyPr tIns="0" bIns="0" anchor="ctr" anchorCtr="0">
            <a:noAutofit/>
          </a:bodyPr>
          <a:lstStyle>
            <a:lvl1pPr marL="0" indent="0" algn="ctr">
              <a:spcBef>
                <a:spcPts val="0"/>
              </a:spcBef>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Tree>
    <p:extLst>
      <p:ext uri="{BB962C8B-B14F-4D97-AF65-F5344CB8AC3E}">
        <p14:creationId xmlns:p14="http://schemas.microsoft.com/office/powerpoint/2010/main" val="13122893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2_Two Content">
    <p:spTree>
      <p:nvGrpSpPr>
        <p:cNvPr id="1" name=""/>
        <p:cNvGrpSpPr/>
        <p:nvPr/>
      </p:nvGrpSpPr>
      <p:grpSpPr>
        <a:xfrm>
          <a:off x="0" y="0"/>
          <a:ext cx="0" cy="0"/>
          <a:chOff x="0" y="0"/>
          <a:chExt cx="0" cy="0"/>
        </a:xfrm>
      </p:grpSpPr>
      <p:sp>
        <p:nvSpPr>
          <p:cNvPr id="11" name="Rectangle 10"/>
          <p:cNvSpPr/>
          <p:nvPr/>
        </p:nvSpPr>
        <p:spPr>
          <a:xfrm>
            <a:off x="10947404" y="282574"/>
            <a:ext cx="856129"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12" name="Rectangle 11"/>
          <p:cNvSpPr/>
          <p:nvPr/>
        </p:nvSpPr>
        <p:spPr>
          <a:xfrm>
            <a:off x="10757647" y="282574"/>
            <a:ext cx="121920" cy="1600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10" name="TextBox 9"/>
          <p:cNvSpPr txBox="1"/>
          <p:nvPr/>
        </p:nvSpPr>
        <p:spPr>
          <a:xfrm>
            <a:off x="297583" y="228600"/>
            <a:ext cx="347879" cy="553998"/>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3600" b="1" i="0" u="none" strike="noStrike" kern="1200" cap="none" spc="0" normalizeH="0" baseline="0" noProof="0">
                <a:ln>
                  <a:noFill/>
                </a:ln>
                <a:solidFill>
                  <a:srgbClr val="629DD1">
                    <a:lumMod val="60000"/>
                    <a:lumOff val="40000"/>
                  </a:srgbClr>
                </a:solidFill>
                <a:effectLst/>
                <a:uLnTx/>
                <a:uFillTx/>
                <a:latin typeface="Rockwell"/>
                <a:ea typeface="+mn-ea"/>
                <a:cs typeface="+mn-cs"/>
              </a:rPr>
              <a:t>+</a:t>
            </a:r>
          </a:p>
        </p:txBody>
      </p:sp>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664691" y="1985963"/>
            <a:ext cx="48768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5866504" y="1985963"/>
            <a:ext cx="48768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a:xfrm>
            <a:off x="9060329" y="6423585"/>
            <a:ext cx="2844800" cy="365100"/>
          </a:xfrm>
          <a:prstGeom prst="rect">
            <a:avLst/>
          </a:prstGeom>
        </p:spPr>
        <p:txBody>
          <a:bodyPr/>
          <a:lstStyle/>
          <a:p>
            <a:pPr algn="r" defTabSz="457200">
              <a:defRPr/>
            </a:pPr>
            <a:fld id="{1BBC3013-4435-2D4C-9E29-650CD3D95957}" type="datetimeFigureOut">
              <a:rPr lang="en-US" sz="1100" smtClean="0">
                <a:solidFill>
                  <a:prstClr val="black">
                    <a:lumMod val="65000"/>
                    <a:lumOff val="35000"/>
                  </a:prstClr>
                </a:solidFill>
              </a:rPr>
              <a:pPr algn="r" defTabSz="457200">
                <a:defRPr/>
              </a:pPr>
              <a:t>3/16/22</a:t>
            </a:fld>
            <a:endParaRPr lang="en-US" sz="1100">
              <a:solidFill>
                <a:prstClr val="black">
                  <a:lumMod val="65000"/>
                  <a:lumOff val="35000"/>
                </a:prstClr>
              </a:solidFill>
            </a:endParaRPr>
          </a:p>
        </p:txBody>
      </p:sp>
      <p:sp>
        <p:nvSpPr>
          <p:cNvPr id="6" name="Footer Placeholder 5"/>
          <p:cNvSpPr>
            <a:spLocks noGrp="1"/>
          </p:cNvSpPr>
          <p:nvPr>
            <p:ph type="ftr" sz="quarter" idx="11"/>
          </p:nvPr>
        </p:nvSpPr>
        <p:spPr>
          <a:xfrm>
            <a:off x="268941" y="6423585"/>
            <a:ext cx="8164000" cy="365100"/>
          </a:xfrm>
          <a:prstGeom prst="rect">
            <a:avLst/>
          </a:prstGeom>
        </p:spPr>
        <p:txBody>
          <a:bodyPr/>
          <a:lstStyle/>
          <a:p>
            <a:pPr defTabSz="457200">
              <a:defRPr/>
            </a:pPr>
            <a:endParaRPr lang="en-US" sz="1100">
              <a:solidFill>
                <a:prstClr val="black">
                  <a:lumMod val="65000"/>
                  <a:lumOff val="35000"/>
                </a:prstClr>
              </a:solidFill>
            </a:endParaRPr>
          </a:p>
        </p:txBody>
      </p:sp>
      <p:sp>
        <p:nvSpPr>
          <p:cNvPr id="7" name="Slide Number Placeholder 6"/>
          <p:cNvSpPr>
            <a:spLocks noGrp="1"/>
          </p:cNvSpPr>
          <p:nvPr>
            <p:ph type="sldNum" sz="quarter" idx="12"/>
          </p:nvPr>
        </p:nvSpPr>
        <p:spPr>
          <a:xfrm>
            <a:off x="11074400" y="242234"/>
            <a:ext cx="738800" cy="365100"/>
          </a:xfrm>
          <a:prstGeom prst="rect">
            <a:avLst/>
          </a:prstGeom>
        </p:spPr>
        <p:txBody>
          <a:bodyPr/>
          <a:lstStyle/>
          <a:p>
            <a:pPr algn="r" defTabSz="457200">
              <a:defRPr/>
            </a:pPr>
            <a:fld id="{806C9EB7-DE12-DA45-9FA8-81EA5D4669B0}" type="slidenum">
              <a:rPr lang="en-US" sz="1400" smtClean="0">
                <a:solidFill>
                  <a:prstClr val="white"/>
                </a:solidFill>
              </a:rPr>
              <a:pPr algn="r" defTabSz="457200">
                <a:defRPr/>
              </a:pPr>
              <a:t>‹#›</a:t>
            </a:fld>
            <a:endParaRPr lang="en-US" sz="1400">
              <a:solidFill>
                <a:prstClr val="white"/>
              </a:solidFill>
            </a:endParaRPr>
          </a:p>
        </p:txBody>
      </p:sp>
    </p:spTree>
    <p:extLst>
      <p:ext uri="{BB962C8B-B14F-4D97-AF65-F5344CB8AC3E}">
        <p14:creationId xmlns:p14="http://schemas.microsoft.com/office/powerpoint/2010/main" val="11820863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Shape 30"/>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Shape 3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0000000-1234-1234-1234-123412341234}" type="slidenum">
              <a:rPr kumimoji="0" lang="uk-UA" sz="1400" b="0" i="0" u="none" strike="noStrike" kern="1200" cap="none" spc="0" normalizeH="0" baseline="0" noProof="0" smtClean="0">
                <a:ln>
                  <a:noFill/>
                </a:ln>
                <a:solidFill>
                  <a:prstClr val="white"/>
                </a:solidFill>
                <a:effectLst/>
                <a:uLnTx/>
                <a:uFillTx/>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uk-UA" sz="1400" b="0" i="0" u="none" strike="noStrike" kern="1200" cap="none" spc="0" normalizeH="0" baseline="0" noProof="0">
              <a:ln>
                <a:noFill/>
              </a:ln>
              <a:solidFill>
                <a:prstClr val="white"/>
              </a:solidFill>
              <a:effectLst/>
              <a:uLnTx/>
              <a:uFillTx/>
              <a:ea typeface="+mn-ea"/>
              <a:cs typeface="+mn-cs"/>
            </a:endParaRPr>
          </a:p>
        </p:txBody>
      </p:sp>
    </p:spTree>
    <p:extLst>
      <p:ext uri="{BB962C8B-B14F-4D97-AF65-F5344CB8AC3E}">
        <p14:creationId xmlns:p14="http://schemas.microsoft.com/office/powerpoint/2010/main" val="21017256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26"/>
        <p:cNvGrpSpPr/>
        <p:nvPr/>
      </p:nvGrpSpPr>
      <p:grpSpPr>
        <a:xfrm>
          <a:off x="0" y="0"/>
          <a:ext cx="0" cy="0"/>
          <a:chOff x="0" y="0"/>
          <a:chExt cx="0" cy="0"/>
        </a:xfrm>
      </p:grpSpPr>
      <p:sp>
        <p:nvSpPr>
          <p:cNvPr id="27" name="Google Shape;27;p3"/>
          <p:cNvSpPr/>
          <p:nvPr/>
        </p:nvSpPr>
        <p:spPr>
          <a:xfrm>
            <a:off x="10947401" y="282574"/>
            <a:ext cx="856129" cy="16002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a:solidFill>
                <a:srgbClr val="FFFFFF"/>
              </a:solidFill>
              <a:latin typeface="Rockwell"/>
              <a:ea typeface="Rockwell"/>
              <a:cs typeface="Rockwell"/>
              <a:sym typeface="Rockwell"/>
            </a:endParaRPr>
          </a:p>
        </p:txBody>
      </p:sp>
      <p:sp>
        <p:nvSpPr>
          <p:cNvPr id="28" name="Google Shape;28;p3"/>
          <p:cNvSpPr txBox="1">
            <a:spLocks noGrp="1"/>
          </p:cNvSpPr>
          <p:nvPr>
            <p:ph type="title"/>
          </p:nvPr>
        </p:nvSpPr>
        <p:spPr>
          <a:xfrm>
            <a:off x="664633" y="484094"/>
            <a:ext cx="10075084" cy="1116106"/>
          </a:xfrm>
          <a:prstGeom prst="rect">
            <a:avLst/>
          </a:prstGeom>
          <a:noFill/>
          <a:ln>
            <a:noFill/>
          </a:ln>
        </p:spPr>
        <p:txBody>
          <a:bodyPr spcFirstLastPara="1" wrap="square" lIns="91425" tIns="45700" rIns="91425" bIns="45700" anchor="t" anchorCtr="0">
            <a:noAutofit/>
          </a:bodyPr>
          <a:lstStyle>
            <a:lvl1pPr marR="0" lvl="0" algn="l">
              <a:lnSpc>
                <a:spcPct val="100000"/>
              </a:lnSpc>
              <a:spcBef>
                <a:spcPts val="0"/>
              </a:spcBef>
              <a:spcAft>
                <a:spcPts val="0"/>
              </a:spcAft>
              <a:buClr>
                <a:schemeClr val="accent1"/>
              </a:buClr>
              <a:buSzPts val="3600"/>
              <a:buFont typeface="Rockwell"/>
              <a:buNone/>
              <a:defRPr sz="3600" b="0" i="0" u="none" strike="noStrike" cap="none">
                <a:solidFill>
                  <a:schemeClr val="accent1"/>
                </a:solidFill>
                <a:latin typeface="+mj-lt"/>
                <a:ea typeface="Rockwell"/>
                <a:cs typeface="Rockwell"/>
                <a:sym typeface="Rockwel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dirty="0"/>
          </a:p>
        </p:txBody>
      </p:sp>
      <p:sp>
        <p:nvSpPr>
          <p:cNvPr id="29" name="Google Shape;29;p3"/>
          <p:cNvSpPr txBox="1">
            <a:spLocks noGrp="1"/>
          </p:cNvSpPr>
          <p:nvPr>
            <p:ph type="body" idx="1"/>
          </p:nvPr>
        </p:nvSpPr>
        <p:spPr>
          <a:xfrm>
            <a:off x="664632" y="1981200"/>
            <a:ext cx="10075200" cy="4145100"/>
          </a:xfrm>
          <a:prstGeom prst="rect">
            <a:avLst/>
          </a:prstGeom>
          <a:noFill/>
          <a:ln>
            <a:noFill/>
          </a:ln>
        </p:spPr>
        <p:txBody>
          <a:bodyPr spcFirstLastPara="1" wrap="square" lIns="91425" tIns="45700" rIns="91425" bIns="45700" anchor="t" anchorCtr="0">
            <a:noAutofit/>
          </a:bodyPr>
          <a:lstStyle>
            <a:lvl1pPr marL="457200" marR="0" lvl="0" indent="-323850" algn="l">
              <a:lnSpc>
                <a:spcPct val="100000"/>
              </a:lnSpc>
              <a:spcBef>
                <a:spcPts val="2000"/>
              </a:spcBef>
              <a:spcAft>
                <a:spcPts val="0"/>
              </a:spcAft>
              <a:buClr>
                <a:schemeClr val="accent1"/>
              </a:buClr>
              <a:buSzPts val="1500"/>
              <a:buFont typeface="Noto Sans Symbols"/>
              <a:buChar char="■"/>
              <a:defRPr sz="2000" b="0" i="0" u="none" strike="noStrike" cap="none">
                <a:solidFill>
                  <a:srgbClr val="595959"/>
                </a:solidFill>
                <a:latin typeface="+mn-lt"/>
                <a:ea typeface="Rockwell"/>
                <a:cs typeface="Rockwell"/>
                <a:sym typeface="Rockwell"/>
              </a:defRPr>
            </a:lvl1pPr>
            <a:lvl2pPr marL="914400" marR="0" lvl="1" indent="-314325" algn="l">
              <a:lnSpc>
                <a:spcPct val="100000"/>
              </a:lnSpc>
              <a:spcBef>
                <a:spcPts val="600"/>
              </a:spcBef>
              <a:spcAft>
                <a:spcPts val="0"/>
              </a:spcAft>
              <a:buClr>
                <a:srgbClr val="9FC3E3"/>
              </a:buClr>
              <a:buSzPts val="1350"/>
              <a:buFont typeface="Noto Sans Symbols"/>
              <a:buChar char="■"/>
              <a:defRPr sz="1800" b="0" i="0" u="none" strike="noStrike" cap="none">
                <a:solidFill>
                  <a:srgbClr val="595959"/>
                </a:solidFill>
                <a:latin typeface="Rockwell"/>
                <a:ea typeface="Rockwell"/>
                <a:cs typeface="Rockwell"/>
                <a:sym typeface="Rockwell"/>
              </a:defRPr>
            </a:lvl2pPr>
            <a:lvl3pPr marL="1371600" marR="0" lvl="2" indent="-314325" algn="l">
              <a:lnSpc>
                <a:spcPct val="100000"/>
              </a:lnSpc>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3pPr>
            <a:lvl4pPr marL="1828800" marR="0" lvl="3" indent="-314325" algn="l">
              <a:lnSpc>
                <a:spcPct val="100000"/>
              </a:lnSpc>
              <a:spcBef>
                <a:spcPts val="600"/>
              </a:spcBef>
              <a:spcAft>
                <a:spcPts val="0"/>
              </a:spcAft>
              <a:buClr>
                <a:srgbClr val="9FC3E3"/>
              </a:buClr>
              <a:buSzPts val="1350"/>
              <a:buFont typeface="Noto Sans Symbols"/>
              <a:buChar char="■"/>
              <a:defRPr sz="1800" b="0" i="0" u="none" strike="noStrike" cap="none">
                <a:solidFill>
                  <a:srgbClr val="595959"/>
                </a:solidFill>
                <a:latin typeface="Rockwell"/>
                <a:ea typeface="Rockwell"/>
                <a:cs typeface="Rockwell"/>
                <a:sym typeface="Rockwell"/>
              </a:defRPr>
            </a:lvl4pPr>
            <a:lvl5pPr marL="2286000" marR="0" lvl="4" indent="-314325" algn="l">
              <a:lnSpc>
                <a:spcPct val="100000"/>
              </a:lnSpc>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5pPr>
            <a:lvl6pPr marL="2743200" marR="0" lvl="5" indent="-314325" algn="l">
              <a:lnSpc>
                <a:spcPct val="100000"/>
              </a:lnSpc>
              <a:spcBef>
                <a:spcPts val="360"/>
              </a:spcBef>
              <a:spcAft>
                <a:spcPts val="0"/>
              </a:spcAft>
              <a:buClr>
                <a:srgbClr val="9FC3E3"/>
              </a:buClr>
              <a:buSzPts val="1350"/>
              <a:buFont typeface="Noto Sans Symbols"/>
              <a:buChar char="■"/>
              <a:defRPr sz="1800" b="0" i="0" u="none" strike="noStrike" cap="none">
                <a:solidFill>
                  <a:srgbClr val="595959"/>
                </a:solidFill>
                <a:latin typeface="Rockwell"/>
                <a:ea typeface="Rockwell"/>
                <a:cs typeface="Rockwell"/>
                <a:sym typeface="Rockwell"/>
              </a:defRPr>
            </a:lvl6pPr>
            <a:lvl7pPr marL="3200400" marR="0" lvl="6" indent="-314325" algn="l">
              <a:lnSpc>
                <a:spcPct val="100000"/>
              </a:lnSpc>
              <a:spcBef>
                <a:spcPts val="36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7pPr>
            <a:lvl8pPr marL="3657600" marR="0" lvl="7" indent="-314325" algn="l">
              <a:lnSpc>
                <a:spcPct val="100000"/>
              </a:lnSpc>
              <a:spcBef>
                <a:spcPts val="360"/>
              </a:spcBef>
              <a:spcAft>
                <a:spcPts val="0"/>
              </a:spcAft>
              <a:buClr>
                <a:srgbClr val="9FC3E3"/>
              </a:buClr>
              <a:buSzPts val="1350"/>
              <a:buFont typeface="Noto Sans Symbols"/>
              <a:buChar char="■"/>
              <a:defRPr sz="1800" b="0" i="0" u="none" strike="noStrike" cap="none">
                <a:solidFill>
                  <a:srgbClr val="595959"/>
                </a:solidFill>
                <a:latin typeface="Rockwell"/>
                <a:ea typeface="Rockwell"/>
                <a:cs typeface="Rockwell"/>
                <a:sym typeface="Rockwell"/>
              </a:defRPr>
            </a:lvl8pPr>
            <a:lvl9pPr marL="4114800" marR="0" lvl="8" indent="-314325" algn="l">
              <a:lnSpc>
                <a:spcPct val="100000"/>
              </a:lnSpc>
              <a:spcBef>
                <a:spcPts val="36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9pPr>
          </a:lstStyle>
          <a:p>
            <a:endParaRPr dirty="0"/>
          </a:p>
        </p:txBody>
      </p:sp>
      <p:sp>
        <p:nvSpPr>
          <p:cNvPr id="30" name="Google Shape;30;p3"/>
          <p:cNvSpPr txBox="1">
            <a:spLocks noGrp="1"/>
          </p:cNvSpPr>
          <p:nvPr>
            <p:ph type="dt" idx="10"/>
          </p:nvPr>
        </p:nvSpPr>
        <p:spPr>
          <a:xfrm>
            <a:off x="9060329" y="6423586"/>
            <a:ext cx="2844800" cy="365125"/>
          </a:xfrm>
          <a:prstGeom prst="rect">
            <a:avLst/>
          </a:prstGeom>
          <a:noFill/>
          <a:ln>
            <a:noFill/>
          </a:ln>
        </p:spPr>
        <p:txBody>
          <a:bodyPr spcFirstLastPara="1" wrap="square" lIns="91425" tIns="45700" rIns="91425" bIns="45700" anchor="ctr" anchorCtr="0">
            <a:noAutofit/>
          </a:bodyPr>
          <a:lstStyle>
            <a:lvl1pPr marR="0" lvl="0" algn="r">
              <a:lnSpc>
                <a:spcPct val="100000"/>
              </a:lnSpc>
              <a:spcBef>
                <a:spcPts val="0"/>
              </a:spcBef>
              <a:spcAft>
                <a:spcPts val="0"/>
              </a:spcAft>
              <a:buSzPts val="1400"/>
              <a:buNone/>
              <a:defRPr sz="1100">
                <a:solidFill>
                  <a:srgbClr val="595959"/>
                </a:solidFill>
                <a:latin typeface="Rockwell"/>
                <a:ea typeface="Rockwell"/>
                <a:cs typeface="Rockwell"/>
                <a:sym typeface="Rockwell"/>
              </a:defRPr>
            </a:lvl1pPr>
            <a:lvl2pPr marR="0" lvl="1" algn="l">
              <a:lnSpc>
                <a:spcPct val="100000"/>
              </a:lnSpc>
              <a:spcBef>
                <a:spcPts val="0"/>
              </a:spcBef>
              <a:spcAft>
                <a:spcPts val="0"/>
              </a:spcAft>
              <a:buSzPts val="1400"/>
              <a:buNone/>
              <a:defRPr sz="1800" b="0" i="0" u="none" strike="noStrike" cap="none">
                <a:solidFill>
                  <a:schemeClr val="dk1"/>
                </a:solidFill>
                <a:latin typeface="Rockwell"/>
                <a:ea typeface="Rockwell"/>
                <a:cs typeface="Rockwell"/>
                <a:sym typeface="Rockwell"/>
              </a:defRPr>
            </a:lvl2pPr>
            <a:lvl3pPr marR="0" lvl="2" algn="l">
              <a:lnSpc>
                <a:spcPct val="100000"/>
              </a:lnSpc>
              <a:spcBef>
                <a:spcPts val="0"/>
              </a:spcBef>
              <a:spcAft>
                <a:spcPts val="0"/>
              </a:spcAft>
              <a:buSzPts val="1400"/>
              <a:buNone/>
              <a:defRPr sz="1800" b="0" i="0" u="none" strike="noStrike" cap="none">
                <a:solidFill>
                  <a:schemeClr val="dk1"/>
                </a:solidFill>
                <a:latin typeface="Rockwell"/>
                <a:ea typeface="Rockwell"/>
                <a:cs typeface="Rockwell"/>
                <a:sym typeface="Rockwell"/>
              </a:defRPr>
            </a:lvl3pPr>
            <a:lvl4pPr marR="0" lvl="3" algn="l">
              <a:lnSpc>
                <a:spcPct val="100000"/>
              </a:lnSpc>
              <a:spcBef>
                <a:spcPts val="0"/>
              </a:spcBef>
              <a:spcAft>
                <a:spcPts val="0"/>
              </a:spcAft>
              <a:buSzPts val="1400"/>
              <a:buNone/>
              <a:defRPr sz="1800" b="0" i="0" u="none" strike="noStrike" cap="none">
                <a:solidFill>
                  <a:schemeClr val="dk1"/>
                </a:solidFill>
                <a:latin typeface="Rockwell"/>
                <a:ea typeface="Rockwell"/>
                <a:cs typeface="Rockwell"/>
                <a:sym typeface="Rockwell"/>
              </a:defRPr>
            </a:lvl4pPr>
            <a:lvl5pPr marR="0" lvl="4" algn="l">
              <a:lnSpc>
                <a:spcPct val="100000"/>
              </a:lnSpc>
              <a:spcBef>
                <a:spcPts val="0"/>
              </a:spcBef>
              <a:spcAft>
                <a:spcPts val="0"/>
              </a:spcAft>
              <a:buSzPts val="1400"/>
              <a:buNone/>
              <a:defRPr sz="1800" b="0" i="0" u="none" strike="noStrike" cap="none">
                <a:solidFill>
                  <a:schemeClr val="dk1"/>
                </a:solidFill>
                <a:latin typeface="Rockwell"/>
                <a:ea typeface="Rockwell"/>
                <a:cs typeface="Rockwell"/>
                <a:sym typeface="Rockwell"/>
              </a:defRPr>
            </a:lvl5pPr>
            <a:lvl6pPr marR="0" lvl="5" algn="l">
              <a:lnSpc>
                <a:spcPct val="100000"/>
              </a:lnSpc>
              <a:spcBef>
                <a:spcPts val="0"/>
              </a:spcBef>
              <a:spcAft>
                <a:spcPts val="0"/>
              </a:spcAft>
              <a:buSzPts val="1400"/>
              <a:buNone/>
              <a:defRPr sz="1800" b="0" i="0" u="none" strike="noStrike" cap="none">
                <a:solidFill>
                  <a:schemeClr val="dk1"/>
                </a:solidFill>
                <a:latin typeface="Rockwell"/>
                <a:ea typeface="Rockwell"/>
                <a:cs typeface="Rockwell"/>
                <a:sym typeface="Rockwell"/>
              </a:defRPr>
            </a:lvl6pPr>
            <a:lvl7pPr marR="0" lvl="6" algn="l">
              <a:lnSpc>
                <a:spcPct val="100000"/>
              </a:lnSpc>
              <a:spcBef>
                <a:spcPts val="0"/>
              </a:spcBef>
              <a:spcAft>
                <a:spcPts val="0"/>
              </a:spcAft>
              <a:buSzPts val="1400"/>
              <a:buNone/>
              <a:defRPr sz="1800" b="0" i="0" u="none" strike="noStrike" cap="none">
                <a:solidFill>
                  <a:schemeClr val="dk1"/>
                </a:solidFill>
                <a:latin typeface="Rockwell"/>
                <a:ea typeface="Rockwell"/>
                <a:cs typeface="Rockwell"/>
                <a:sym typeface="Rockwell"/>
              </a:defRPr>
            </a:lvl7pPr>
            <a:lvl8pPr marR="0" lvl="7" algn="l">
              <a:lnSpc>
                <a:spcPct val="100000"/>
              </a:lnSpc>
              <a:spcBef>
                <a:spcPts val="0"/>
              </a:spcBef>
              <a:spcAft>
                <a:spcPts val="0"/>
              </a:spcAft>
              <a:buSzPts val="1400"/>
              <a:buNone/>
              <a:defRPr sz="1800" b="0" i="0" u="none" strike="noStrike" cap="none">
                <a:solidFill>
                  <a:schemeClr val="dk1"/>
                </a:solidFill>
                <a:latin typeface="Rockwell"/>
                <a:ea typeface="Rockwell"/>
                <a:cs typeface="Rockwell"/>
                <a:sym typeface="Rockwell"/>
              </a:defRPr>
            </a:lvl8pPr>
            <a:lvl9pPr marR="0" lvl="8" algn="l">
              <a:lnSpc>
                <a:spcPct val="100000"/>
              </a:lnSpc>
              <a:spcBef>
                <a:spcPts val="0"/>
              </a:spcBef>
              <a:spcAft>
                <a:spcPts val="0"/>
              </a:spcAft>
              <a:buSzPts val="1400"/>
              <a:buNone/>
              <a:defRPr sz="1800" b="0" i="0" u="none" strike="noStrike" cap="none">
                <a:solidFill>
                  <a:schemeClr val="dk1"/>
                </a:solidFill>
                <a:latin typeface="Rockwell"/>
                <a:ea typeface="Rockwell"/>
                <a:cs typeface="Rockwell"/>
                <a:sym typeface="Rockwell"/>
              </a:defRPr>
            </a:lvl9pPr>
          </a:lstStyle>
          <a:p>
            <a:endParaRPr/>
          </a:p>
        </p:txBody>
      </p:sp>
      <p:sp>
        <p:nvSpPr>
          <p:cNvPr id="31" name="Google Shape;31;p3"/>
          <p:cNvSpPr txBox="1">
            <a:spLocks noGrp="1"/>
          </p:cNvSpPr>
          <p:nvPr>
            <p:ph type="ftr" idx="11"/>
          </p:nvPr>
        </p:nvSpPr>
        <p:spPr>
          <a:xfrm>
            <a:off x="268941" y="6423586"/>
            <a:ext cx="8163859" cy="365125"/>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SzPts val="1400"/>
              <a:buNone/>
              <a:defRPr sz="1100">
                <a:solidFill>
                  <a:srgbClr val="595959"/>
                </a:solidFill>
                <a:latin typeface="Rockwell"/>
                <a:ea typeface="Rockwell"/>
                <a:cs typeface="Rockwell"/>
                <a:sym typeface="Rockwell"/>
              </a:defRPr>
            </a:lvl1pPr>
            <a:lvl2pPr marR="0" lvl="1" algn="l">
              <a:lnSpc>
                <a:spcPct val="100000"/>
              </a:lnSpc>
              <a:spcBef>
                <a:spcPts val="0"/>
              </a:spcBef>
              <a:spcAft>
                <a:spcPts val="0"/>
              </a:spcAft>
              <a:buSzPts val="1400"/>
              <a:buNone/>
              <a:defRPr sz="1800" b="0" i="0" u="none" strike="noStrike" cap="none">
                <a:solidFill>
                  <a:schemeClr val="dk1"/>
                </a:solidFill>
                <a:latin typeface="Rockwell"/>
                <a:ea typeface="Rockwell"/>
                <a:cs typeface="Rockwell"/>
                <a:sym typeface="Rockwell"/>
              </a:defRPr>
            </a:lvl2pPr>
            <a:lvl3pPr marR="0" lvl="2" algn="l">
              <a:lnSpc>
                <a:spcPct val="100000"/>
              </a:lnSpc>
              <a:spcBef>
                <a:spcPts val="0"/>
              </a:spcBef>
              <a:spcAft>
                <a:spcPts val="0"/>
              </a:spcAft>
              <a:buSzPts val="1400"/>
              <a:buNone/>
              <a:defRPr sz="1800" b="0" i="0" u="none" strike="noStrike" cap="none">
                <a:solidFill>
                  <a:schemeClr val="dk1"/>
                </a:solidFill>
                <a:latin typeface="Rockwell"/>
                <a:ea typeface="Rockwell"/>
                <a:cs typeface="Rockwell"/>
                <a:sym typeface="Rockwell"/>
              </a:defRPr>
            </a:lvl3pPr>
            <a:lvl4pPr marR="0" lvl="3" algn="l">
              <a:lnSpc>
                <a:spcPct val="100000"/>
              </a:lnSpc>
              <a:spcBef>
                <a:spcPts val="0"/>
              </a:spcBef>
              <a:spcAft>
                <a:spcPts val="0"/>
              </a:spcAft>
              <a:buSzPts val="1400"/>
              <a:buNone/>
              <a:defRPr sz="1800" b="0" i="0" u="none" strike="noStrike" cap="none">
                <a:solidFill>
                  <a:schemeClr val="dk1"/>
                </a:solidFill>
                <a:latin typeface="Rockwell"/>
                <a:ea typeface="Rockwell"/>
                <a:cs typeface="Rockwell"/>
                <a:sym typeface="Rockwell"/>
              </a:defRPr>
            </a:lvl4pPr>
            <a:lvl5pPr marR="0" lvl="4" algn="l">
              <a:lnSpc>
                <a:spcPct val="100000"/>
              </a:lnSpc>
              <a:spcBef>
                <a:spcPts val="0"/>
              </a:spcBef>
              <a:spcAft>
                <a:spcPts val="0"/>
              </a:spcAft>
              <a:buSzPts val="1400"/>
              <a:buNone/>
              <a:defRPr sz="1800" b="0" i="0" u="none" strike="noStrike" cap="none">
                <a:solidFill>
                  <a:schemeClr val="dk1"/>
                </a:solidFill>
                <a:latin typeface="Rockwell"/>
                <a:ea typeface="Rockwell"/>
                <a:cs typeface="Rockwell"/>
                <a:sym typeface="Rockwell"/>
              </a:defRPr>
            </a:lvl5pPr>
            <a:lvl6pPr marR="0" lvl="5" algn="l">
              <a:lnSpc>
                <a:spcPct val="100000"/>
              </a:lnSpc>
              <a:spcBef>
                <a:spcPts val="0"/>
              </a:spcBef>
              <a:spcAft>
                <a:spcPts val="0"/>
              </a:spcAft>
              <a:buSzPts val="1400"/>
              <a:buNone/>
              <a:defRPr sz="1800" b="0" i="0" u="none" strike="noStrike" cap="none">
                <a:solidFill>
                  <a:schemeClr val="dk1"/>
                </a:solidFill>
                <a:latin typeface="Rockwell"/>
                <a:ea typeface="Rockwell"/>
                <a:cs typeface="Rockwell"/>
                <a:sym typeface="Rockwell"/>
              </a:defRPr>
            </a:lvl6pPr>
            <a:lvl7pPr marR="0" lvl="6" algn="l">
              <a:lnSpc>
                <a:spcPct val="100000"/>
              </a:lnSpc>
              <a:spcBef>
                <a:spcPts val="0"/>
              </a:spcBef>
              <a:spcAft>
                <a:spcPts val="0"/>
              </a:spcAft>
              <a:buSzPts val="1400"/>
              <a:buNone/>
              <a:defRPr sz="1800" b="0" i="0" u="none" strike="noStrike" cap="none">
                <a:solidFill>
                  <a:schemeClr val="dk1"/>
                </a:solidFill>
                <a:latin typeface="Rockwell"/>
                <a:ea typeface="Rockwell"/>
                <a:cs typeface="Rockwell"/>
                <a:sym typeface="Rockwell"/>
              </a:defRPr>
            </a:lvl7pPr>
            <a:lvl8pPr marR="0" lvl="7" algn="l">
              <a:lnSpc>
                <a:spcPct val="100000"/>
              </a:lnSpc>
              <a:spcBef>
                <a:spcPts val="0"/>
              </a:spcBef>
              <a:spcAft>
                <a:spcPts val="0"/>
              </a:spcAft>
              <a:buSzPts val="1400"/>
              <a:buNone/>
              <a:defRPr sz="1800" b="0" i="0" u="none" strike="noStrike" cap="none">
                <a:solidFill>
                  <a:schemeClr val="dk1"/>
                </a:solidFill>
                <a:latin typeface="Rockwell"/>
                <a:ea typeface="Rockwell"/>
                <a:cs typeface="Rockwell"/>
                <a:sym typeface="Rockwell"/>
              </a:defRPr>
            </a:lvl8pPr>
            <a:lvl9pPr marR="0" lvl="8" algn="l">
              <a:lnSpc>
                <a:spcPct val="100000"/>
              </a:lnSpc>
              <a:spcBef>
                <a:spcPts val="0"/>
              </a:spcBef>
              <a:spcAft>
                <a:spcPts val="0"/>
              </a:spcAft>
              <a:buSzPts val="1400"/>
              <a:buNone/>
              <a:defRPr sz="1800" b="0" i="0" u="none" strike="noStrike" cap="none">
                <a:solidFill>
                  <a:schemeClr val="dk1"/>
                </a:solidFill>
                <a:latin typeface="Rockwell"/>
                <a:ea typeface="Rockwell"/>
                <a:cs typeface="Rockwell"/>
                <a:sym typeface="Rockwell"/>
              </a:defRPr>
            </a:lvl9pPr>
          </a:lstStyle>
          <a:p>
            <a:endParaRPr/>
          </a:p>
        </p:txBody>
      </p:sp>
      <p:sp>
        <p:nvSpPr>
          <p:cNvPr id="32" name="Google Shape;32;p3"/>
          <p:cNvSpPr txBox="1">
            <a:spLocks noGrp="1"/>
          </p:cNvSpPr>
          <p:nvPr>
            <p:ph type="sldNum" idx="12"/>
          </p:nvPr>
        </p:nvSpPr>
        <p:spPr>
          <a:xfrm>
            <a:off x="11074400" y="242235"/>
            <a:ext cx="73871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9pPr>
          </a:lstStyle>
          <a:p>
            <a:fld id="{00000000-1234-1234-1234-123412341234}" type="slidenum">
              <a:rPr lang="uk-UA" smtClean="0"/>
              <a:pPr/>
              <a:t>‹#›</a:t>
            </a:fld>
            <a:endParaRPr lang="uk-UA"/>
          </a:p>
        </p:txBody>
      </p:sp>
      <p:sp>
        <p:nvSpPr>
          <p:cNvPr id="33" name="Google Shape;33;p3"/>
          <p:cNvSpPr txBox="1"/>
          <p:nvPr/>
        </p:nvSpPr>
        <p:spPr>
          <a:xfrm>
            <a:off x="297581" y="228600"/>
            <a:ext cx="347879" cy="553998"/>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9FC3E3"/>
              </a:buClr>
              <a:buSzPts val="3600"/>
              <a:buFont typeface="Rockwell"/>
              <a:buNone/>
            </a:pPr>
            <a:r>
              <a:rPr lang="en-US" sz="3600" b="1" i="0" u="none" strike="noStrike" cap="none">
                <a:solidFill>
                  <a:srgbClr val="9FC3E3"/>
                </a:solidFill>
                <a:latin typeface="Rockwell"/>
                <a:ea typeface="Rockwell"/>
                <a:cs typeface="Rockwell"/>
                <a:sym typeface="Rockwell"/>
              </a:rPr>
              <a:t>+</a:t>
            </a:r>
            <a:endParaRPr sz="1400" b="0" i="0" u="none" strike="noStrike" cap="none">
              <a:solidFill>
                <a:srgbClr val="000000"/>
              </a:solidFill>
              <a:latin typeface="Arial"/>
              <a:ea typeface="Arial"/>
              <a:cs typeface="Arial"/>
              <a:sym typeface="Arial"/>
            </a:endParaRPr>
          </a:p>
        </p:txBody>
      </p:sp>
      <p:sp>
        <p:nvSpPr>
          <p:cNvPr id="34" name="Google Shape;34;p3"/>
          <p:cNvSpPr/>
          <p:nvPr/>
        </p:nvSpPr>
        <p:spPr>
          <a:xfrm>
            <a:off x="10757647" y="282574"/>
            <a:ext cx="121920" cy="16002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a:solidFill>
                <a:srgbClr val="FFFFFF"/>
              </a:solidFill>
              <a:latin typeface="Rockwell"/>
              <a:ea typeface="Rockwell"/>
              <a:cs typeface="Rockwell"/>
              <a:sym typeface="Rockwell"/>
            </a:endParaRPr>
          </a:p>
        </p:txBody>
      </p:sp>
    </p:spTree>
    <p:extLst>
      <p:ext uri="{BB962C8B-B14F-4D97-AF65-F5344CB8AC3E}">
        <p14:creationId xmlns:p14="http://schemas.microsoft.com/office/powerpoint/2010/main" val="6456647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omparison">
  <p:cSld name="1_Comparison">
    <p:spTree>
      <p:nvGrpSpPr>
        <p:cNvPr id="1" name="Shape 67"/>
        <p:cNvGrpSpPr/>
        <p:nvPr/>
      </p:nvGrpSpPr>
      <p:grpSpPr>
        <a:xfrm>
          <a:off x="0" y="0"/>
          <a:ext cx="0" cy="0"/>
          <a:chOff x="0" y="0"/>
          <a:chExt cx="0" cy="0"/>
        </a:xfrm>
      </p:grpSpPr>
      <p:sp>
        <p:nvSpPr>
          <p:cNvPr id="68" name="Google Shape;68;p8"/>
          <p:cNvSpPr/>
          <p:nvPr/>
        </p:nvSpPr>
        <p:spPr>
          <a:xfrm>
            <a:off x="10889129" y="282574"/>
            <a:ext cx="914400" cy="16002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a:solidFill>
                <a:srgbClr val="FFFFFF"/>
              </a:solidFill>
              <a:latin typeface="Rockwell"/>
              <a:ea typeface="Rockwell"/>
              <a:cs typeface="Rockwell"/>
              <a:sym typeface="Rockwell"/>
            </a:endParaRPr>
          </a:p>
        </p:txBody>
      </p:sp>
      <p:sp>
        <p:nvSpPr>
          <p:cNvPr id="69" name="Google Shape;69;p8"/>
          <p:cNvSpPr txBox="1"/>
          <p:nvPr/>
        </p:nvSpPr>
        <p:spPr>
          <a:xfrm>
            <a:off x="297581" y="228600"/>
            <a:ext cx="347879" cy="553998"/>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9FC3E3"/>
              </a:buClr>
              <a:buSzPts val="3600"/>
              <a:buFont typeface="Rockwell"/>
              <a:buNone/>
            </a:pPr>
            <a:r>
              <a:rPr lang="en-US" sz="3600" b="1" i="0" u="none" strike="noStrike" cap="none">
                <a:solidFill>
                  <a:srgbClr val="9FC3E3"/>
                </a:solidFill>
                <a:latin typeface="Rockwell"/>
                <a:ea typeface="Rockwell"/>
                <a:cs typeface="Rockwell"/>
                <a:sym typeface="Rockwell"/>
              </a:rPr>
              <a:t>+</a:t>
            </a:r>
            <a:endParaRPr sz="1400" b="0" i="0" u="none" strike="noStrike" cap="none">
              <a:solidFill>
                <a:srgbClr val="000000"/>
              </a:solidFill>
              <a:latin typeface="Arial"/>
              <a:ea typeface="Arial"/>
              <a:cs typeface="Arial"/>
              <a:sym typeface="Arial"/>
            </a:endParaRPr>
          </a:p>
        </p:txBody>
      </p:sp>
      <p:sp>
        <p:nvSpPr>
          <p:cNvPr id="70" name="Google Shape;70;p8"/>
          <p:cNvSpPr txBox="1">
            <a:spLocks noGrp="1"/>
          </p:cNvSpPr>
          <p:nvPr>
            <p:ph type="title"/>
          </p:nvPr>
        </p:nvSpPr>
        <p:spPr>
          <a:xfrm>
            <a:off x="664633" y="484094"/>
            <a:ext cx="10075084" cy="1116106"/>
          </a:xfrm>
          <a:prstGeom prst="rect">
            <a:avLst/>
          </a:prstGeom>
          <a:noFill/>
          <a:ln>
            <a:noFill/>
          </a:ln>
        </p:spPr>
        <p:txBody>
          <a:bodyPr spcFirstLastPara="1" wrap="square" lIns="91425" tIns="45700" rIns="91425" bIns="45700" anchor="t" anchorCtr="0">
            <a:noAutofit/>
          </a:bodyPr>
          <a:lstStyle>
            <a:lvl1pPr marR="0" lvl="0" algn="l">
              <a:lnSpc>
                <a:spcPct val="100000"/>
              </a:lnSpc>
              <a:spcBef>
                <a:spcPts val="0"/>
              </a:spcBef>
              <a:spcAft>
                <a:spcPts val="0"/>
              </a:spcAft>
              <a:buClr>
                <a:schemeClr val="accent1"/>
              </a:buClr>
              <a:buSzPts val="3600"/>
              <a:buFont typeface="Rockwell"/>
              <a:buNone/>
              <a:defRPr sz="3600" b="0" i="0" u="none" strike="noStrike" cap="none">
                <a:solidFill>
                  <a:schemeClr val="accent1"/>
                </a:solidFill>
                <a:latin typeface="+mn-lt"/>
                <a:ea typeface="Rockwell"/>
                <a:cs typeface="Rockwell"/>
                <a:sym typeface="Rockwel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dirty="0"/>
          </a:p>
        </p:txBody>
      </p:sp>
      <p:sp>
        <p:nvSpPr>
          <p:cNvPr id="71" name="Google Shape;71;p8"/>
          <p:cNvSpPr txBox="1">
            <a:spLocks noGrp="1"/>
          </p:cNvSpPr>
          <p:nvPr>
            <p:ph type="body" idx="1"/>
          </p:nvPr>
        </p:nvSpPr>
        <p:spPr>
          <a:xfrm>
            <a:off x="663388" y="2447366"/>
            <a:ext cx="4876800" cy="3678797"/>
          </a:xfrm>
          <a:prstGeom prst="rect">
            <a:avLst/>
          </a:prstGeom>
          <a:noFill/>
          <a:ln>
            <a:noFill/>
          </a:ln>
        </p:spPr>
        <p:txBody>
          <a:bodyPr spcFirstLastPara="1" wrap="square" lIns="91425" tIns="45700" rIns="91425" bIns="45700" anchor="t" anchorCtr="0">
            <a:noAutofit/>
          </a:bodyPr>
          <a:lstStyle>
            <a:lvl1pPr marL="457200" marR="0" lvl="0" indent="-314325" algn="l">
              <a:lnSpc>
                <a:spcPct val="100000"/>
              </a:lnSpc>
              <a:spcBef>
                <a:spcPts val="2000"/>
              </a:spcBef>
              <a:spcAft>
                <a:spcPts val="0"/>
              </a:spcAft>
              <a:buClr>
                <a:schemeClr val="accent1"/>
              </a:buClr>
              <a:buSzPts val="1350"/>
              <a:buFont typeface="Noto Sans Symbols"/>
              <a:buChar char="■"/>
              <a:defRPr sz="1800" b="0" i="0" u="none" strike="noStrike" cap="none">
                <a:solidFill>
                  <a:srgbClr val="595959"/>
                </a:solidFill>
                <a:latin typeface="+mn-lt"/>
                <a:ea typeface="Rockwell"/>
                <a:cs typeface="Rockwell"/>
                <a:sym typeface="Rockwell"/>
              </a:defRPr>
            </a:lvl1pPr>
            <a:lvl2pPr marL="914400" marR="0" lvl="1" indent="-314325" algn="l">
              <a:lnSpc>
                <a:spcPct val="100000"/>
              </a:lnSpc>
              <a:spcBef>
                <a:spcPts val="600"/>
              </a:spcBef>
              <a:spcAft>
                <a:spcPts val="0"/>
              </a:spcAft>
              <a:buClr>
                <a:srgbClr val="9FC3E3"/>
              </a:buClr>
              <a:buSzPts val="1350"/>
              <a:buFont typeface="Noto Sans Symbols"/>
              <a:buChar char="■"/>
              <a:defRPr sz="1800" b="0" i="0" u="none" strike="noStrike" cap="none">
                <a:solidFill>
                  <a:srgbClr val="595959"/>
                </a:solidFill>
                <a:latin typeface="Rockwell"/>
                <a:ea typeface="Rockwell"/>
                <a:cs typeface="Rockwell"/>
                <a:sym typeface="Rockwell"/>
              </a:defRPr>
            </a:lvl2pPr>
            <a:lvl3pPr marL="1371600" marR="0" lvl="2" indent="-314325" algn="l">
              <a:lnSpc>
                <a:spcPct val="100000"/>
              </a:lnSpc>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3pPr>
            <a:lvl4pPr marL="1828800" marR="0" lvl="3" indent="-314325" algn="l">
              <a:lnSpc>
                <a:spcPct val="100000"/>
              </a:lnSpc>
              <a:spcBef>
                <a:spcPts val="600"/>
              </a:spcBef>
              <a:spcAft>
                <a:spcPts val="0"/>
              </a:spcAft>
              <a:buClr>
                <a:srgbClr val="9FC3E3"/>
              </a:buClr>
              <a:buSzPts val="1350"/>
              <a:buFont typeface="Noto Sans Symbols"/>
              <a:buChar char="■"/>
              <a:defRPr sz="1800" b="0" i="0" u="none" strike="noStrike" cap="none">
                <a:solidFill>
                  <a:srgbClr val="595959"/>
                </a:solidFill>
                <a:latin typeface="Rockwell"/>
                <a:ea typeface="Rockwell"/>
                <a:cs typeface="Rockwell"/>
                <a:sym typeface="Rockwell"/>
              </a:defRPr>
            </a:lvl4pPr>
            <a:lvl5pPr marL="2286000" marR="0" lvl="4" indent="-314325" algn="l">
              <a:lnSpc>
                <a:spcPct val="100000"/>
              </a:lnSpc>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5pPr>
            <a:lvl6pPr marL="2743200" marR="0" lvl="5" indent="-304800" algn="l">
              <a:lnSpc>
                <a:spcPct val="100000"/>
              </a:lnSpc>
              <a:spcBef>
                <a:spcPts val="320"/>
              </a:spcBef>
              <a:spcAft>
                <a:spcPts val="0"/>
              </a:spcAft>
              <a:buClr>
                <a:srgbClr val="9FC3E3"/>
              </a:buClr>
              <a:buSzPts val="1200"/>
              <a:buFont typeface="Noto Sans Symbols"/>
              <a:buChar char="■"/>
              <a:defRPr sz="1600" b="0" i="0" u="none" strike="noStrike" cap="none">
                <a:solidFill>
                  <a:srgbClr val="595959"/>
                </a:solidFill>
                <a:latin typeface="Rockwell"/>
                <a:ea typeface="Rockwell"/>
                <a:cs typeface="Rockwell"/>
                <a:sym typeface="Rockwell"/>
              </a:defRPr>
            </a:lvl6pPr>
            <a:lvl7pPr marL="3200400" marR="0" lvl="6" indent="-304800" algn="l">
              <a:lnSpc>
                <a:spcPct val="100000"/>
              </a:lnSpc>
              <a:spcBef>
                <a:spcPts val="320"/>
              </a:spcBef>
              <a:spcAft>
                <a:spcPts val="0"/>
              </a:spcAft>
              <a:buClr>
                <a:schemeClr val="accent1"/>
              </a:buClr>
              <a:buSzPts val="1200"/>
              <a:buFont typeface="Noto Sans Symbols"/>
              <a:buChar char="■"/>
              <a:defRPr sz="1600" b="0" i="0" u="none" strike="noStrike" cap="none">
                <a:solidFill>
                  <a:srgbClr val="595959"/>
                </a:solidFill>
                <a:latin typeface="Rockwell"/>
                <a:ea typeface="Rockwell"/>
                <a:cs typeface="Rockwell"/>
                <a:sym typeface="Rockwell"/>
              </a:defRPr>
            </a:lvl7pPr>
            <a:lvl8pPr marL="3657600" marR="0" lvl="7" indent="-304800" algn="l">
              <a:lnSpc>
                <a:spcPct val="100000"/>
              </a:lnSpc>
              <a:spcBef>
                <a:spcPts val="320"/>
              </a:spcBef>
              <a:spcAft>
                <a:spcPts val="0"/>
              </a:spcAft>
              <a:buClr>
                <a:srgbClr val="9FC3E3"/>
              </a:buClr>
              <a:buSzPts val="1200"/>
              <a:buFont typeface="Noto Sans Symbols"/>
              <a:buChar char="■"/>
              <a:defRPr sz="1600" b="0" i="0" u="none" strike="noStrike" cap="none">
                <a:solidFill>
                  <a:srgbClr val="595959"/>
                </a:solidFill>
                <a:latin typeface="Rockwell"/>
                <a:ea typeface="Rockwell"/>
                <a:cs typeface="Rockwell"/>
                <a:sym typeface="Rockwell"/>
              </a:defRPr>
            </a:lvl8pPr>
            <a:lvl9pPr marL="4114800" marR="0" lvl="8" indent="-304800" algn="l">
              <a:lnSpc>
                <a:spcPct val="100000"/>
              </a:lnSpc>
              <a:spcBef>
                <a:spcPts val="320"/>
              </a:spcBef>
              <a:spcAft>
                <a:spcPts val="0"/>
              </a:spcAft>
              <a:buClr>
                <a:schemeClr val="accent1"/>
              </a:buClr>
              <a:buSzPts val="1200"/>
              <a:buFont typeface="Noto Sans Symbols"/>
              <a:buChar char="■"/>
              <a:defRPr sz="1600" b="0" i="0" u="none" strike="noStrike" cap="none">
                <a:solidFill>
                  <a:srgbClr val="595959"/>
                </a:solidFill>
                <a:latin typeface="Rockwell"/>
                <a:ea typeface="Rockwell"/>
                <a:cs typeface="Rockwell"/>
                <a:sym typeface="Rockwell"/>
              </a:defRPr>
            </a:lvl9pPr>
          </a:lstStyle>
          <a:p>
            <a:endParaRPr dirty="0"/>
          </a:p>
        </p:txBody>
      </p:sp>
      <p:sp>
        <p:nvSpPr>
          <p:cNvPr id="72" name="Google Shape;72;p8"/>
          <p:cNvSpPr txBox="1">
            <a:spLocks noGrp="1"/>
          </p:cNvSpPr>
          <p:nvPr>
            <p:ph type="body" idx="2"/>
          </p:nvPr>
        </p:nvSpPr>
        <p:spPr>
          <a:xfrm>
            <a:off x="5866504" y="2447366"/>
            <a:ext cx="4876800" cy="3678797"/>
          </a:xfrm>
          <a:prstGeom prst="rect">
            <a:avLst/>
          </a:prstGeom>
          <a:noFill/>
          <a:ln>
            <a:noFill/>
          </a:ln>
        </p:spPr>
        <p:txBody>
          <a:bodyPr spcFirstLastPara="1" wrap="square" lIns="91425" tIns="45700" rIns="91425" bIns="45700" anchor="t" anchorCtr="0">
            <a:noAutofit/>
          </a:bodyPr>
          <a:lstStyle>
            <a:lvl1pPr marL="457200" marR="0" lvl="0" indent="-314325" algn="l">
              <a:lnSpc>
                <a:spcPct val="100000"/>
              </a:lnSpc>
              <a:spcBef>
                <a:spcPts val="2000"/>
              </a:spcBef>
              <a:spcAft>
                <a:spcPts val="0"/>
              </a:spcAft>
              <a:buClr>
                <a:schemeClr val="accent1"/>
              </a:buClr>
              <a:buSzPts val="1350"/>
              <a:buFont typeface="Noto Sans Symbols"/>
              <a:buChar char="■"/>
              <a:defRPr sz="1800" b="0" i="0" u="none" strike="noStrike" cap="none">
                <a:solidFill>
                  <a:srgbClr val="595959"/>
                </a:solidFill>
                <a:latin typeface="+mn-lt"/>
                <a:ea typeface="Rockwell"/>
                <a:cs typeface="Rockwell"/>
                <a:sym typeface="Rockwell"/>
              </a:defRPr>
            </a:lvl1pPr>
            <a:lvl2pPr marL="914400" marR="0" lvl="1" indent="-314325" algn="l">
              <a:lnSpc>
                <a:spcPct val="100000"/>
              </a:lnSpc>
              <a:spcBef>
                <a:spcPts val="600"/>
              </a:spcBef>
              <a:spcAft>
                <a:spcPts val="0"/>
              </a:spcAft>
              <a:buClr>
                <a:srgbClr val="9FC3E3"/>
              </a:buClr>
              <a:buSzPts val="1350"/>
              <a:buFont typeface="Noto Sans Symbols"/>
              <a:buChar char="■"/>
              <a:defRPr sz="1800" b="0" i="0" u="none" strike="noStrike" cap="none">
                <a:solidFill>
                  <a:srgbClr val="595959"/>
                </a:solidFill>
                <a:latin typeface="Rockwell"/>
                <a:ea typeface="Rockwell"/>
                <a:cs typeface="Rockwell"/>
                <a:sym typeface="Rockwell"/>
              </a:defRPr>
            </a:lvl2pPr>
            <a:lvl3pPr marL="1371600" marR="0" lvl="2" indent="-314325" algn="l">
              <a:lnSpc>
                <a:spcPct val="100000"/>
              </a:lnSpc>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3pPr>
            <a:lvl4pPr marL="1828800" marR="0" lvl="3" indent="-314325" algn="l">
              <a:lnSpc>
                <a:spcPct val="100000"/>
              </a:lnSpc>
              <a:spcBef>
                <a:spcPts val="600"/>
              </a:spcBef>
              <a:spcAft>
                <a:spcPts val="0"/>
              </a:spcAft>
              <a:buClr>
                <a:srgbClr val="9FC3E3"/>
              </a:buClr>
              <a:buSzPts val="1350"/>
              <a:buFont typeface="Noto Sans Symbols"/>
              <a:buChar char="■"/>
              <a:defRPr sz="1800" b="0" i="0" u="none" strike="noStrike" cap="none">
                <a:solidFill>
                  <a:srgbClr val="595959"/>
                </a:solidFill>
                <a:latin typeface="Rockwell"/>
                <a:ea typeface="Rockwell"/>
                <a:cs typeface="Rockwell"/>
                <a:sym typeface="Rockwell"/>
              </a:defRPr>
            </a:lvl4pPr>
            <a:lvl5pPr marL="2286000" marR="0" lvl="4" indent="-314325" algn="l">
              <a:lnSpc>
                <a:spcPct val="100000"/>
              </a:lnSpc>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5pPr>
            <a:lvl6pPr marL="2743200" marR="0" lvl="5" indent="-304800" algn="l">
              <a:lnSpc>
                <a:spcPct val="100000"/>
              </a:lnSpc>
              <a:spcBef>
                <a:spcPts val="320"/>
              </a:spcBef>
              <a:spcAft>
                <a:spcPts val="0"/>
              </a:spcAft>
              <a:buClr>
                <a:srgbClr val="9FC3E3"/>
              </a:buClr>
              <a:buSzPts val="1200"/>
              <a:buFont typeface="Noto Sans Symbols"/>
              <a:buChar char="■"/>
              <a:defRPr sz="1600" b="0" i="0" u="none" strike="noStrike" cap="none">
                <a:solidFill>
                  <a:srgbClr val="595959"/>
                </a:solidFill>
                <a:latin typeface="Rockwell"/>
                <a:ea typeface="Rockwell"/>
                <a:cs typeface="Rockwell"/>
                <a:sym typeface="Rockwell"/>
              </a:defRPr>
            </a:lvl6pPr>
            <a:lvl7pPr marL="3200400" marR="0" lvl="6" indent="-304800" algn="l">
              <a:lnSpc>
                <a:spcPct val="100000"/>
              </a:lnSpc>
              <a:spcBef>
                <a:spcPts val="320"/>
              </a:spcBef>
              <a:spcAft>
                <a:spcPts val="0"/>
              </a:spcAft>
              <a:buClr>
                <a:schemeClr val="accent1"/>
              </a:buClr>
              <a:buSzPts val="1200"/>
              <a:buFont typeface="Noto Sans Symbols"/>
              <a:buChar char="■"/>
              <a:defRPr sz="1600" b="0" i="0" u="none" strike="noStrike" cap="none">
                <a:solidFill>
                  <a:srgbClr val="595959"/>
                </a:solidFill>
                <a:latin typeface="Rockwell"/>
                <a:ea typeface="Rockwell"/>
                <a:cs typeface="Rockwell"/>
                <a:sym typeface="Rockwell"/>
              </a:defRPr>
            </a:lvl7pPr>
            <a:lvl8pPr marL="3657600" marR="0" lvl="7" indent="-304800" algn="l">
              <a:lnSpc>
                <a:spcPct val="100000"/>
              </a:lnSpc>
              <a:spcBef>
                <a:spcPts val="320"/>
              </a:spcBef>
              <a:spcAft>
                <a:spcPts val="0"/>
              </a:spcAft>
              <a:buClr>
                <a:srgbClr val="9FC3E3"/>
              </a:buClr>
              <a:buSzPts val="1200"/>
              <a:buFont typeface="Noto Sans Symbols"/>
              <a:buChar char="■"/>
              <a:defRPr sz="1600" b="0" i="0" u="none" strike="noStrike" cap="none">
                <a:solidFill>
                  <a:srgbClr val="595959"/>
                </a:solidFill>
                <a:latin typeface="Rockwell"/>
                <a:ea typeface="Rockwell"/>
                <a:cs typeface="Rockwell"/>
                <a:sym typeface="Rockwell"/>
              </a:defRPr>
            </a:lvl8pPr>
            <a:lvl9pPr marL="4114800" marR="0" lvl="8" indent="-304800" algn="l">
              <a:lnSpc>
                <a:spcPct val="100000"/>
              </a:lnSpc>
              <a:spcBef>
                <a:spcPts val="320"/>
              </a:spcBef>
              <a:spcAft>
                <a:spcPts val="0"/>
              </a:spcAft>
              <a:buClr>
                <a:schemeClr val="accent1"/>
              </a:buClr>
              <a:buSzPts val="1200"/>
              <a:buFont typeface="Noto Sans Symbols"/>
              <a:buChar char="■"/>
              <a:defRPr sz="1600" b="0" i="0" u="none" strike="noStrike" cap="none">
                <a:solidFill>
                  <a:srgbClr val="595959"/>
                </a:solidFill>
                <a:latin typeface="Rockwell"/>
                <a:ea typeface="Rockwell"/>
                <a:cs typeface="Rockwell"/>
                <a:sym typeface="Rockwell"/>
              </a:defRPr>
            </a:lvl9pPr>
          </a:lstStyle>
          <a:p>
            <a:endParaRPr dirty="0"/>
          </a:p>
        </p:txBody>
      </p:sp>
      <p:sp>
        <p:nvSpPr>
          <p:cNvPr id="73" name="Google Shape;73;p8"/>
          <p:cNvSpPr txBox="1">
            <a:spLocks noGrp="1"/>
          </p:cNvSpPr>
          <p:nvPr>
            <p:ph type="dt" idx="10"/>
          </p:nvPr>
        </p:nvSpPr>
        <p:spPr>
          <a:xfrm>
            <a:off x="9060329" y="6423586"/>
            <a:ext cx="2844800" cy="365125"/>
          </a:xfrm>
          <a:prstGeom prst="rect">
            <a:avLst/>
          </a:prstGeom>
          <a:noFill/>
          <a:ln>
            <a:noFill/>
          </a:ln>
        </p:spPr>
        <p:txBody>
          <a:bodyPr spcFirstLastPara="1" wrap="square" lIns="91425" tIns="45700" rIns="91425" bIns="45700" anchor="ctr" anchorCtr="0">
            <a:noAutofit/>
          </a:bodyPr>
          <a:lstStyle>
            <a:lvl1pPr marR="0" lvl="0" algn="r">
              <a:lnSpc>
                <a:spcPct val="100000"/>
              </a:lnSpc>
              <a:spcBef>
                <a:spcPts val="0"/>
              </a:spcBef>
              <a:spcAft>
                <a:spcPts val="0"/>
              </a:spcAft>
              <a:buSzPts val="1400"/>
              <a:buNone/>
              <a:defRPr sz="1100">
                <a:solidFill>
                  <a:srgbClr val="595959"/>
                </a:solidFill>
                <a:latin typeface="Rockwell"/>
                <a:ea typeface="Rockwell"/>
                <a:cs typeface="Rockwell"/>
                <a:sym typeface="Rockwell"/>
              </a:defRPr>
            </a:lvl1pPr>
            <a:lvl2pPr marR="0" lvl="1" algn="l">
              <a:lnSpc>
                <a:spcPct val="100000"/>
              </a:lnSpc>
              <a:spcBef>
                <a:spcPts val="0"/>
              </a:spcBef>
              <a:spcAft>
                <a:spcPts val="0"/>
              </a:spcAft>
              <a:buSzPts val="1400"/>
              <a:buNone/>
              <a:defRPr sz="1800" b="0" i="0" u="none" strike="noStrike" cap="none">
                <a:solidFill>
                  <a:schemeClr val="dk1"/>
                </a:solidFill>
                <a:latin typeface="Rockwell"/>
                <a:ea typeface="Rockwell"/>
                <a:cs typeface="Rockwell"/>
                <a:sym typeface="Rockwell"/>
              </a:defRPr>
            </a:lvl2pPr>
            <a:lvl3pPr marR="0" lvl="2" algn="l">
              <a:lnSpc>
                <a:spcPct val="100000"/>
              </a:lnSpc>
              <a:spcBef>
                <a:spcPts val="0"/>
              </a:spcBef>
              <a:spcAft>
                <a:spcPts val="0"/>
              </a:spcAft>
              <a:buSzPts val="1400"/>
              <a:buNone/>
              <a:defRPr sz="1800" b="0" i="0" u="none" strike="noStrike" cap="none">
                <a:solidFill>
                  <a:schemeClr val="dk1"/>
                </a:solidFill>
                <a:latin typeface="Rockwell"/>
                <a:ea typeface="Rockwell"/>
                <a:cs typeface="Rockwell"/>
                <a:sym typeface="Rockwell"/>
              </a:defRPr>
            </a:lvl3pPr>
            <a:lvl4pPr marR="0" lvl="3" algn="l">
              <a:lnSpc>
                <a:spcPct val="100000"/>
              </a:lnSpc>
              <a:spcBef>
                <a:spcPts val="0"/>
              </a:spcBef>
              <a:spcAft>
                <a:spcPts val="0"/>
              </a:spcAft>
              <a:buSzPts val="1400"/>
              <a:buNone/>
              <a:defRPr sz="1800" b="0" i="0" u="none" strike="noStrike" cap="none">
                <a:solidFill>
                  <a:schemeClr val="dk1"/>
                </a:solidFill>
                <a:latin typeface="Rockwell"/>
                <a:ea typeface="Rockwell"/>
                <a:cs typeface="Rockwell"/>
                <a:sym typeface="Rockwell"/>
              </a:defRPr>
            </a:lvl4pPr>
            <a:lvl5pPr marR="0" lvl="4" algn="l">
              <a:lnSpc>
                <a:spcPct val="100000"/>
              </a:lnSpc>
              <a:spcBef>
                <a:spcPts val="0"/>
              </a:spcBef>
              <a:spcAft>
                <a:spcPts val="0"/>
              </a:spcAft>
              <a:buSzPts val="1400"/>
              <a:buNone/>
              <a:defRPr sz="1800" b="0" i="0" u="none" strike="noStrike" cap="none">
                <a:solidFill>
                  <a:schemeClr val="dk1"/>
                </a:solidFill>
                <a:latin typeface="Rockwell"/>
                <a:ea typeface="Rockwell"/>
                <a:cs typeface="Rockwell"/>
                <a:sym typeface="Rockwell"/>
              </a:defRPr>
            </a:lvl5pPr>
            <a:lvl6pPr marR="0" lvl="5" algn="l">
              <a:lnSpc>
                <a:spcPct val="100000"/>
              </a:lnSpc>
              <a:spcBef>
                <a:spcPts val="0"/>
              </a:spcBef>
              <a:spcAft>
                <a:spcPts val="0"/>
              </a:spcAft>
              <a:buSzPts val="1400"/>
              <a:buNone/>
              <a:defRPr sz="1800" b="0" i="0" u="none" strike="noStrike" cap="none">
                <a:solidFill>
                  <a:schemeClr val="dk1"/>
                </a:solidFill>
                <a:latin typeface="Rockwell"/>
                <a:ea typeface="Rockwell"/>
                <a:cs typeface="Rockwell"/>
                <a:sym typeface="Rockwell"/>
              </a:defRPr>
            </a:lvl6pPr>
            <a:lvl7pPr marR="0" lvl="6" algn="l">
              <a:lnSpc>
                <a:spcPct val="100000"/>
              </a:lnSpc>
              <a:spcBef>
                <a:spcPts val="0"/>
              </a:spcBef>
              <a:spcAft>
                <a:spcPts val="0"/>
              </a:spcAft>
              <a:buSzPts val="1400"/>
              <a:buNone/>
              <a:defRPr sz="1800" b="0" i="0" u="none" strike="noStrike" cap="none">
                <a:solidFill>
                  <a:schemeClr val="dk1"/>
                </a:solidFill>
                <a:latin typeface="Rockwell"/>
                <a:ea typeface="Rockwell"/>
                <a:cs typeface="Rockwell"/>
                <a:sym typeface="Rockwell"/>
              </a:defRPr>
            </a:lvl7pPr>
            <a:lvl8pPr marR="0" lvl="7" algn="l">
              <a:lnSpc>
                <a:spcPct val="100000"/>
              </a:lnSpc>
              <a:spcBef>
                <a:spcPts val="0"/>
              </a:spcBef>
              <a:spcAft>
                <a:spcPts val="0"/>
              </a:spcAft>
              <a:buSzPts val="1400"/>
              <a:buNone/>
              <a:defRPr sz="1800" b="0" i="0" u="none" strike="noStrike" cap="none">
                <a:solidFill>
                  <a:schemeClr val="dk1"/>
                </a:solidFill>
                <a:latin typeface="Rockwell"/>
                <a:ea typeface="Rockwell"/>
                <a:cs typeface="Rockwell"/>
                <a:sym typeface="Rockwell"/>
              </a:defRPr>
            </a:lvl8pPr>
            <a:lvl9pPr marR="0" lvl="8" algn="l">
              <a:lnSpc>
                <a:spcPct val="100000"/>
              </a:lnSpc>
              <a:spcBef>
                <a:spcPts val="0"/>
              </a:spcBef>
              <a:spcAft>
                <a:spcPts val="0"/>
              </a:spcAft>
              <a:buSzPts val="1400"/>
              <a:buNone/>
              <a:defRPr sz="1800" b="0" i="0" u="none" strike="noStrike" cap="none">
                <a:solidFill>
                  <a:schemeClr val="dk1"/>
                </a:solidFill>
                <a:latin typeface="Rockwell"/>
                <a:ea typeface="Rockwell"/>
                <a:cs typeface="Rockwell"/>
                <a:sym typeface="Rockwell"/>
              </a:defRPr>
            </a:lvl9pPr>
          </a:lstStyle>
          <a:p>
            <a:endParaRPr/>
          </a:p>
        </p:txBody>
      </p:sp>
      <p:sp>
        <p:nvSpPr>
          <p:cNvPr id="74" name="Google Shape;74;p8"/>
          <p:cNvSpPr txBox="1">
            <a:spLocks noGrp="1"/>
          </p:cNvSpPr>
          <p:nvPr>
            <p:ph type="ftr" idx="11"/>
          </p:nvPr>
        </p:nvSpPr>
        <p:spPr>
          <a:xfrm>
            <a:off x="268941" y="6423586"/>
            <a:ext cx="8163859" cy="365125"/>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SzPts val="1400"/>
              <a:buNone/>
              <a:defRPr sz="1100">
                <a:solidFill>
                  <a:srgbClr val="595959"/>
                </a:solidFill>
                <a:latin typeface="Rockwell"/>
                <a:ea typeface="Rockwell"/>
                <a:cs typeface="Rockwell"/>
                <a:sym typeface="Rockwell"/>
              </a:defRPr>
            </a:lvl1pPr>
            <a:lvl2pPr marR="0" lvl="1" algn="l">
              <a:lnSpc>
                <a:spcPct val="100000"/>
              </a:lnSpc>
              <a:spcBef>
                <a:spcPts val="0"/>
              </a:spcBef>
              <a:spcAft>
                <a:spcPts val="0"/>
              </a:spcAft>
              <a:buSzPts val="1400"/>
              <a:buNone/>
              <a:defRPr sz="1800" b="0" i="0" u="none" strike="noStrike" cap="none">
                <a:solidFill>
                  <a:schemeClr val="dk1"/>
                </a:solidFill>
                <a:latin typeface="Rockwell"/>
                <a:ea typeface="Rockwell"/>
                <a:cs typeface="Rockwell"/>
                <a:sym typeface="Rockwell"/>
              </a:defRPr>
            </a:lvl2pPr>
            <a:lvl3pPr marR="0" lvl="2" algn="l">
              <a:lnSpc>
                <a:spcPct val="100000"/>
              </a:lnSpc>
              <a:spcBef>
                <a:spcPts val="0"/>
              </a:spcBef>
              <a:spcAft>
                <a:spcPts val="0"/>
              </a:spcAft>
              <a:buSzPts val="1400"/>
              <a:buNone/>
              <a:defRPr sz="1800" b="0" i="0" u="none" strike="noStrike" cap="none">
                <a:solidFill>
                  <a:schemeClr val="dk1"/>
                </a:solidFill>
                <a:latin typeface="Rockwell"/>
                <a:ea typeface="Rockwell"/>
                <a:cs typeface="Rockwell"/>
                <a:sym typeface="Rockwell"/>
              </a:defRPr>
            </a:lvl3pPr>
            <a:lvl4pPr marR="0" lvl="3" algn="l">
              <a:lnSpc>
                <a:spcPct val="100000"/>
              </a:lnSpc>
              <a:spcBef>
                <a:spcPts val="0"/>
              </a:spcBef>
              <a:spcAft>
                <a:spcPts val="0"/>
              </a:spcAft>
              <a:buSzPts val="1400"/>
              <a:buNone/>
              <a:defRPr sz="1800" b="0" i="0" u="none" strike="noStrike" cap="none">
                <a:solidFill>
                  <a:schemeClr val="dk1"/>
                </a:solidFill>
                <a:latin typeface="Rockwell"/>
                <a:ea typeface="Rockwell"/>
                <a:cs typeface="Rockwell"/>
                <a:sym typeface="Rockwell"/>
              </a:defRPr>
            </a:lvl4pPr>
            <a:lvl5pPr marR="0" lvl="4" algn="l">
              <a:lnSpc>
                <a:spcPct val="100000"/>
              </a:lnSpc>
              <a:spcBef>
                <a:spcPts val="0"/>
              </a:spcBef>
              <a:spcAft>
                <a:spcPts val="0"/>
              </a:spcAft>
              <a:buSzPts val="1400"/>
              <a:buNone/>
              <a:defRPr sz="1800" b="0" i="0" u="none" strike="noStrike" cap="none">
                <a:solidFill>
                  <a:schemeClr val="dk1"/>
                </a:solidFill>
                <a:latin typeface="Rockwell"/>
                <a:ea typeface="Rockwell"/>
                <a:cs typeface="Rockwell"/>
                <a:sym typeface="Rockwell"/>
              </a:defRPr>
            </a:lvl5pPr>
            <a:lvl6pPr marR="0" lvl="5" algn="l">
              <a:lnSpc>
                <a:spcPct val="100000"/>
              </a:lnSpc>
              <a:spcBef>
                <a:spcPts val="0"/>
              </a:spcBef>
              <a:spcAft>
                <a:spcPts val="0"/>
              </a:spcAft>
              <a:buSzPts val="1400"/>
              <a:buNone/>
              <a:defRPr sz="1800" b="0" i="0" u="none" strike="noStrike" cap="none">
                <a:solidFill>
                  <a:schemeClr val="dk1"/>
                </a:solidFill>
                <a:latin typeface="Rockwell"/>
                <a:ea typeface="Rockwell"/>
                <a:cs typeface="Rockwell"/>
                <a:sym typeface="Rockwell"/>
              </a:defRPr>
            </a:lvl6pPr>
            <a:lvl7pPr marR="0" lvl="6" algn="l">
              <a:lnSpc>
                <a:spcPct val="100000"/>
              </a:lnSpc>
              <a:spcBef>
                <a:spcPts val="0"/>
              </a:spcBef>
              <a:spcAft>
                <a:spcPts val="0"/>
              </a:spcAft>
              <a:buSzPts val="1400"/>
              <a:buNone/>
              <a:defRPr sz="1800" b="0" i="0" u="none" strike="noStrike" cap="none">
                <a:solidFill>
                  <a:schemeClr val="dk1"/>
                </a:solidFill>
                <a:latin typeface="Rockwell"/>
                <a:ea typeface="Rockwell"/>
                <a:cs typeface="Rockwell"/>
                <a:sym typeface="Rockwell"/>
              </a:defRPr>
            </a:lvl7pPr>
            <a:lvl8pPr marR="0" lvl="7" algn="l">
              <a:lnSpc>
                <a:spcPct val="100000"/>
              </a:lnSpc>
              <a:spcBef>
                <a:spcPts val="0"/>
              </a:spcBef>
              <a:spcAft>
                <a:spcPts val="0"/>
              </a:spcAft>
              <a:buSzPts val="1400"/>
              <a:buNone/>
              <a:defRPr sz="1800" b="0" i="0" u="none" strike="noStrike" cap="none">
                <a:solidFill>
                  <a:schemeClr val="dk1"/>
                </a:solidFill>
                <a:latin typeface="Rockwell"/>
                <a:ea typeface="Rockwell"/>
                <a:cs typeface="Rockwell"/>
                <a:sym typeface="Rockwell"/>
              </a:defRPr>
            </a:lvl8pPr>
            <a:lvl9pPr marR="0" lvl="8" algn="l">
              <a:lnSpc>
                <a:spcPct val="100000"/>
              </a:lnSpc>
              <a:spcBef>
                <a:spcPts val="0"/>
              </a:spcBef>
              <a:spcAft>
                <a:spcPts val="0"/>
              </a:spcAft>
              <a:buSzPts val="1400"/>
              <a:buNone/>
              <a:defRPr sz="1800" b="0" i="0" u="none" strike="noStrike" cap="none">
                <a:solidFill>
                  <a:schemeClr val="dk1"/>
                </a:solidFill>
                <a:latin typeface="Rockwell"/>
                <a:ea typeface="Rockwell"/>
                <a:cs typeface="Rockwell"/>
                <a:sym typeface="Rockwell"/>
              </a:defRPr>
            </a:lvl9pPr>
          </a:lstStyle>
          <a:p>
            <a:endParaRPr/>
          </a:p>
        </p:txBody>
      </p:sp>
      <p:sp>
        <p:nvSpPr>
          <p:cNvPr id="75" name="Google Shape;75;p8"/>
          <p:cNvSpPr txBox="1">
            <a:spLocks noGrp="1"/>
          </p:cNvSpPr>
          <p:nvPr>
            <p:ph type="sldNum" idx="12"/>
          </p:nvPr>
        </p:nvSpPr>
        <p:spPr>
          <a:xfrm>
            <a:off x="11074400" y="242235"/>
            <a:ext cx="73871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9pPr>
          </a:lstStyle>
          <a:p>
            <a:fld id="{00000000-1234-1234-1234-123412341234}" type="slidenum">
              <a:rPr lang="uk-UA" smtClean="0"/>
              <a:pPr/>
              <a:t>‹#›</a:t>
            </a:fld>
            <a:endParaRPr lang="uk-UA"/>
          </a:p>
        </p:txBody>
      </p:sp>
      <p:sp>
        <p:nvSpPr>
          <p:cNvPr id="76" name="Google Shape;76;p8"/>
          <p:cNvSpPr txBox="1">
            <a:spLocks noGrp="1"/>
          </p:cNvSpPr>
          <p:nvPr>
            <p:ph type="body" idx="3"/>
          </p:nvPr>
        </p:nvSpPr>
        <p:spPr>
          <a:xfrm>
            <a:off x="663388" y="2070848"/>
            <a:ext cx="4876800" cy="322729"/>
          </a:xfrm>
          <a:prstGeom prst="rect">
            <a:avLst/>
          </a:prstGeom>
          <a:solidFill>
            <a:schemeClr val="accent3"/>
          </a:solidFill>
          <a:ln>
            <a:noFill/>
          </a:ln>
        </p:spPr>
        <p:txBody>
          <a:bodyPr spcFirstLastPara="1" wrap="square" lIns="91425" tIns="0" rIns="91425" bIns="0" anchor="ctr" anchorCtr="0">
            <a:noAutofit/>
          </a:bodyPr>
          <a:lstStyle>
            <a:lvl1pPr marL="457200" marR="0" lvl="0" indent="-228600" algn="ctr">
              <a:lnSpc>
                <a:spcPct val="100000"/>
              </a:lnSpc>
              <a:spcBef>
                <a:spcPts val="0"/>
              </a:spcBef>
              <a:spcAft>
                <a:spcPts val="0"/>
              </a:spcAft>
              <a:buClr>
                <a:schemeClr val="accent1"/>
              </a:buClr>
              <a:buSzPts val="1350"/>
              <a:buFont typeface="Noto Sans Symbols"/>
              <a:buNone/>
              <a:defRPr sz="1800" b="0" i="0" u="none" strike="noStrike" cap="none">
                <a:solidFill>
                  <a:schemeClr val="lt1"/>
                </a:solidFill>
                <a:latin typeface="+mn-lt"/>
                <a:ea typeface="Rockwell"/>
                <a:cs typeface="Rockwell"/>
                <a:sym typeface="Rockwell"/>
              </a:defRPr>
            </a:lvl1pPr>
            <a:lvl2pPr marL="914400" marR="0" lvl="1" indent="-228600" algn="l">
              <a:lnSpc>
                <a:spcPct val="100000"/>
              </a:lnSpc>
              <a:spcBef>
                <a:spcPts val="600"/>
              </a:spcBef>
              <a:spcAft>
                <a:spcPts val="0"/>
              </a:spcAft>
              <a:buClr>
                <a:srgbClr val="9FC3E3"/>
              </a:buClr>
              <a:buSzPts val="1500"/>
              <a:buFont typeface="Noto Sans Symbols"/>
              <a:buNone/>
              <a:defRPr sz="2000" b="1" i="0" u="none" strike="noStrike" cap="none">
                <a:solidFill>
                  <a:srgbClr val="595959"/>
                </a:solidFill>
                <a:latin typeface="Rockwell"/>
                <a:ea typeface="Rockwell"/>
                <a:cs typeface="Rockwell"/>
                <a:sym typeface="Rockwell"/>
              </a:defRPr>
            </a:lvl2pPr>
            <a:lvl3pPr marL="1371600" marR="0" lvl="2" indent="-228600" algn="l">
              <a:lnSpc>
                <a:spcPct val="100000"/>
              </a:lnSpc>
              <a:spcBef>
                <a:spcPts val="600"/>
              </a:spcBef>
              <a:spcAft>
                <a:spcPts val="0"/>
              </a:spcAft>
              <a:buClr>
                <a:schemeClr val="accent1"/>
              </a:buClr>
              <a:buSzPts val="1350"/>
              <a:buFont typeface="Noto Sans Symbols"/>
              <a:buNone/>
              <a:defRPr sz="1800" b="1" i="0" u="none" strike="noStrike" cap="none">
                <a:solidFill>
                  <a:srgbClr val="595959"/>
                </a:solidFill>
                <a:latin typeface="Rockwell"/>
                <a:ea typeface="Rockwell"/>
                <a:cs typeface="Rockwell"/>
                <a:sym typeface="Rockwell"/>
              </a:defRPr>
            </a:lvl3pPr>
            <a:lvl4pPr marL="1828800" marR="0" lvl="3" indent="-228600" algn="l">
              <a:lnSpc>
                <a:spcPct val="100000"/>
              </a:lnSpc>
              <a:spcBef>
                <a:spcPts val="600"/>
              </a:spcBef>
              <a:spcAft>
                <a:spcPts val="0"/>
              </a:spcAft>
              <a:buClr>
                <a:srgbClr val="9FC3E3"/>
              </a:buClr>
              <a:buSzPts val="1200"/>
              <a:buFont typeface="Noto Sans Symbols"/>
              <a:buNone/>
              <a:defRPr sz="1600" b="1" i="0" u="none" strike="noStrike" cap="none">
                <a:solidFill>
                  <a:srgbClr val="595959"/>
                </a:solidFill>
                <a:latin typeface="Rockwell"/>
                <a:ea typeface="Rockwell"/>
                <a:cs typeface="Rockwell"/>
                <a:sym typeface="Rockwell"/>
              </a:defRPr>
            </a:lvl4pPr>
            <a:lvl5pPr marL="2286000" marR="0" lvl="4" indent="-228600" algn="l">
              <a:lnSpc>
                <a:spcPct val="100000"/>
              </a:lnSpc>
              <a:spcBef>
                <a:spcPts val="600"/>
              </a:spcBef>
              <a:spcAft>
                <a:spcPts val="0"/>
              </a:spcAft>
              <a:buClr>
                <a:schemeClr val="accent1"/>
              </a:buClr>
              <a:buSzPts val="1200"/>
              <a:buFont typeface="Noto Sans Symbols"/>
              <a:buNone/>
              <a:defRPr sz="1600" b="1" i="0" u="none" strike="noStrike" cap="none">
                <a:solidFill>
                  <a:srgbClr val="595959"/>
                </a:solidFill>
                <a:latin typeface="Rockwell"/>
                <a:ea typeface="Rockwell"/>
                <a:cs typeface="Rockwell"/>
                <a:sym typeface="Rockwell"/>
              </a:defRPr>
            </a:lvl5pPr>
            <a:lvl6pPr marL="2743200" marR="0" lvl="5" indent="-228600" algn="l">
              <a:lnSpc>
                <a:spcPct val="100000"/>
              </a:lnSpc>
              <a:spcBef>
                <a:spcPts val="320"/>
              </a:spcBef>
              <a:spcAft>
                <a:spcPts val="0"/>
              </a:spcAft>
              <a:buClr>
                <a:srgbClr val="9FC3E3"/>
              </a:buClr>
              <a:buSzPts val="1200"/>
              <a:buFont typeface="Noto Sans Symbols"/>
              <a:buNone/>
              <a:defRPr sz="1600" b="1" i="0" u="none" strike="noStrike" cap="none">
                <a:solidFill>
                  <a:srgbClr val="595959"/>
                </a:solidFill>
                <a:latin typeface="Rockwell"/>
                <a:ea typeface="Rockwell"/>
                <a:cs typeface="Rockwell"/>
                <a:sym typeface="Rockwell"/>
              </a:defRPr>
            </a:lvl6pPr>
            <a:lvl7pPr marL="3200400" marR="0" lvl="6" indent="-228600" algn="l">
              <a:lnSpc>
                <a:spcPct val="100000"/>
              </a:lnSpc>
              <a:spcBef>
                <a:spcPts val="320"/>
              </a:spcBef>
              <a:spcAft>
                <a:spcPts val="0"/>
              </a:spcAft>
              <a:buClr>
                <a:schemeClr val="accent1"/>
              </a:buClr>
              <a:buSzPts val="1200"/>
              <a:buFont typeface="Noto Sans Symbols"/>
              <a:buNone/>
              <a:defRPr sz="1600" b="1" i="0" u="none" strike="noStrike" cap="none">
                <a:solidFill>
                  <a:srgbClr val="595959"/>
                </a:solidFill>
                <a:latin typeface="Rockwell"/>
                <a:ea typeface="Rockwell"/>
                <a:cs typeface="Rockwell"/>
                <a:sym typeface="Rockwell"/>
              </a:defRPr>
            </a:lvl7pPr>
            <a:lvl8pPr marL="3657600" marR="0" lvl="7" indent="-228600" algn="l">
              <a:lnSpc>
                <a:spcPct val="100000"/>
              </a:lnSpc>
              <a:spcBef>
                <a:spcPts val="320"/>
              </a:spcBef>
              <a:spcAft>
                <a:spcPts val="0"/>
              </a:spcAft>
              <a:buClr>
                <a:srgbClr val="9FC3E3"/>
              </a:buClr>
              <a:buSzPts val="1200"/>
              <a:buFont typeface="Noto Sans Symbols"/>
              <a:buNone/>
              <a:defRPr sz="1600" b="1" i="0" u="none" strike="noStrike" cap="none">
                <a:solidFill>
                  <a:srgbClr val="595959"/>
                </a:solidFill>
                <a:latin typeface="Rockwell"/>
                <a:ea typeface="Rockwell"/>
                <a:cs typeface="Rockwell"/>
                <a:sym typeface="Rockwell"/>
              </a:defRPr>
            </a:lvl8pPr>
            <a:lvl9pPr marL="4114800" marR="0" lvl="8" indent="-228600" algn="l">
              <a:lnSpc>
                <a:spcPct val="100000"/>
              </a:lnSpc>
              <a:spcBef>
                <a:spcPts val="320"/>
              </a:spcBef>
              <a:spcAft>
                <a:spcPts val="0"/>
              </a:spcAft>
              <a:buClr>
                <a:schemeClr val="accent1"/>
              </a:buClr>
              <a:buSzPts val="1200"/>
              <a:buFont typeface="Noto Sans Symbols"/>
              <a:buNone/>
              <a:defRPr sz="1600" b="1" i="0" u="none" strike="noStrike" cap="none">
                <a:solidFill>
                  <a:srgbClr val="595959"/>
                </a:solidFill>
                <a:latin typeface="Rockwell"/>
                <a:ea typeface="Rockwell"/>
                <a:cs typeface="Rockwell"/>
                <a:sym typeface="Rockwell"/>
              </a:defRPr>
            </a:lvl9pPr>
          </a:lstStyle>
          <a:p>
            <a:endParaRPr dirty="0"/>
          </a:p>
        </p:txBody>
      </p:sp>
      <p:sp>
        <p:nvSpPr>
          <p:cNvPr id="77" name="Google Shape;77;p8"/>
          <p:cNvSpPr txBox="1">
            <a:spLocks noGrp="1"/>
          </p:cNvSpPr>
          <p:nvPr>
            <p:ph type="body" idx="4"/>
          </p:nvPr>
        </p:nvSpPr>
        <p:spPr>
          <a:xfrm>
            <a:off x="5866504" y="2070848"/>
            <a:ext cx="4876800" cy="322729"/>
          </a:xfrm>
          <a:prstGeom prst="rect">
            <a:avLst/>
          </a:prstGeom>
          <a:solidFill>
            <a:srgbClr val="B1BBCB"/>
          </a:solidFill>
          <a:ln>
            <a:noFill/>
          </a:ln>
        </p:spPr>
        <p:txBody>
          <a:bodyPr spcFirstLastPara="1" wrap="square" lIns="91425" tIns="0" rIns="91425" bIns="0" anchor="ctr" anchorCtr="0">
            <a:noAutofit/>
          </a:bodyPr>
          <a:lstStyle>
            <a:lvl1pPr marL="457200" marR="0" lvl="0" indent="-228600" algn="ctr">
              <a:lnSpc>
                <a:spcPct val="100000"/>
              </a:lnSpc>
              <a:spcBef>
                <a:spcPts val="0"/>
              </a:spcBef>
              <a:spcAft>
                <a:spcPts val="0"/>
              </a:spcAft>
              <a:buClr>
                <a:schemeClr val="accent1"/>
              </a:buClr>
              <a:buSzPts val="1350"/>
              <a:buFont typeface="Noto Sans Symbols"/>
              <a:buNone/>
              <a:defRPr sz="1800" b="0" i="0" u="none" strike="noStrike" cap="none">
                <a:solidFill>
                  <a:schemeClr val="lt1"/>
                </a:solidFill>
                <a:latin typeface="+mn-lt"/>
                <a:ea typeface="Rockwell"/>
                <a:cs typeface="Rockwell"/>
                <a:sym typeface="Rockwell"/>
              </a:defRPr>
            </a:lvl1pPr>
            <a:lvl2pPr marL="914400" marR="0" lvl="1" indent="-228600" algn="l">
              <a:lnSpc>
                <a:spcPct val="100000"/>
              </a:lnSpc>
              <a:spcBef>
                <a:spcPts val="600"/>
              </a:spcBef>
              <a:spcAft>
                <a:spcPts val="0"/>
              </a:spcAft>
              <a:buClr>
                <a:srgbClr val="9FC3E3"/>
              </a:buClr>
              <a:buSzPts val="1500"/>
              <a:buFont typeface="Noto Sans Symbols"/>
              <a:buNone/>
              <a:defRPr sz="2000" b="1" i="0" u="none" strike="noStrike" cap="none">
                <a:solidFill>
                  <a:srgbClr val="595959"/>
                </a:solidFill>
                <a:latin typeface="Rockwell"/>
                <a:ea typeface="Rockwell"/>
                <a:cs typeface="Rockwell"/>
                <a:sym typeface="Rockwell"/>
              </a:defRPr>
            </a:lvl2pPr>
            <a:lvl3pPr marL="1371600" marR="0" lvl="2" indent="-228600" algn="l">
              <a:lnSpc>
                <a:spcPct val="100000"/>
              </a:lnSpc>
              <a:spcBef>
                <a:spcPts val="600"/>
              </a:spcBef>
              <a:spcAft>
                <a:spcPts val="0"/>
              </a:spcAft>
              <a:buClr>
                <a:schemeClr val="accent1"/>
              </a:buClr>
              <a:buSzPts val="1350"/>
              <a:buFont typeface="Noto Sans Symbols"/>
              <a:buNone/>
              <a:defRPr sz="1800" b="1" i="0" u="none" strike="noStrike" cap="none">
                <a:solidFill>
                  <a:srgbClr val="595959"/>
                </a:solidFill>
                <a:latin typeface="Rockwell"/>
                <a:ea typeface="Rockwell"/>
                <a:cs typeface="Rockwell"/>
                <a:sym typeface="Rockwell"/>
              </a:defRPr>
            </a:lvl3pPr>
            <a:lvl4pPr marL="1828800" marR="0" lvl="3" indent="-228600" algn="l">
              <a:lnSpc>
                <a:spcPct val="100000"/>
              </a:lnSpc>
              <a:spcBef>
                <a:spcPts val="600"/>
              </a:spcBef>
              <a:spcAft>
                <a:spcPts val="0"/>
              </a:spcAft>
              <a:buClr>
                <a:srgbClr val="9FC3E3"/>
              </a:buClr>
              <a:buSzPts val="1200"/>
              <a:buFont typeface="Noto Sans Symbols"/>
              <a:buNone/>
              <a:defRPr sz="1600" b="1" i="0" u="none" strike="noStrike" cap="none">
                <a:solidFill>
                  <a:srgbClr val="595959"/>
                </a:solidFill>
                <a:latin typeface="Rockwell"/>
                <a:ea typeface="Rockwell"/>
                <a:cs typeface="Rockwell"/>
                <a:sym typeface="Rockwell"/>
              </a:defRPr>
            </a:lvl4pPr>
            <a:lvl5pPr marL="2286000" marR="0" lvl="4" indent="-228600" algn="l">
              <a:lnSpc>
                <a:spcPct val="100000"/>
              </a:lnSpc>
              <a:spcBef>
                <a:spcPts val="600"/>
              </a:spcBef>
              <a:spcAft>
                <a:spcPts val="0"/>
              </a:spcAft>
              <a:buClr>
                <a:schemeClr val="accent1"/>
              </a:buClr>
              <a:buSzPts val="1200"/>
              <a:buFont typeface="Noto Sans Symbols"/>
              <a:buNone/>
              <a:defRPr sz="1600" b="1" i="0" u="none" strike="noStrike" cap="none">
                <a:solidFill>
                  <a:srgbClr val="595959"/>
                </a:solidFill>
                <a:latin typeface="Rockwell"/>
                <a:ea typeface="Rockwell"/>
                <a:cs typeface="Rockwell"/>
                <a:sym typeface="Rockwell"/>
              </a:defRPr>
            </a:lvl5pPr>
            <a:lvl6pPr marL="2743200" marR="0" lvl="5" indent="-228600" algn="l">
              <a:lnSpc>
                <a:spcPct val="100000"/>
              </a:lnSpc>
              <a:spcBef>
                <a:spcPts val="320"/>
              </a:spcBef>
              <a:spcAft>
                <a:spcPts val="0"/>
              </a:spcAft>
              <a:buClr>
                <a:srgbClr val="9FC3E3"/>
              </a:buClr>
              <a:buSzPts val="1200"/>
              <a:buFont typeface="Noto Sans Symbols"/>
              <a:buNone/>
              <a:defRPr sz="1600" b="1" i="0" u="none" strike="noStrike" cap="none">
                <a:solidFill>
                  <a:srgbClr val="595959"/>
                </a:solidFill>
                <a:latin typeface="Rockwell"/>
                <a:ea typeface="Rockwell"/>
                <a:cs typeface="Rockwell"/>
                <a:sym typeface="Rockwell"/>
              </a:defRPr>
            </a:lvl6pPr>
            <a:lvl7pPr marL="3200400" marR="0" lvl="6" indent="-228600" algn="l">
              <a:lnSpc>
                <a:spcPct val="100000"/>
              </a:lnSpc>
              <a:spcBef>
                <a:spcPts val="320"/>
              </a:spcBef>
              <a:spcAft>
                <a:spcPts val="0"/>
              </a:spcAft>
              <a:buClr>
                <a:schemeClr val="accent1"/>
              </a:buClr>
              <a:buSzPts val="1200"/>
              <a:buFont typeface="Noto Sans Symbols"/>
              <a:buNone/>
              <a:defRPr sz="1600" b="1" i="0" u="none" strike="noStrike" cap="none">
                <a:solidFill>
                  <a:srgbClr val="595959"/>
                </a:solidFill>
                <a:latin typeface="Rockwell"/>
                <a:ea typeface="Rockwell"/>
                <a:cs typeface="Rockwell"/>
                <a:sym typeface="Rockwell"/>
              </a:defRPr>
            </a:lvl7pPr>
            <a:lvl8pPr marL="3657600" marR="0" lvl="7" indent="-228600" algn="l">
              <a:lnSpc>
                <a:spcPct val="100000"/>
              </a:lnSpc>
              <a:spcBef>
                <a:spcPts val="320"/>
              </a:spcBef>
              <a:spcAft>
                <a:spcPts val="0"/>
              </a:spcAft>
              <a:buClr>
                <a:srgbClr val="9FC3E3"/>
              </a:buClr>
              <a:buSzPts val="1200"/>
              <a:buFont typeface="Noto Sans Symbols"/>
              <a:buNone/>
              <a:defRPr sz="1600" b="1" i="0" u="none" strike="noStrike" cap="none">
                <a:solidFill>
                  <a:srgbClr val="595959"/>
                </a:solidFill>
                <a:latin typeface="Rockwell"/>
                <a:ea typeface="Rockwell"/>
                <a:cs typeface="Rockwell"/>
                <a:sym typeface="Rockwell"/>
              </a:defRPr>
            </a:lvl8pPr>
            <a:lvl9pPr marL="4114800" marR="0" lvl="8" indent="-228600" algn="l">
              <a:lnSpc>
                <a:spcPct val="100000"/>
              </a:lnSpc>
              <a:spcBef>
                <a:spcPts val="320"/>
              </a:spcBef>
              <a:spcAft>
                <a:spcPts val="0"/>
              </a:spcAft>
              <a:buClr>
                <a:schemeClr val="accent1"/>
              </a:buClr>
              <a:buSzPts val="1200"/>
              <a:buFont typeface="Noto Sans Symbols"/>
              <a:buNone/>
              <a:defRPr sz="1600" b="1" i="0" u="none" strike="noStrike" cap="none">
                <a:solidFill>
                  <a:srgbClr val="595959"/>
                </a:solidFill>
                <a:latin typeface="Rockwell"/>
                <a:ea typeface="Rockwell"/>
                <a:cs typeface="Rockwell"/>
                <a:sym typeface="Rockwell"/>
              </a:defRPr>
            </a:lvl9pPr>
          </a:lstStyle>
          <a:p>
            <a:endParaRPr dirty="0"/>
          </a:p>
        </p:txBody>
      </p:sp>
    </p:spTree>
    <p:extLst>
      <p:ext uri="{BB962C8B-B14F-4D97-AF65-F5344CB8AC3E}">
        <p14:creationId xmlns:p14="http://schemas.microsoft.com/office/powerpoint/2010/main" val="5831421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1" name="Rectangle 10"/>
          <p:cNvSpPr/>
          <p:nvPr userDrawn="1"/>
        </p:nvSpPr>
        <p:spPr>
          <a:xfrm>
            <a:off x="0" y="-17796"/>
            <a:ext cx="12192000" cy="1690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768627" y="347332"/>
            <a:ext cx="10515600" cy="1325563"/>
          </a:xfrm>
        </p:spPr>
        <p:txBody>
          <a:bodyPr/>
          <a:lstStyle>
            <a:lvl1pPr>
              <a:defRPr>
                <a:solidFill>
                  <a:schemeClr val="bg1"/>
                </a:solidFill>
              </a:defRPr>
            </a:lvl1pPr>
          </a:lstStyle>
          <a:p>
            <a:r>
              <a:rPr lang="en-US" dirty="0"/>
              <a:t>Click to edit Master title style</a:t>
            </a:r>
          </a:p>
        </p:txBody>
      </p:sp>
      <p:sp>
        <p:nvSpPr>
          <p:cNvPr id="4" name="Picture Placeholder 3"/>
          <p:cNvSpPr>
            <a:spLocks noGrp="1"/>
          </p:cNvSpPr>
          <p:nvPr>
            <p:ph type="pic" sz="quarter" idx="10"/>
          </p:nvPr>
        </p:nvSpPr>
        <p:spPr>
          <a:xfrm>
            <a:off x="838725" y="1828806"/>
            <a:ext cx="4808096" cy="2649303"/>
          </a:xfrm>
        </p:spPr>
        <p:txBody>
          <a:bodyPr/>
          <a:lstStyle/>
          <a:p>
            <a:endParaRPr lang="en-US"/>
          </a:p>
        </p:txBody>
      </p:sp>
      <p:sp>
        <p:nvSpPr>
          <p:cNvPr id="5" name="Picture Placeholder 3"/>
          <p:cNvSpPr>
            <a:spLocks noGrp="1"/>
          </p:cNvSpPr>
          <p:nvPr>
            <p:ph type="pic" sz="quarter" idx="11"/>
          </p:nvPr>
        </p:nvSpPr>
        <p:spPr>
          <a:xfrm>
            <a:off x="6385301" y="1828806"/>
            <a:ext cx="4968499" cy="2649303"/>
          </a:xfrm>
        </p:spPr>
        <p:txBody>
          <a:bodyPr/>
          <a:lstStyle/>
          <a:p>
            <a:endParaRPr lang="en-US"/>
          </a:p>
        </p:txBody>
      </p:sp>
      <p:sp>
        <p:nvSpPr>
          <p:cNvPr id="7" name="Content Placeholder 6"/>
          <p:cNvSpPr>
            <a:spLocks noGrp="1"/>
          </p:cNvSpPr>
          <p:nvPr>
            <p:ph sz="quarter" idx="12" hasCustomPrompt="1"/>
          </p:nvPr>
        </p:nvSpPr>
        <p:spPr>
          <a:xfrm>
            <a:off x="838200" y="4702766"/>
            <a:ext cx="10515600" cy="914400"/>
          </a:xfrm>
        </p:spPr>
        <p:txBody>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lang="en-US" b="0" i="0" baseline="0" smtClean="0">
                <a:effectLst/>
              </a:defRPr>
            </a:lvl1pPr>
          </a:lstStyle>
          <a:p>
            <a:pPr lvl="0"/>
            <a:r>
              <a:rPr lang="en-US" dirty="0"/>
              <a:t>Body Text here</a:t>
            </a:r>
          </a:p>
        </p:txBody>
      </p:sp>
    </p:spTree>
    <p:extLst>
      <p:ext uri="{BB962C8B-B14F-4D97-AF65-F5344CB8AC3E}">
        <p14:creationId xmlns:p14="http://schemas.microsoft.com/office/powerpoint/2010/main" val="652067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707441" y="987431"/>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hasCustomPrompt="1"/>
          </p:nvPr>
        </p:nvSpPr>
        <p:spPr>
          <a:xfrm>
            <a:off x="7423152" y="1303421"/>
            <a:ext cx="3932237" cy="2578768"/>
          </a:xfrm>
        </p:spPr>
        <p:txBody>
          <a:bodyPr>
            <a:normAutofit/>
          </a:bodyPr>
          <a:lstStyle>
            <a:lvl1pPr marL="0" indent="0">
              <a:lnSpc>
                <a:spcPct val="100000"/>
              </a:lnSpc>
              <a:buNone/>
              <a:defRPr lang="en-US" sz="2800" b="0" i="0" smtClean="0">
                <a:solidFill>
                  <a:schemeClr val="tx2"/>
                </a:solidFill>
                <a:effectLst/>
                <a:latin typeface="Century Gothic" panose="020B0502020202020204" pitchFamily="34" charset="0"/>
                <a:ea typeface="Century Gothic" panose="020B0502020202020204" pitchFamily="34"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nulla</a:t>
            </a:r>
            <a:r>
              <a:rPr lang="en-US" dirty="0"/>
              <a:t> </a:t>
            </a:r>
            <a:r>
              <a:rPr lang="en-US" dirty="0" err="1"/>
              <a:t>justo</a:t>
            </a:r>
            <a:r>
              <a:rPr lang="en-US" dirty="0"/>
              <a:t>, </a:t>
            </a:r>
            <a:r>
              <a:rPr lang="en-US" dirty="0" err="1"/>
              <a:t>elementum</a:t>
            </a:r>
            <a:r>
              <a:rPr lang="en-US" dirty="0"/>
              <a:t> </a:t>
            </a:r>
            <a:r>
              <a:rPr lang="en-US" dirty="0" err="1"/>
              <a:t>nec</a:t>
            </a:r>
            <a:r>
              <a:rPr lang="en-US" dirty="0"/>
              <a:t> </a:t>
            </a:r>
            <a:r>
              <a:rPr lang="en-US" dirty="0" err="1"/>
              <a:t>volutpad</a:t>
            </a:r>
            <a:r>
              <a:rPr lang="en-US" dirty="0"/>
              <a:t> sed.”</a:t>
            </a:r>
          </a:p>
        </p:txBody>
      </p:sp>
      <p:sp>
        <p:nvSpPr>
          <p:cNvPr id="8" name="Text Placeholder 3"/>
          <p:cNvSpPr>
            <a:spLocks noGrp="1"/>
          </p:cNvSpPr>
          <p:nvPr>
            <p:ph type="body" sz="half" idx="10" hasCustomPrompt="1"/>
          </p:nvPr>
        </p:nvSpPr>
        <p:spPr>
          <a:xfrm>
            <a:off x="7423152" y="4070685"/>
            <a:ext cx="3932237" cy="2578768"/>
          </a:xfrm>
        </p:spPr>
        <p:txBody>
          <a:bodyPr>
            <a:normAutofit/>
          </a:bodyPr>
          <a:lstStyle>
            <a:lvl1pPr marL="0" indent="0" algn="r">
              <a:lnSpc>
                <a:spcPct val="100000"/>
              </a:lnSpc>
              <a:buNone/>
              <a:defRPr lang="en-US" sz="2200" b="0" i="0" smtClean="0">
                <a:solidFill>
                  <a:schemeClr val="tx1"/>
                </a:solidFill>
                <a:effectLst/>
                <a:latin typeface="Century Gothic" panose="020B0502020202020204" pitchFamily="34" charset="0"/>
                <a:ea typeface="Century Gothic" panose="020B0502020202020204" pitchFamily="34"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 </a:t>
            </a:r>
            <a:r>
              <a:rPr lang="en-US" dirty="0" err="1"/>
              <a:t>Qute</a:t>
            </a:r>
            <a:r>
              <a:rPr lang="en-US" dirty="0"/>
              <a:t> Credit</a:t>
            </a:r>
          </a:p>
        </p:txBody>
      </p:sp>
      <p:cxnSp>
        <p:nvCxnSpPr>
          <p:cNvPr id="5" name="Straight Connector 7"/>
          <p:cNvCxnSpPr/>
          <p:nvPr userDrawn="1"/>
        </p:nvCxnSpPr>
        <p:spPr>
          <a:xfrm>
            <a:off x="604957" y="6059309"/>
            <a:ext cx="10625279"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92771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3296863"/>
            <a:ext cx="10515600" cy="953001"/>
          </a:xfrm>
        </p:spPr>
        <p:txBody>
          <a:bodyPr anchor="b">
            <a:normAutofit/>
          </a:bodyPr>
          <a:lstStyle>
            <a:lvl1pPr>
              <a:defRPr sz="4000">
                <a:solidFill>
                  <a:schemeClr val="tx2"/>
                </a:solidFill>
              </a:defRPr>
            </a:lvl1pPr>
          </a:lstStyle>
          <a:p>
            <a:r>
              <a:rPr lang="en-US" dirty="0"/>
              <a:t>Click to edit Master title style</a:t>
            </a:r>
          </a:p>
        </p:txBody>
      </p:sp>
      <p:sp>
        <p:nvSpPr>
          <p:cNvPr id="3" name="Text Placeholder 2"/>
          <p:cNvSpPr>
            <a:spLocks noGrp="1"/>
          </p:cNvSpPr>
          <p:nvPr>
            <p:ph type="body" idx="1"/>
          </p:nvPr>
        </p:nvSpPr>
        <p:spPr>
          <a:xfrm>
            <a:off x="831851" y="4359964"/>
            <a:ext cx="10515600" cy="181522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9" name="Picture Placeholder 8"/>
          <p:cNvSpPr>
            <a:spLocks noGrp="1"/>
          </p:cNvSpPr>
          <p:nvPr>
            <p:ph type="pic" sz="quarter" idx="10" hasCustomPrompt="1"/>
          </p:nvPr>
        </p:nvSpPr>
        <p:spPr>
          <a:xfrm>
            <a:off x="831849" y="528638"/>
            <a:ext cx="6546851" cy="2871787"/>
          </a:xfrm>
        </p:spPr>
        <p:txBody>
          <a:bodyPr/>
          <a:lstStyle>
            <a:lvl1pPr>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Insert photo</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p:txBody>
      </p:sp>
    </p:spTree>
    <p:extLst>
      <p:ext uri="{BB962C8B-B14F-4D97-AF65-F5344CB8AC3E}">
        <p14:creationId xmlns:p14="http://schemas.microsoft.com/office/powerpoint/2010/main" val="19931492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p:nvPr userDrawn="1"/>
        </p:nvSpPr>
        <p:spPr>
          <a:xfrm>
            <a:off x="0" y="-17796"/>
            <a:ext cx="12192000" cy="1690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p:txBody>
          <a:bodyPr/>
          <a:lstStyle>
            <a:lvl1pPr>
              <a:defRPr b="1">
                <a:solidFill>
                  <a:schemeClr val="bg1"/>
                </a:solidFill>
              </a:defRPr>
            </a:lvl1pPr>
          </a:lstStyle>
          <a:p>
            <a:r>
              <a:rPr lang="en-US" dirty="0"/>
              <a:t>Click to edit Master title style</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8629" y="6017665"/>
            <a:ext cx="2875723" cy="515234"/>
          </a:xfrm>
          <a:prstGeom prst="rect">
            <a:avLst/>
          </a:prstGeom>
        </p:spPr>
      </p:pic>
      <p:sp>
        <p:nvSpPr>
          <p:cNvPr id="6" name="Subtitle 2"/>
          <p:cNvSpPr txBox="1">
            <a:spLocks/>
          </p:cNvSpPr>
          <p:nvPr userDrawn="1"/>
        </p:nvSpPr>
        <p:spPr>
          <a:xfrm>
            <a:off x="8534403" y="6083055"/>
            <a:ext cx="2756452" cy="61559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32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r>
              <a:rPr lang="en-US" sz="1600" b="0" dirty="0" err="1">
                <a:solidFill>
                  <a:schemeClr val="tx2"/>
                </a:solidFill>
              </a:rPr>
              <a:t>rightquestion.org</a:t>
            </a:r>
            <a:endParaRPr lang="en-US" sz="1600" b="0" dirty="0">
              <a:solidFill>
                <a:schemeClr val="tx2"/>
              </a:solidFill>
            </a:endParaRPr>
          </a:p>
        </p:txBody>
      </p:sp>
      <p:cxnSp>
        <p:nvCxnSpPr>
          <p:cNvPr id="9" name="Straight Connector 8"/>
          <p:cNvCxnSpPr/>
          <p:nvPr userDrawn="1"/>
        </p:nvCxnSpPr>
        <p:spPr>
          <a:xfrm>
            <a:off x="768630" y="5835315"/>
            <a:ext cx="10625279"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63578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cxnSp>
        <p:nvCxnSpPr>
          <p:cNvPr id="6" name="Straight Connector 5"/>
          <p:cNvCxnSpPr/>
          <p:nvPr userDrawn="1"/>
        </p:nvCxnSpPr>
        <p:spPr>
          <a:xfrm>
            <a:off x="768630" y="5835315"/>
            <a:ext cx="10625279"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0977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6" name="Rectangle 5"/>
          <p:cNvSpPr/>
          <p:nvPr userDrawn="1"/>
        </p:nvSpPr>
        <p:spPr>
          <a:xfrm>
            <a:off x="0" y="-17796"/>
            <a:ext cx="12192000" cy="56365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4431098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457206"/>
            <a:ext cx="4343400" cy="530225"/>
          </a:xfrm>
        </p:spPr>
        <p:txBody>
          <a:bodyPr anchor="b"/>
          <a:lstStyle>
            <a:lvl1pPr>
              <a:defRPr sz="3200" baseline="0">
                <a:solidFill>
                  <a:schemeClr val="tx2"/>
                </a:solidFill>
              </a:defRPr>
            </a:lvl1pPr>
          </a:lstStyle>
          <a:p>
            <a:r>
              <a:rPr lang="en-US"/>
              <a:t>Student Questions</a:t>
            </a:r>
            <a:endParaRPr lang="en-US" dirty="0"/>
          </a:p>
        </p:txBody>
      </p:sp>
      <p:sp>
        <p:nvSpPr>
          <p:cNvPr id="3" name="Content Placeholder 2"/>
          <p:cNvSpPr>
            <a:spLocks noGrp="1"/>
          </p:cNvSpPr>
          <p:nvPr>
            <p:ph idx="1"/>
          </p:nvPr>
        </p:nvSpPr>
        <p:spPr>
          <a:xfrm>
            <a:off x="838204" y="1171080"/>
            <a:ext cx="4569577" cy="28274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hasCustomPrompt="1"/>
          </p:nvPr>
        </p:nvSpPr>
        <p:spPr>
          <a:xfrm>
            <a:off x="839788" y="4182222"/>
            <a:ext cx="4567989" cy="1528768"/>
          </a:xfrm>
        </p:spPr>
        <p:txBody>
          <a:bodyPr>
            <a:normAutofit/>
          </a:bodyPr>
          <a:lstStyle>
            <a:lvl1pPr marL="285750" marR="0" indent="-285750" algn="l" defTabSz="914400" rtl="0" eaLnBrk="1" fontAlgn="auto" latinLnBrk="0" hangingPunct="1">
              <a:lnSpc>
                <a:spcPct val="90000"/>
              </a:lnSpc>
              <a:spcBef>
                <a:spcPts val="1000"/>
              </a:spcBef>
              <a:spcAft>
                <a:spcPts val="0"/>
              </a:spcAft>
              <a:buClrTx/>
              <a:buSzTx/>
              <a:buFont typeface="Arial" charset="0"/>
              <a:buChar char="•"/>
              <a:tabLst/>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Question</a:t>
            </a:r>
          </a:p>
          <a:p>
            <a:pPr lvl="0"/>
            <a:r>
              <a:rPr lang="en-US" dirty="0"/>
              <a:t>Question</a:t>
            </a:r>
          </a:p>
          <a:p>
            <a:pPr marL="285750" marR="0" lvl="0" indent="-285750" algn="l" defTabSz="914400" rtl="0" eaLnBrk="1" fontAlgn="auto" latinLnBrk="0" hangingPunct="1">
              <a:lnSpc>
                <a:spcPct val="90000"/>
              </a:lnSpc>
              <a:spcBef>
                <a:spcPts val="1000"/>
              </a:spcBef>
              <a:spcAft>
                <a:spcPts val="0"/>
              </a:spcAft>
              <a:buClrTx/>
              <a:buSzTx/>
              <a:buFont typeface="Arial" charset="0"/>
              <a:buChar char="•"/>
              <a:tabLst/>
              <a:defRPr/>
            </a:pPr>
            <a:r>
              <a:rPr lang="en-US" dirty="0"/>
              <a:t>Question</a:t>
            </a:r>
          </a:p>
        </p:txBody>
      </p:sp>
      <p:sp>
        <p:nvSpPr>
          <p:cNvPr id="8" name="Text Placeholder 3"/>
          <p:cNvSpPr>
            <a:spLocks noGrp="1"/>
          </p:cNvSpPr>
          <p:nvPr>
            <p:ph type="body" sz="half" idx="13" hasCustomPrompt="1"/>
          </p:nvPr>
        </p:nvSpPr>
        <p:spPr>
          <a:xfrm>
            <a:off x="6021388" y="1171074"/>
            <a:ext cx="4567989" cy="5101388"/>
          </a:xfrm>
        </p:spPr>
        <p:txBody>
          <a:bodyPr>
            <a:normAutofit/>
          </a:bodyPr>
          <a:lstStyle>
            <a:lvl1pPr marL="285750" marR="0" indent="-285750" algn="l" defTabSz="914400" rtl="0" eaLnBrk="1" fontAlgn="auto" latinLnBrk="0" hangingPunct="1">
              <a:lnSpc>
                <a:spcPct val="90000"/>
              </a:lnSpc>
              <a:spcBef>
                <a:spcPts val="1000"/>
              </a:spcBef>
              <a:spcAft>
                <a:spcPts val="0"/>
              </a:spcAft>
              <a:buClrTx/>
              <a:buSzTx/>
              <a:buFont typeface="Arial" charset="0"/>
              <a:buChar char="•"/>
              <a:tabLst/>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Question</a:t>
            </a:r>
          </a:p>
          <a:p>
            <a:pPr marL="285750" marR="0" lvl="0" indent="-285750" algn="l" defTabSz="914400" rtl="0" eaLnBrk="1" fontAlgn="auto" latinLnBrk="0" hangingPunct="1">
              <a:lnSpc>
                <a:spcPct val="90000"/>
              </a:lnSpc>
              <a:spcBef>
                <a:spcPts val="1000"/>
              </a:spcBef>
              <a:spcAft>
                <a:spcPts val="0"/>
              </a:spcAft>
              <a:buClrTx/>
              <a:buSzTx/>
              <a:buFont typeface="Arial" charset="0"/>
              <a:buChar char="•"/>
              <a:tabLst/>
              <a:defRPr/>
            </a:pPr>
            <a:r>
              <a:rPr lang="en-US" dirty="0"/>
              <a:t>Question</a:t>
            </a:r>
          </a:p>
          <a:p>
            <a:pPr marL="285750" marR="0" lvl="0" indent="-285750" algn="l" defTabSz="914400" rtl="0" eaLnBrk="1" fontAlgn="auto" latinLnBrk="0" hangingPunct="1">
              <a:lnSpc>
                <a:spcPct val="90000"/>
              </a:lnSpc>
              <a:spcBef>
                <a:spcPts val="1000"/>
              </a:spcBef>
              <a:spcAft>
                <a:spcPts val="0"/>
              </a:spcAft>
              <a:buClrTx/>
              <a:buSzTx/>
              <a:buFont typeface="Arial" charset="0"/>
              <a:buChar char="•"/>
              <a:tabLst/>
              <a:defRPr/>
            </a:pPr>
            <a:r>
              <a:rPr lang="en-US" dirty="0"/>
              <a:t>Question</a:t>
            </a:r>
          </a:p>
          <a:p>
            <a:pPr marL="285750" marR="0" lvl="0" indent="-285750" algn="l" defTabSz="914400" rtl="0" eaLnBrk="1" fontAlgn="auto" latinLnBrk="0" hangingPunct="1">
              <a:lnSpc>
                <a:spcPct val="90000"/>
              </a:lnSpc>
              <a:spcBef>
                <a:spcPts val="1000"/>
              </a:spcBef>
              <a:spcAft>
                <a:spcPts val="0"/>
              </a:spcAft>
              <a:buClrTx/>
              <a:buSzTx/>
              <a:buFont typeface="Arial" charset="0"/>
              <a:buChar char="•"/>
              <a:tabLst/>
              <a:defRPr/>
            </a:pPr>
            <a:r>
              <a:rPr lang="en-US" dirty="0"/>
              <a:t>Question</a:t>
            </a:r>
          </a:p>
          <a:p>
            <a:pPr lvl="0"/>
            <a:r>
              <a:rPr lang="en-US" dirty="0"/>
              <a:t>Question</a:t>
            </a:r>
          </a:p>
          <a:p>
            <a:pPr marL="285750" marR="0" lvl="0" indent="-285750" algn="l" defTabSz="914400" rtl="0" eaLnBrk="1" fontAlgn="auto" latinLnBrk="0" hangingPunct="1">
              <a:lnSpc>
                <a:spcPct val="90000"/>
              </a:lnSpc>
              <a:spcBef>
                <a:spcPts val="1000"/>
              </a:spcBef>
              <a:spcAft>
                <a:spcPts val="0"/>
              </a:spcAft>
              <a:buClrTx/>
              <a:buSzTx/>
              <a:buFont typeface="Arial" charset="0"/>
              <a:buChar char="•"/>
              <a:tabLst/>
              <a:defRPr/>
            </a:pPr>
            <a:r>
              <a:rPr lang="en-US" dirty="0"/>
              <a:t>Question</a:t>
            </a:r>
          </a:p>
          <a:p>
            <a:pPr marL="285750" marR="0" lvl="0" indent="-285750" algn="l" defTabSz="914400" rtl="0" eaLnBrk="1" fontAlgn="auto" latinLnBrk="0" hangingPunct="1">
              <a:lnSpc>
                <a:spcPct val="90000"/>
              </a:lnSpc>
              <a:spcBef>
                <a:spcPts val="1000"/>
              </a:spcBef>
              <a:spcAft>
                <a:spcPts val="0"/>
              </a:spcAft>
              <a:buClrTx/>
              <a:buSzTx/>
              <a:buFont typeface="Arial" charset="0"/>
              <a:buChar char="•"/>
              <a:tabLst/>
              <a:defRPr/>
            </a:pPr>
            <a:r>
              <a:rPr lang="en-US" dirty="0"/>
              <a:t>Question</a:t>
            </a:r>
          </a:p>
          <a:p>
            <a:pPr marL="285750" marR="0" lvl="0" indent="-285750" algn="l" defTabSz="914400" rtl="0" eaLnBrk="1" fontAlgn="auto" latinLnBrk="0" hangingPunct="1">
              <a:lnSpc>
                <a:spcPct val="90000"/>
              </a:lnSpc>
              <a:spcBef>
                <a:spcPts val="1000"/>
              </a:spcBef>
              <a:spcAft>
                <a:spcPts val="0"/>
              </a:spcAft>
              <a:buClrTx/>
              <a:buSzTx/>
              <a:buFont typeface="Arial" charset="0"/>
              <a:buChar char="•"/>
              <a:tabLst/>
              <a:defRPr/>
            </a:pPr>
            <a:r>
              <a:rPr lang="en-US" dirty="0"/>
              <a:t>Question</a:t>
            </a:r>
          </a:p>
          <a:p>
            <a:pPr lvl="0"/>
            <a:r>
              <a:rPr lang="en-US" dirty="0"/>
              <a:t>Question</a:t>
            </a:r>
          </a:p>
          <a:p>
            <a:pPr marL="285750" marR="0" lvl="0" indent="-285750" algn="l" defTabSz="914400" rtl="0" eaLnBrk="1" fontAlgn="auto" latinLnBrk="0" hangingPunct="1">
              <a:lnSpc>
                <a:spcPct val="90000"/>
              </a:lnSpc>
              <a:spcBef>
                <a:spcPts val="1000"/>
              </a:spcBef>
              <a:spcAft>
                <a:spcPts val="0"/>
              </a:spcAft>
              <a:buClrTx/>
              <a:buSzTx/>
              <a:buFont typeface="Arial" charset="0"/>
              <a:buChar char="•"/>
              <a:tabLst/>
              <a:defRPr/>
            </a:pPr>
            <a:r>
              <a:rPr lang="en-US" dirty="0"/>
              <a:t>Question</a:t>
            </a:r>
          </a:p>
        </p:txBody>
      </p:sp>
    </p:spTree>
    <p:extLst>
      <p:ext uri="{BB962C8B-B14F-4D97-AF65-F5344CB8AC3E}">
        <p14:creationId xmlns:p14="http://schemas.microsoft.com/office/powerpoint/2010/main" val="1596338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848563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8" r:id="rId3"/>
    <p:sldLayoutId id="2147483657" r:id="rId4"/>
    <p:sldLayoutId id="2147483651" r:id="rId5"/>
    <p:sldLayoutId id="2147483654" r:id="rId6"/>
    <p:sldLayoutId id="2147483655" r:id="rId7"/>
    <p:sldLayoutId id="2147483666" r:id="rId8"/>
    <p:sldLayoutId id="2147483656" r:id="rId9"/>
    <p:sldLayoutId id="2147483660" r:id="rId10"/>
    <p:sldLayoutId id="2147483669" r:id="rId11"/>
    <p:sldLayoutId id="2147483661" r:id="rId12"/>
    <p:sldLayoutId id="2147483662" r:id="rId13"/>
    <p:sldLayoutId id="2147483663" r:id="rId14"/>
    <p:sldLayoutId id="2147483664" r:id="rId15"/>
    <p:sldLayoutId id="2147483665" r:id="rId16"/>
    <p:sldLayoutId id="2147483668" r:id="rId17"/>
    <p:sldLayoutId id="2147483671" r:id="rId18"/>
    <p:sldLayoutId id="2147483672" r:id="rId19"/>
    <p:sldLayoutId id="2147483673" r:id="rId20"/>
    <p:sldLayoutId id="2147483674" r:id="rId21"/>
    <p:sldLayoutId id="2147483676" r:id="rId22"/>
    <p:sldLayoutId id="2147483677" r:id="rId23"/>
    <p:sldLayoutId id="2147483678" r:id="rId24"/>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xml"/><Relationship Id="rId4" Type="http://schemas.openxmlformats.org/officeDocument/2006/relationships/hyperlink" Target="mailto:Sarah.westbrook@rightquestion.org"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0.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0.xml"/><Relationship Id="rId1" Type="http://schemas.openxmlformats.org/officeDocument/2006/relationships/tags" Target="../tags/tag3.xml"/><Relationship Id="rId6" Type="http://schemas.openxmlformats.org/officeDocument/2006/relationships/image" Target="../media/image13.jpg"/><Relationship Id="rId5" Type="http://schemas.openxmlformats.org/officeDocument/2006/relationships/image" Target="../media/image12.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0.xml"/><Relationship Id="rId1" Type="http://schemas.openxmlformats.org/officeDocument/2006/relationships/tags" Target="../tags/tag4.xml"/><Relationship Id="rId5" Type="http://schemas.openxmlformats.org/officeDocument/2006/relationships/image" Target="../media/image15.jpg"/><Relationship Id="rId4" Type="http://schemas.openxmlformats.org/officeDocument/2006/relationships/image" Target="../media/image14.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11.xml"/><Relationship Id="rId5" Type="http://schemas.openxmlformats.org/officeDocument/2006/relationships/image" Target="../media/image18.tiff"/><Relationship Id="rId4" Type="http://schemas.openxmlformats.org/officeDocument/2006/relationships/image" Target="../media/image17.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0.xml"/><Relationship Id="rId1" Type="http://schemas.openxmlformats.org/officeDocument/2006/relationships/slideLayout" Target="../slideLayouts/slideLayout1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0.xml"/><Relationship Id="rId1" Type="http://schemas.openxmlformats.org/officeDocument/2006/relationships/tags" Target="../tags/tag2.xml"/><Relationship Id="rId4" Type="http://schemas.openxmlformats.org/officeDocument/2006/relationships/hyperlink" Target="https://bit.ly/3vQwtPJ" TargetMode="Externa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1.xml"/><Relationship Id="rId1" Type="http://schemas.openxmlformats.org/officeDocument/2006/relationships/slideLayout" Target="../slideLayouts/slideLayout10.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3" Type="http://schemas.openxmlformats.org/officeDocument/2006/relationships/hyperlink" Target="file:////C:/Users/User/Downloads/rightquestion.org" TargetMode="External"/><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0.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1.xml"/><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3.xml"/><Relationship Id="rId1" Type="http://schemas.openxmlformats.org/officeDocument/2006/relationships/slideLayout" Target="../slideLayouts/slideLayout15.xml"/><Relationship Id="rId4" Type="http://schemas.openxmlformats.org/officeDocument/2006/relationships/hyperlink" Target="http://www.nationalgeographic.com/photography/photo-of-the-day/2013/1/alligator-babies-texas/" TargetMode="External"/></Relationships>
</file>

<file path=ppt/slides/_rels/slide45.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rightquestion.org/" TargetMode="Externa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0.xml"/><Relationship Id="rId1" Type="http://schemas.openxmlformats.org/officeDocument/2006/relationships/video" Target="https://www.youtube.com/embed/mAYXZzKUAX4" TargetMode="External"/><Relationship Id="rId6" Type="http://schemas.openxmlformats.org/officeDocument/2006/relationships/image" Target="../media/image27.jpeg"/><Relationship Id="rId5" Type="http://schemas.openxmlformats.org/officeDocument/2006/relationships/hyperlink" Target="https://www.youtube.com/watch?v=53EEDisloME" TargetMode="External"/><Relationship Id="rId4" Type="http://schemas.openxmlformats.org/officeDocument/2006/relationships/hyperlink" Target="https://www.youtube.com/watch?v=mAYXZzKUAX4" TargetMode="Externa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9.xml"/><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41.xml"/><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5.xml"/></Relationships>
</file>

<file path=ppt/slides/_rels/slide6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6.xml"/><Relationship Id="rId1" Type="http://schemas.openxmlformats.org/officeDocument/2006/relationships/slideLayout" Target="../slideLayouts/slideLayout15.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rightquestion.org/" TargetMode="Externa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52893" y="480126"/>
            <a:ext cx="11262166" cy="1577010"/>
          </a:xfrm>
        </p:spPr>
        <p:txBody>
          <a:bodyPr>
            <a:normAutofit/>
          </a:bodyPr>
          <a:lstStyle/>
          <a:p>
            <a:pPr defTabSz="457200">
              <a:defRPr/>
            </a:pPr>
            <a:r>
              <a:rPr lang="en-US" sz="4800" b="0" dirty="0"/>
              <a:t>The Power of Question Formulation for Lifelong Learning</a:t>
            </a:r>
          </a:p>
        </p:txBody>
      </p:sp>
      <p:sp>
        <p:nvSpPr>
          <p:cNvPr id="3" name="Subtitle 2"/>
          <p:cNvSpPr>
            <a:spLocks noGrp="1"/>
          </p:cNvSpPr>
          <p:nvPr>
            <p:ph type="subTitle" idx="1"/>
          </p:nvPr>
        </p:nvSpPr>
        <p:spPr>
          <a:xfrm>
            <a:off x="552893" y="3192106"/>
            <a:ext cx="10087398" cy="2450706"/>
          </a:xfrm>
        </p:spPr>
        <p:txBody>
          <a:bodyPr>
            <a:noAutofit/>
          </a:bodyPr>
          <a:lstStyle/>
          <a:p>
            <a:pPr>
              <a:lnSpc>
                <a:spcPct val="100000"/>
              </a:lnSpc>
              <a:spcBef>
                <a:spcPts val="0"/>
              </a:spcBef>
            </a:pPr>
            <a:r>
              <a:rPr lang="en-US" sz="3600" dirty="0">
                <a:latin typeface="+mj-lt"/>
              </a:rPr>
              <a:t>Sarah Westbrook</a:t>
            </a:r>
          </a:p>
          <a:p>
            <a:pPr>
              <a:lnSpc>
                <a:spcPct val="100000"/>
              </a:lnSpc>
              <a:spcBef>
                <a:spcPts val="0"/>
              </a:spcBef>
            </a:pPr>
            <a:r>
              <a:rPr lang="en-US" sz="2800" dirty="0">
                <a:latin typeface="+mj-lt"/>
              </a:rPr>
              <a:t>Director of Professional Learning</a:t>
            </a:r>
          </a:p>
          <a:p>
            <a:pPr>
              <a:lnSpc>
                <a:spcPct val="100000"/>
              </a:lnSpc>
              <a:spcBef>
                <a:spcPts val="0"/>
              </a:spcBef>
            </a:pPr>
            <a:r>
              <a:rPr lang="en-US" sz="2800" dirty="0">
                <a:latin typeface="+mj-lt"/>
              </a:rPr>
              <a:t>The Right Question Institute</a:t>
            </a:r>
          </a:p>
          <a:p>
            <a:pPr>
              <a:lnSpc>
                <a:spcPct val="100000"/>
              </a:lnSpc>
              <a:spcBef>
                <a:spcPts val="0"/>
              </a:spcBef>
            </a:pPr>
            <a:endParaRPr lang="en-US" sz="2800" dirty="0"/>
          </a:p>
          <a:p>
            <a:pPr>
              <a:lnSpc>
                <a:spcPct val="100000"/>
              </a:lnSpc>
              <a:spcBef>
                <a:spcPts val="0"/>
              </a:spcBef>
            </a:pPr>
            <a:r>
              <a:rPr lang="en-US" sz="2800" dirty="0">
                <a:hlinkClick r:id="rId4"/>
              </a:rPr>
              <a:t>Sarah.westbrook@rightquestion.org</a:t>
            </a:r>
            <a:r>
              <a:rPr lang="en-US" sz="2800" dirty="0"/>
              <a:t>, @Sarah RQI						</a:t>
            </a:r>
            <a:endParaRPr lang="en-US" sz="2800" dirty="0">
              <a:latin typeface="+mj-lt"/>
            </a:endParaRPr>
          </a:p>
        </p:txBody>
      </p:sp>
    </p:spTree>
    <p:custDataLst>
      <p:tags r:id="rId1"/>
    </p:custDataLst>
    <p:extLst>
      <p:ext uri="{BB962C8B-B14F-4D97-AF65-F5344CB8AC3E}">
        <p14:creationId xmlns:p14="http://schemas.microsoft.com/office/powerpoint/2010/main" val="9664764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1"/>
          <p:cNvPicPr>
            <a:picLocks noGrp="1" noChangeAspect="1"/>
          </p:cNvPicPr>
          <p:nvPr>
            <p:ph type="pic" idx="1"/>
          </p:nvPr>
        </p:nvPicPr>
        <p:blipFill>
          <a:blip r:embed="rId2">
            <a:extLst>
              <a:ext uri="{28A0092B-C50C-407E-A947-70E740481C1C}">
                <a14:useLocalDpi xmlns:a14="http://schemas.microsoft.com/office/drawing/2010/main" val="0"/>
              </a:ext>
            </a:extLst>
          </a:blip>
          <a:stretch>
            <a:fillRect/>
          </a:stretch>
        </p:blipFill>
        <p:spPr>
          <a:xfrm>
            <a:off x="1538395" y="535688"/>
            <a:ext cx="3418617" cy="5164074"/>
          </a:xfrm>
        </p:spPr>
      </p:pic>
      <p:sp>
        <p:nvSpPr>
          <p:cNvPr id="6" name="Text Placeholder 5"/>
          <p:cNvSpPr>
            <a:spLocks noGrp="1"/>
          </p:cNvSpPr>
          <p:nvPr>
            <p:ph type="body" sz="half" idx="2"/>
          </p:nvPr>
        </p:nvSpPr>
        <p:spPr>
          <a:xfrm>
            <a:off x="4198435" y="4000583"/>
            <a:ext cx="7092136" cy="1699183"/>
          </a:xfrm>
        </p:spPr>
        <p:txBody>
          <a:bodyPr>
            <a:normAutofit/>
          </a:bodyPr>
          <a:lstStyle/>
          <a:p>
            <a:pPr algn="r"/>
            <a:r>
              <a:rPr lang="en-US" sz="3600" dirty="0">
                <a:solidFill>
                  <a:schemeClr val="tx1"/>
                </a:solidFill>
              </a:rPr>
              <a:t>– Stuart </a:t>
            </a:r>
            <a:r>
              <a:rPr lang="en-US" sz="3600" dirty="0" err="1">
                <a:solidFill>
                  <a:schemeClr val="tx1"/>
                </a:solidFill>
              </a:rPr>
              <a:t>Firestein</a:t>
            </a:r>
            <a:endParaRPr lang="en-US" sz="3600" dirty="0">
              <a:solidFill>
                <a:schemeClr val="tx1"/>
              </a:solidFill>
            </a:endParaRPr>
          </a:p>
          <a:p>
            <a:pPr algn="r"/>
            <a:r>
              <a:rPr lang="en-US" sz="2000" dirty="0">
                <a:solidFill>
                  <a:schemeClr val="tx1"/>
                </a:solidFill>
              </a:rPr>
              <a:t>Former chair, Department of Biology, </a:t>
            </a:r>
          </a:p>
          <a:p>
            <a:pPr algn="r"/>
            <a:r>
              <a:rPr lang="en-US" sz="2000" dirty="0">
                <a:solidFill>
                  <a:schemeClr val="tx1"/>
                </a:solidFill>
              </a:rPr>
              <a:t>Columbia University</a:t>
            </a:r>
          </a:p>
        </p:txBody>
      </p:sp>
      <p:sp>
        <p:nvSpPr>
          <p:cNvPr id="5" name="Text Placeholder 4"/>
          <p:cNvSpPr>
            <a:spLocks noGrp="1"/>
          </p:cNvSpPr>
          <p:nvPr>
            <p:ph type="body" sz="half" idx="10"/>
          </p:nvPr>
        </p:nvSpPr>
        <p:spPr>
          <a:xfrm>
            <a:off x="5754861" y="1048626"/>
            <a:ext cx="6104611" cy="2578768"/>
          </a:xfrm>
        </p:spPr>
        <p:txBody>
          <a:bodyPr>
            <a:noAutofit/>
          </a:bodyPr>
          <a:lstStyle/>
          <a:p>
            <a:pPr algn="l"/>
            <a:r>
              <a:rPr lang="en-US" sz="3600" dirty="0"/>
              <a:t>“We must teach students how to think in questions, how to manage ignorance.”</a:t>
            </a:r>
          </a:p>
        </p:txBody>
      </p:sp>
    </p:spTree>
    <p:extLst>
      <p:ext uri="{BB962C8B-B14F-4D97-AF65-F5344CB8AC3E}">
        <p14:creationId xmlns:p14="http://schemas.microsoft.com/office/powerpoint/2010/main" val="2923291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5"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6320" y="393096"/>
            <a:ext cx="10515600" cy="1184813"/>
          </a:xfrm>
        </p:spPr>
        <p:txBody>
          <a:bodyPr>
            <a:noAutofit/>
          </a:bodyPr>
          <a:lstStyle/>
          <a:p>
            <a:r>
              <a:rPr lang="en-US" sz="4000" dirty="0"/>
              <a:t>College Presidents on</a:t>
            </a:r>
            <a:br>
              <a:rPr lang="en-US" sz="4000" dirty="0"/>
            </a:br>
            <a:r>
              <a:rPr lang="en-US" sz="4000" dirty="0"/>
              <a:t>What College Students Should Learn</a:t>
            </a:r>
          </a:p>
        </p:txBody>
      </p:sp>
      <p:sp>
        <p:nvSpPr>
          <p:cNvPr id="3" name="Content Placeholder 2"/>
          <p:cNvSpPr>
            <a:spLocks noGrp="1"/>
          </p:cNvSpPr>
          <p:nvPr>
            <p:ph idx="1"/>
          </p:nvPr>
        </p:nvSpPr>
        <p:spPr>
          <a:xfrm>
            <a:off x="1194072" y="1971473"/>
            <a:ext cx="9700099" cy="4121184"/>
          </a:xfrm>
        </p:spPr>
        <p:txBody>
          <a:bodyPr>
            <a:normAutofit lnSpcReduction="10000"/>
          </a:bodyPr>
          <a:lstStyle/>
          <a:p>
            <a:pPr marL="0" indent="0">
              <a:buNone/>
            </a:pPr>
            <a:r>
              <a:rPr lang="en-US" dirty="0"/>
              <a:t>“The primary skills should be analytical skills of interpretation and inquiry. In other words, know how to frame a question.” </a:t>
            </a:r>
          </a:p>
          <a:p>
            <a:pPr marL="0" indent="0" algn="r">
              <a:buNone/>
            </a:pPr>
            <a:r>
              <a:rPr lang="en-US" dirty="0"/>
              <a:t>	</a:t>
            </a:r>
            <a:r>
              <a:rPr lang="en-US" sz="2400" dirty="0"/>
              <a:t>- Leon Botstein, President of Bard College</a:t>
            </a:r>
            <a:endParaRPr lang="en-US" dirty="0"/>
          </a:p>
          <a:p>
            <a:pPr marL="0" indent="0">
              <a:buNone/>
            </a:pPr>
            <a:endParaRPr lang="en-US" dirty="0"/>
          </a:p>
          <a:p>
            <a:pPr marL="0" indent="0">
              <a:buNone/>
            </a:pPr>
            <a:r>
              <a:rPr lang="en-US" dirty="0"/>
              <a:t>“…the best we can do for students is have them ask the right questions.” </a:t>
            </a:r>
          </a:p>
          <a:p>
            <a:pPr marL="0" indent="0" algn="r">
              <a:buNone/>
            </a:pPr>
            <a:r>
              <a:rPr lang="en-US" sz="2400" dirty="0"/>
              <a:t>	- Nancy Cantor, Former Chancellor of University of Illinois</a:t>
            </a:r>
          </a:p>
          <a:p>
            <a:pPr marL="0" indent="0" algn="r">
              <a:buNone/>
            </a:pPr>
            <a:r>
              <a:rPr lang="en-US" sz="3600" dirty="0"/>
              <a:t>						</a:t>
            </a:r>
            <a:r>
              <a:rPr lang="en-US" sz="1600" i="1" dirty="0"/>
              <a:t>The New York Times</a:t>
            </a:r>
            <a:r>
              <a:rPr lang="en-US" sz="1600" dirty="0"/>
              <a:t>, August 4, 2002</a:t>
            </a:r>
          </a:p>
        </p:txBody>
      </p:sp>
    </p:spTree>
    <p:extLst>
      <p:ext uri="{BB962C8B-B14F-4D97-AF65-F5344CB8AC3E}">
        <p14:creationId xmlns:p14="http://schemas.microsoft.com/office/powerpoint/2010/main" val="4145070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Yet, Only 27% of Graduates Believe College Taught Them How to Ask Their Own Questions</a:t>
            </a:r>
          </a:p>
        </p:txBody>
      </p:sp>
      <p:sp>
        <p:nvSpPr>
          <p:cNvPr id="7" name="Content Placeholder 4"/>
          <p:cNvSpPr>
            <a:spLocks noGrp="1"/>
          </p:cNvSpPr>
          <p:nvPr>
            <p:ph idx="1"/>
          </p:nvPr>
        </p:nvSpPr>
        <p:spPr>
          <a:xfrm>
            <a:off x="1533439" y="6554380"/>
            <a:ext cx="10515600" cy="4351338"/>
          </a:xfrm>
        </p:spPr>
        <p:txBody>
          <a:bodyPr>
            <a:noAutofit/>
          </a:bodyPr>
          <a:lstStyle/>
          <a:p>
            <a:pPr marL="0" indent="0" algn="r">
              <a:buNone/>
            </a:pPr>
            <a:r>
              <a:rPr lang="en-US" sz="900" dirty="0"/>
              <a:t>Alison Head, Project Information Literacy at University of Washington, 2016</a:t>
            </a:r>
          </a:p>
          <a:p>
            <a:pPr algn="r"/>
            <a:endParaRPr lang="en-US" sz="9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9327" y="1467240"/>
            <a:ext cx="6364928" cy="431632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94812" y="5908766"/>
            <a:ext cx="1409341" cy="183407"/>
          </a:xfrm>
          <a:prstGeom prst="rect">
            <a:avLst/>
          </a:prstGeom>
        </p:spPr>
      </p:pic>
    </p:spTree>
    <p:extLst>
      <p:ext uri="{BB962C8B-B14F-4D97-AF65-F5344CB8AC3E}">
        <p14:creationId xmlns:p14="http://schemas.microsoft.com/office/powerpoint/2010/main" val="22017166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9874" y="2719757"/>
            <a:ext cx="9493135" cy="1101968"/>
          </a:xfrm>
        </p:spPr>
        <p:txBody>
          <a:bodyPr>
            <a:normAutofit fontScale="90000"/>
          </a:bodyPr>
          <a:lstStyle/>
          <a:p>
            <a:r>
              <a:rPr lang="en-US" altLang="en-US" sz="4900" b="0" dirty="0">
                <a:solidFill>
                  <a:schemeClr val="tx1"/>
                </a:solidFill>
                <a:latin typeface="+mn-lt"/>
              </a:rPr>
              <a:t>But, the problem begins long before college…</a:t>
            </a:r>
            <a:br>
              <a:rPr lang="en-US" altLang="en-US" dirty="0">
                <a:latin typeface="Rockwell" panose="02060603020205020403" pitchFamily="18" charset="0"/>
              </a:rPr>
            </a:br>
            <a:endParaRPr lang="en-US" dirty="0"/>
          </a:p>
        </p:txBody>
      </p:sp>
      <p:cxnSp>
        <p:nvCxnSpPr>
          <p:cNvPr id="3" name="Straight Connector 2"/>
          <p:cNvCxnSpPr/>
          <p:nvPr/>
        </p:nvCxnSpPr>
        <p:spPr>
          <a:xfrm>
            <a:off x="728523" y="5977988"/>
            <a:ext cx="10625279"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25306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202203"/>
            <a:ext cx="10515600" cy="1325563"/>
          </a:xfrm>
        </p:spPr>
        <p:txBody>
          <a:bodyPr/>
          <a:lstStyle/>
          <a:p>
            <a:r>
              <a:rPr lang="en-US" dirty="0"/>
              <a:t>Question Asking Declines with Age</a:t>
            </a:r>
          </a:p>
        </p:txBody>
      </p:sp>
      <p:pic>
        <p:nvPicPr>
          <p:cNvPr id="3" name="Picture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255918" y="5013496"/>
            <a:ext cx="1149531" cy="1505949"/>
          </a:xfrm>
          <a:prstGeom prst="rect">
            <a:avLst/>
          </a:prstGeom>
        </p:spPr>
      </p:pic>
      <p:pic>
        <p:nvPicPr>
          <p:cNvPr id="5" name="Picture 4"/>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314532" y="3417117"/>
            <a:ext cx="1154996" cy="3100251"/>
          </a:xfrm>
          <a:prstGeom prst="rect">
            <a:avLst/>
          </a:prstGeom>
        </p:spPr>
      </p:pic>
      <p:sp>
        <p:nvSpPr>
          <p:cNvPr id="12" name="TextBox 11"/>
          <p:cNvSpPr txBox="1"/>
          <p:nvPr/>
        </p:nvSpPr>
        <p:spPr>
          <a:xfrm>
            <a:off x="9611591" y="6246198"/>
            <a:ext cx="2580409" cy="6463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cs typeface="+mn-cs"/>
              </a:rPr>
              <a:t>Tizard, B., Hughes, M., Carmichael, H., &amp; Pinkerton, G. (1983).</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cs typeface="+mn-cs"/>
              </a:rPr>
              <a:t>Pearson, J.C. &amp; West, R. (2009)</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cs typeface="+mn-cs"/>
              </a:rPr>
              <a:t> </a:t>
            </a:r>
          </a:p>
        </p:txBody>
      </p:sp>
      <p:pic>
        <p:nvPicPr>
          <p:cNvPr id="6" name="Picture 5"/>
          <p:cNvPicPr>
            <a:picLocks noChangeAspect="1"/>
          </p:cNvPicPr>
          <p:nvPr/>
        </p:nvPicPr>
        <p:blipFill rotWithShape="1">
          <a:blip r:embed="rId6">
            <a:extLst>
              <a:ext uri="{28A0092B-C50C-407E-A947-70E740481C1C}">
                <a14:useLocalDpi xmlns:a14="http://schemas.microsoft.com/office/drawing/2010/main" val="0"/>
              </a:ext>
            </a:extLst>
          </a:blip>
          <a:srcRect l="25001" r="51756"/>
          <a:stretch/>
        </p:blipFill>
        <p:spPr>
          <a:xfrm>
            <a:off x="2649682" y="1325882"/>
            <a:ext cx="2285999" cy="5532118"/>
          </a:xfrm>
          <a:prstGeom prst="rect">
            <a:avLst/>
          </a:prstGeom>
        </p:spPr>
      </p:pic>
      <p:pic>
        <p:nvPicPr>
          <p:cNvPr id="13" name="Picture 12"/>
          <p:cNvPicPr>
            <a:picLocks noChangeAspect="1"/>
          </p:cNvPicPr>
          <p:nvPr/>
        </p:nvPicPr>
        <p:blipFill rotWithShape="1">
          <a:blip r:embed="rId6">
            <a:extLst>
              <a:ext uri="{28A0092B-C50C-407E-A947-70E740481C1C}">
                <a14:useLocalDpi xmlns:a14="http://schemas.microsoft.com/office/drawing/2010/main" val="0"/>
              </a:ext>
            </a:extLst>
          </a:blip>
          <a:srcRect l="50699" r="29752"/>
          <a:stretch/>
        </p:blipFill>
        <p:spPr>
          <a:xfrm>
            <a:off x="7896704" y="1325882"/>
            <a:ext cx="1922704" cy="5532118"/>
          </a:xfrm>
          <a:prstGeom prst="rect">
            <a:avLst/>
          </a:prstGeom>
        </p:spPr>
      </p:pic>
      <p:pic>
        <p:nvPicPr>
          <p:cNvPr id="14" name="Picture 13"/>
          <p:cNvPicPr>
            <a:picLocks noChangeAspect="1"/>
          </p:cNvPicPr>
          <p:nvPr/>
        </p:nvPicPr>
        <p:blipFill rotWithShape="1">
          <a:blip r:embed="rId6">
            <a:extLst>
              <a:ext uri="{28A0092B-C50C-407E-A947-70E740481C1C}">
                <a14:useLocalDpi xmlns:a14="http://schemas.microsoft.com/office/drawing/2010/main" val="0"/>
              </a:ext>
            </a:extLst>
          </a:blip>
          <a:srcRect l="25001" r="71477"/>
          <a:stretch/>
        </p:blipFill>
        <p:spPr>
          <a:xfrm>
            <a:off x="7550341" y="1325882"/>
            <a:ext cx="346363" cy="5484993"/>
          </a:xfrm>
          <a:prstGeom prst="rect">
            <a:avLst/>
          </a:prstGeom>
        </p:spPr>
      </p:pic>
    </p:spTree>
    <p:custDataLst>
      <p:tags r:id="rId1"/>
    </p:custDataLst>
    <p:extLst>
      <p:ext uri="{BB962C8B-B14F-4D97-AF65-F5344CB8AC3E}">
        <p14:creationId xmlns:p14="http://schemas.microsoft.com/office/powerpoint/2010/main" val="774453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Which students ask questions?</a:t>
            </a:r>
          </a:p>
        </p:txBody>
      </p:sp>
      <p:sp>
        <p:nvSpPr>
          <p:cNvPr id="6" name="TextBox 5"/>
          <p:cNvSpPr txBox="1"/>
          <p:nvPr/>
        </p:nvSpPr>
        <p:spPr>
          <a:xfrm>
            <a:off x="1153672" y="6310416"/>
            <a:ext cx="3451665" cy="5078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Century Gothic" panose="020B0502020202020204" pitchFamily="34" charset="0"/>
              </a:rPr>
              <a:t>Tizard, B., Hughes, M., Carmichael, H., &amp; Pinkerton, G. (1983)</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Rockwell"/>
                <a:cs typeface="+mn-cs"/>
              </a:rPr>
              <a:t> </a:t>
            </a:r>
          </a:p>
        </p:txBody>
      </p:sp>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6710766" y="2298190"/>
            <a:ext cx="4401519" cy="3129977"/>
          </a:xfrm>
          <a:prstGeom prst="rect">
            <a:avLst/>
          </a:prstGeom>
        </p:spPr>
      </p:pic>
      <p:sp>
        <p:nvSpPr>
          <p:cNvPr id="10" name="TextBox 9"/>
          <p:cNvSpPr txBox="1"/>
          <p:nvPr/>
        </p:nvSpPr>
        <p:spPr>
          <a:xfrm>
            <a:off x="5606143" y="6241166"/>
            <a:ext cx="5747657" cy="253916"/>
          </a:xfrm>
          <a:prstGeom prst="rect">
            <a:avLst/>
          </a:prstGeom>
          <a:noFill/>
        </p:spPr>
        <p:txBody>
          <a:bodyPr wrap="square" rtlCol="0">
            <a:spAutoFit/>
          </a:bodyPr>
          <a:lstStyle/>
          <a:p>
            <a:pPr algn="r"/>
            <a:r>
              <a:rPr lang="en-US" sz="1050" dirty="0">
                <a:latin typeface="Century Gothic" panose="020B0502020202020204" pitchFamily="34" charset="0"/>
              </a:rPr>
              <a:t>Carter, A., Croft, A., Lukas, D., </a:t>
            </a:r>
            <a:r>
              <a:rPr lang="en-US" sz="1050" dirty="0" err="1">
                <a:latin typeface="Century Gothic" panose="020B0502020202020204" pitchFamily="34" charset="0"/>
              </a:rPr>
              <a:t>Sandstrom</a:t>
            </a:r>
            <a:r>
              <a:rPr lang="en-US" sz="1050" dirty="0">
                <a:latin typeface="Century Gothic" panose="020B0502020202020204" pitchFamily="34" charset="0"/>
              </a:rPr>
              <a:t>, G. (2017).  </a:t>
            </a: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200" y="2231318"/>
            <a:ext cx="5483860" cy="3084671"/>
          </a:xfrm>
          <a:prstGeom prst="rect">
            <a:avLst/>
          </a:prstGeom>
        </p:spPr>
      </p:pic>
    </p:spTree>
    <p:custDataLst>
      <p:tags r:id="rId1"/>
    </p:custDataLst>
    <p:extLst>
      <p:ext uri="{BB962C8B-B14F-4D97-AF65-F5344CB8AC3E}">
        <p14:creationId xmlns:p14="http://schemas.microsoft.com/office/powerpoint/2010/main" val="1446167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2031" y="2590904"/>
            <a:ext cx="10023169" cy="1325563"/>
          </a:xfrm>
        </p:spPr>
        <p:txBody>
          <a:bodyPr>
            <a:normAutofit fontScale="90000"/>
          </a:bodyPr>
          <a:lstStyle/>
          <a:p>
            <a:r>
              <a:rPr lang="en-US" altLang="en-US" sz="4900" b="0" dirty="0">
                <a:solidFill>
                  <a:schemeClr val="tx1"/>
                </a:solidFill>
                <a:latin typeface="+mn-lt"/>
              </a:rPr>
              <a:t>We can work together on creating more opportunities for all  students to ask their own questions</a:t>
            </a:r>
            <a:br>
              <a:rPr lang="en-US" altLang="en-US" dirty="0">
                <a:latin typeface="Rockwell" panose="02060603020205020403" pitchFamily="18" charset="0"/>
              </a:rPr>
            </a:br>
            <a:endParaRPr lang="en-US" dirty="0"/>
          </a:p>
        </p:txBody>
      </p:sp>
      <p:cxnSp>
        <p:nvCxnSpPr>
          <p:cNvPr id="3" name="Straight Connector 2"/>
          <p:cNvCxnSpPr/>
          <p:nvPr/>
        </p:nvCxnSpPr>
        <p:spPr>
          <a:xfrm>
            <a:off x="728523" y="5977988"/>
            <a:ext cx="10625279"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99705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le 1"/>
          <p:cNvSpPr>
            <a:spLocks noGrp="1"/>
          </p:cNvSpPr>
          <p:nvPr>
            <p:ph type="title"/>
          </p:nvPr>
        </p:nvSpPr>
        <p:spPr>
          <a:xfrm>
            <a:off x="534429" y="176419"/>
            <a:ext cx="11657571" cy="1325563"/>
          </a:xfrm>
        </p:spPr>
        <p:txBody>
          <a:bodyPr>
            <a:noAutofit/>
          </a:bodyPr>
          <a:lstStyle/>
          <a:p>
            <a:r>
              <a:rPr lang="en-US" altLang="en-US" sz="4400" dirty="0">
                <a:latin typeface="+mn-lt"/>
              </a:rPr>
              <a:t>We Are Not Alone </a:t>
            </a:r>
          </a:p>
        </p:txBody>
      </p:sp>
      <p:sp>
        <p:nvSpPr>
          <p:cNvPr id="3" name="Content Placeholder 2"/>
          <p:cNvSpPr>
            <a:spLocks noGrp="1"/>
          </p:cNvSpPr>
          <p:nvPr>
            <p:ph idx="1"/>
          </p:nvPr>
        </p:nvSpPr>
        <p:spPr>
          <a:xfrm>
            <a:off x="577595" y="1099549"/>
            <a:ext cx="10515600" cy="883919"/>
          </a:xfrm>
          <a:noFill/>
        </p:spPr>
        <p:txBody>
          <a:bodyPr>
            <a:noAutofit/>
          </a:bodyPr>
          <a:lstStyle/>
          <a:p>
            <a:pPr marL="0" indent="0">
              <a:buNone/>
            </a:pPr>
            <a:r>
              <a:rPr lang="en-US" altLang="en-US" sz="3200" dirty="0">
                <a:solidFill>
                  <a:schemeClr val="tx2"/>
                </a:solidFill>
              </a:rPr>
              <a:t>More than 1 million classrooms worldwide</a:t>
            </a:r>
          </a:p>
        </p:txBody>
      </p:sp>
      <p:pic>
        <p:nvPicPr>
          <p:cNvPr id="91140" name="Picture 6" descr="41LhkEaVA5L.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363196" y="2069661"/>
            <a:ext cx="3559856" cy="44609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05839" y="2906598"/>
            <a:ext cx="1847635" cy="2719673"/>
          </a:xfrm>
          <a:prstGeom prst="rect">
            <a:avLst/>
          </a:prstGeom>
        </p:spPr>
      </p:pic>
      <p:pic>
        <p:nvPicPr>
          <p:cNvPr id="2" name="Picture 1"/>
          <p:cNvPicPr>
            <a:picLocks noChangeAspect="1"/>
          </p:cNvPicPr>
          <p:nvPr/>
        </p:nvPicPr>
        <p:blipFill rotWithShape="1">
          <a:blip r:embed="rId5"/>
          <a:srcRect l="17916" t="7998" r="-17916" b="-7998"/>
          <a:stretch/>
        </p:blipFill>
        <p:spPr>
          <a:xfrm>
            <a:off x="8091591" y="2946894"/>
            <a:ext cx="3001604" cy="3102433"/>
          </a:xfrm>
          <a:prstGeom prst="rect">
            <a:avLst/>
          </a:prstGeom>
        </p:spPr>
      </p:pic>
    </p:spTree>
    <p:extLst>
      <p:ext uri="{BB962C8B-B14F-4D97-AF65-F5344CB8AC3E}">
        <p14:creationId xmlns:p14="http://schemas.microsoft.com/office/powerpoint/2010/main" val="3703549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anim calcmode="lin" valueType="num">
                                      <p:cBhvr>
                                        <p:cTn id="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par>
                                <p:cTn id="15" presetID="10"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5351" y="2460984"/>
            <a:ext cx="10515600" cy="1325563"/>
          </a:xfrm>
        </p:spPr>
        <p:txBody>
          <a:bodyPr>
            <a:normAutofit fontScale="90000"/>
          </a:bodyPr>
          <a:lstStyle/>
          <a:p>
            <a:r>
              <a:rPr lang="en-US" sz="4900" dirty="0">
                <a:solidFill>
                  <a:schemeClr val="tx1"/>
                </a:solidFill>
                <a:latin typeface="+mn-lt"/>
              </a:rPr>
              <a:t>What happens when students do learn to ask their own questions?</a:t>
            </a:r>
            <a:br>
              <a:rPr lang="en-US" dirty="0">
                <a:latin typeface="Rockwell" panose="02060603020205020403" pitchFamily="18" charset="0"/>
              </a:rPr>
            </a:br>
            <a:endParaRPr lang="en-US" dirty="0"/>
          </a:p>
        </p:txBody>
      </p:sp>
      <p:cxnSp>
        <p:nvCxnSpPr>
          <p:cNvPr id="6" name="Straight Connector 5"/>
          <p:cNvCxnSpPr/>
          <p:nvPr/>
        </p:nvCxnSpPr>
        <p:spPr>
          <a:xfrm>
            <a:off x="728523" y="5977988"/>
            <a:ext cx="10625279"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58783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le 1"/>
          <p:cNvSpPr>
            <a:spLocks noGrp="1"/>
          </p:cNvSpPr>
          <p:nvPr>
            <p:ph type="title"/>
          </p:nvPr>
        </p:nvSpPr>
        <p:spPr>
          <a:xfrm>
            <a:off x="803343" y="404041"/>
            <a:ext cx="10515600" cy="1325563"/>
          </a:xfrm>
        </p:spPr>
        <p:txBody>
          <a:bodyPr>
            <a:normAutofit/>
          </a:bodyPr>
          <a:lstStyle/>
          <a:p>
            <a:r>
              <a:rPr lang="en-US" altLang="en-US" sz="4000" dirty="0">
                <a:latin typeface="+mn-lt"/>
              </a:rPr>
              <a:t>Research Confirms </a:t>
            </a:r>
            <a:br>
              <a:rPr lang="en-US" altLang="en-US" sz="4000" dirty="0">
                <a:latin typeface="+mn-lt"/>
              </a:rPr>
            </a:br>
            <a:r>
              <a:rPr lang="en-US" altLang="en-US" sz="4000" dirty="0">
                <a:latin typeface="+mn-lt"/>
              </a:rPr>
              <a:t>the Importance of Questioning</a:t>
            </a:r>
          </a:p>
        </p:txBody>
      </p:sp>
      <p:sp>
        <p:nvSpPr>
          <p:cNvPr id="97283" name="Content Placeholder 2"/>
          <p:cNvSpPr>
            <a:spLocks noGrp="1"/>
          </p:cNvSpPr>
          <p:nvPr>
            <p:ph idx="1"/>
          </p:nvPr>
        </p:nvSpPr>
        <p:spPr>
          <a:xfrm>
            <a:off x="1006814" y="2088204"/>
            <a:ext cx="10108660" cy="3994826"/>
          </a:xfrm>
        </p:spPr>
        <p:txBody>
          <a:bodyPr>
            <a:normAutofit fontScale="85000" lnSpcReduction="20000"/>
          </a:bodyPr>
          <a:lstStyle/>
          <a:p>
            <a:pPr marL="0" indent="0">
              <a:buNone/>
            </a:pPr>
            <a:r>
              <a:rPr lang="en-US" altLang="en-US" sz="3600" dirty="0"/>
              <a:t>Self-questioning (metacognitive strategy):</a:t>
            </a:r>
          </a:p>
          <a:p>
            <a:pPr marL="0" indent="0">
              <a:buNone/>
            </a:pPr>
            <a:endParaRPr lang="en-US" altLang="en-US" sz="3500" dirty="0"/>
          </a:p>
          <a:p>
            <a:pPr>
              <a:lnSpc>
                <a:spcPct val="120000"/>
              </a:lnSpc>
            </a:pPr>
            <a:r>
              <a:rPr lang="en-US" altLang="en-US" dirty="0"/>
              <a:t>Student formulation of their own questions is one of the most effective metacognitive strategies </a:t>
            </a:r>
          </a:p>
          <a:p>
            <a:pPr>
              <a:lnSpc>
                <a:spcPct val="120000"/>
              </a:lnSpc>
            </a:pPr>
            <a:r>
              <a:rPr lang="en-US" altLang="en-US" dirty="0"/>
              <a:t>Engaging in pre-lesson self-questioning improved students rate of learning by nearly 50% (Hattie, p.193)</a:t>
            </a:r>
          </a:p>
          <a:p>
            <a:pPr marL="0" indent="0" algn="r">
              <a:buNone/>
            </a:pPr>
            <a:endParaRPr lang="en-US" altLang="en-US" sz="2400" i="1" dirty="0"/>
          </a:p>
          <a:p>
            <a:pPr marL="0" indent="0" algn="r">
              <a:lnSpc>
                <a:spcPct val="120000"/>
              </a:lnSpc>
              <a:spcBef>
                <a:spcPct val="0"/>
              </a:spcBef>
              <a:spcAft>
                <a:spcPts val="600"/>
              </a:spcAft>
              <a:buNone/>
            </a:pPr>
            <a:r>
              <a:rPr lang="en-US" altLang="en-US" sz="3000" dirty="0"/>
              <a:t>John Hattie</a:t>
            </a:r>
          </a:p>
          <a:p>
            <a:pPr marL="0" indent="0" algn="r">
              <a:lnSpc>
                <a:spcPct val="120000"/>
              </a:lnSpc>
              <a:spcBef>
                <a:spcPct val="0"/>
              </a:spcBef>
              <a:buNone/>
            </a:pPr>
            <a:r>
              <a:rPr lang="en-US" altLang="en-US" sz="2000" i="1" dirty="0"/>
              <a:t>Visible Learning: A Synthesis of Over 800 </a:t>
            </a:r>
          </a:p>
          <a:p>
            <a:pPr marL="0" indent="0" algn="r">
              <a:lnSpc>
                <a:spcPct val="120000"/>
              </a:lnSpc>
              <a:spcBef>
                <a:spcPct val="0"/>
              </a:spcBef>
              <a:buNone/>
            </a:pPr>
            <a:r>
              <a:rPr lang="en-US" altLang="en-US" sz="2000" i="1" dirty="0"/>
              <a:t>meta-Analyses Relating to Achievement, 2008</a:t>
            </a:r>
          </a:p>
          <a:p>
            <a:pPr marL="0" indent="0">
              <a:buNone/>
            </a:pPr>
            <a:endParaRPr lang="en-US" altLang="en-US" sz="3200" dirty="0"/>
          </a:p>
        </p:txBody>
      </p:sp>
    </p:spTree>
    <p:extLst>
      <p:ext uri="{BB962C8B-B14F-4D97-AF65-F5344CB8AC3E}">
        <p14:creationId xmlns:p14="http://schemas.microsoft.com/office/powerpoint/2010/main" val="893024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2247" y="125182"/>
            <a:ext cx="10515600" cy="1325563"/>
          </a:xfrm>
        </p:spPr>
        <p:txBody>
          <a:bodyPr>
            <a:normAutofit/>
          </a:bodyPr>
          <a:lstStyle/>
          <a:p>
            <a:r>
              <a:rPr lang="en-US" b="0" dirty="0">
                <a:ea typeface="Meiryo" panose="020B0604030504040204" pitchFamily="34" charset="-128"/>
              </a:rPr>
              <a:t>Who is in the room?</a:t>
            </a:r>
          </a:p>
        </p:txBody>
      </p:sp>
      <p:sp>
        <p:nvSpPr>
          <p:cNvPr id="3" name="Google Shape;247;p24"/>
          <p:cNvSpPr/>
          <p:nvPr/>
        </p:nvSpPr>
        <p:spPr>
          <a:xfrm>
            <a:off x="10593307" y="335937"/>
            <a:ext cx="977200" cy="544800"/>
          </a:xfrm>
          <a:prstGeom prst="wedgeRectCallout">
            <a:avLst>
              <a:gd name="adj1" fmla="val -32870"/>
              <a:gd name="adj2" fmla="val 79687"/>
            </a:avLst>
          </a:prstGeom>
          <a:solidFill>
            <a:schemeClr val="accent1">
              <a:alpha val="91372"/>
            </a:schemeClr>
          </a:solidFill>
          <a:ln w="25400" cap="flat" cmpd="sng">
            <a:solidFill>
              <a:srgbClr val="5C99CE"/>
            </a:solidFill>
            <a:prstDash val="solid"/>
            <a:round/>
            <a:headEnd type="none" w="sm" len="sm"/>
            <a:tailEnd type="none" w="sm" len="sm"/>
          </a:ln>
          <a:effectLst>
            <a:outerShdw blurRad="63500" dist="25400" dir="5400000" rotWithShape="0">
              <a:srgbClr val="808080">
                <a:alpha val="7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Tree>
    <p:extLst>
      <p:ext uri="{BB962C8B-B14F-4D97-AF65-F5344CB8AC3E}">
        <p14:creationId xmlns:p14="http://schemas.microsoft.com/office/powerpoint/2010/main" val="6447041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838200" y="92756"/>
            <a:ext cx="10515600" cy="1325563"/>
          </a:xfrm>
        </p:spPr>
        <p:txBody>
          <a:bodyPr>
            <a:normAutofit/>
          </a:bodyPr>
          <a:lstStyle/>
          <a:p>
            <a:pPr eaLnBrk="1" hangingPunct="1"/>
            <a:r>
              <a:rPr lang="en-US" dirty="0">
                <a:latin typeface="+mn-lt"/>
              </a:rPr>
              <a:t>Student Reflection</a:t>
            </a:r>
          </a:p>
        </p:txBody>
      </p:sp>
      <p:pic>
        <p:nvPicPr>
          <p:cNvPr id="6" name="Picture 10"/>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183257" y="1632914"/>
            <a:ext cx="7968971" cy="31735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extBox 6"/>
          <p:cNvSpPr txBox="1"/>
          <p:nvPr/>
        </p:nvSpPr>
        <p:spPr>
          <a:xfrm>
            <a:off x="1843089" y="4816345"/>
            <a:ext cx="9278297" cy="954107"/>
          </a:xfrm>
          <a:prstGeom prst="rect">
            <a:avLst/>
          </a:prstGeom>
          <a:noFill/>
        </p:spPr>
        <p:txBody>
          <a:bodyPr wrap="square" rtlCol="0">
            <a:spAutoFit/>
          </a:bodyPr>
          <a:lstStyle/>
          <a:p>
            <a:pPr defTabSz="457200">
              <a:defRPr/>
            </a:pPr>
            <a:r>
              <a:rPr lang="en-US" sz="2800" dirty="0">
                <a:solidFill>
                  <a:srgbClr val="000000"/>
                </a:solidFill>
              </a:rPr>
              <a:t>“The way it made me feel was smart because I was asking good questions and giving good answers.”</a:t>
            </a:r>
          </a:p>
        </p:txBody>
      </p:sp>
      <p:sp>
        <p:nvSpPr>
          <p:cNvPr id="8" name="TextBox 7"/>
          <p:cNvSpPr txBox="1"/>
          <p:nvPr/>
        </p:nvSpPr>
        <p:spPr>
          <a:xfrm>
            <a:off x="3897392" y="5683201"/>
            <a:ext cx="6254837" cy="400110"/>
          </a:xfrm>
          <a:prstGeom prst="rect">
            <a:avLst/>
          </a:prstGeom>
          <a:noFill/>
        </p:spPr>
        <p:txBody>
          <a:bodyPr wrap="square" rtlCol="0">
            <a:spAutoFit/>
          </a:bodyPr>
          <a:lstStyle/>
          <a:p>
            <a:pPr algn="r" defTabSz="457200">
              <a:defRPr/>
            </a:pPr>
            <a:r>
              <a:rPr lang="en-US" sz="2000" dirty="0">
                <a:solidFill>
                  <a:prstClr val="black"/>
                </a:solidFill>
              </a:rPr>
              <a:t>-Boston 9</a:t>
            </a:r>
            <a:r>
              <a:rPr lang="en-US" sz="2000" baseline="30000" dirty="0">
                <a:solidFill>
                  <a:prstClr val="black"/>
                </a:solidFill>
              </a:rPr>
              <a:t>th</a:t>
            </a:r>
            <a:r>
              <a:rPr lang="en-US" sz="2000" dirty="0">
                <a:solidFill>
                  <a:prstClr val="black"/>
                </a:solidFill>
              </a:rPr>
              <a:t> grade summer school student</a:t>
            </a:r>
          </a:p>
        </p:txBody>
      </p:sp>
    </p:spTree>
    <p:extLst>
      <p:ext uri="{BB962C8B-B14F-4D97-AF65-F5344CB8AC3E}">
        <p14:creationId xmlns:p14="http://schemas.microsoft.com/office/powerpoint/2010/main" val="30859864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nvPr>
        </p:nvSpPr>
        <p:spPr/>
        <p:txBody>
          <a:bodyPr>
            <a:noAutofit/>
          </a:bodyPr>
          <a:lstStyle/>
          <a:p>
            <a:r>
              <a:rPr lang="en-US" altLang="en-US" dirty="0"/>
              <a:t>Today’s Agenda</a:t>
            </a:r>
          </a:p>
        </p:txBody>
      </p:sp>
      <p:sp>
        <p:nvSpPr>
          <p:cNvPr id="3" name="Content Placeholder 2"/>
          <p:cNvSpPr>
            <a:spLocks noGrp="1"/>
          </p:cNvSpPr>
          <p:nvPr>
            <p:ph idx="1"/>
          </p:nvPr>
        </p:nvSpPr>
        <p:spPr>
          <a:xfrm>
            <a:off x="838203" y="1398343"/>
            <a:ext cx="10755087" cy="4479944"/>
          </a:xfrm>
        </p:spPr>
        <p:txBody>
          <a:bodyPr>
            <a:noAutofit/>
          </a:bodyPr>
          <a:lstStyle/>
          <a:p>
            <a:pPr marL="457200" lvl="0" indent="-406400">
              <a:lnSpc>
                <a:spcPct val="100000"/>
              </a:lnSpc>
              <a:spcBef>
                <a:spcPts val="0"/>
              </a:spcBef>
              <a:spcAft>
                <a:spcPts val="1200"/>
              </a:spcAft>
              <a:buSzPts val="2800"/>
              <a:buFont typeface="Rockwell"/>
              <a:buAutoNum type="arabicParenR"/>
            </a:pPr>
            <a:r>
              <a:rPr lang="en-US" dirty="0">
                <a:solidFill>
                  <a:schemeClr val="dk1"/>
                </a:solidFill>
              </a:rPr>
              <a:t>Welcome &amp; Community Building</a:t>
            </a:r>
          </a:p>
          <a:p>
            <a:pPr marL="457200" lvl="0" indent="-406400">
              <a:lnSpc>
                <a:spcPct val="100000"/>
              </a:lnSpc>
              <a:spcBef>
                <a:spcPts val="0"/>
              </a:spcBef>
              <a:spcAft>
                <a:spcPts val="1200"/>
              </a:spcAft>
              <a:buSzPts val="2800"/>
              <a:buFont typeface="Rockwell"/>
              <a:buAutoNum type="arabicParenR"/>
            </a:pPr>
            <a:r>
              <a:rPr lang="en-US" dirty="0">
                <a:solidFill>
                  <a:schemeClr val="dk1"/>
                </a:solidFill>
              </a:rPr>
              <a:t>Why Spend Time on Teaching the Skill of Question Formulation? </a:t>
            </a:r>
            <a:endParaRPr lang="en-US" dirty="0"/>
          </a:p>
          <a:p>
            <a:pPr marL="457200" lvl="0" indent="-406400">
              <a:lnSpc>
                <a:spcPct val="100000"/>
              </a:lnSpc>
              <a:spcBef>
                <a:spcPts val="0"/>
              </a:spcBef>
              <a:spcAft>
                <a:spcPts val="1200"/>
              </a:spcAft>
              <a:buSzPts val="2800"/>
              <a:buFont typeface="Rockwell"/>
              <a:buAutoNum type="arabicParenR"/>
            </a:pPr>
            <a:r>
              <a:rPr lang="en-US" b="1" dirty="0">
                <a:solidFill>
                  <a:schemeClr val="dk1"/>
                </a:solidFill>
              </a:rPr>
              <a:t>Collaborative Learning with the Question Formulation Technique (QFT)</a:t>
            </a:r>
            <a:endParaRPr lang="en-US" b="1" dirty="0"/>
          </a:p>
          <a:p>
            <a:pPr marL="457200" lvl="0" indent="-406400">
              <a:lnSpc>
                <a:spcPct val="100000"/>
              </a:lnSpc>
              <a:spcBef>
                <a:spcPts val="0"/>
              </a:spcBef>
              <a:spcAft>
                <a:spcPts val="1200"/>
              </a:spcAft>
              <a:buSzPts val="2800"/>
              <a:buFont typeface="Rockwell"/>
              <a:buAutoNum type="arabicParenR"/>
            </a:pPr>
            <a:r>
              <a:rPr lang="en-US" dirty="0">
                <a:solidFill>
                  <a:schemeClr val="dk1"/>
                </a:solidFill>
              </a:rPr>
              <a:t>Explore Real Classroom Examples &amp; Applications</a:t>
            </a:r>
            <a:endParaRPr lang="en-US" dirty="0"/>
          </a:p>
          <a:p>
            <a:pPr marL="457200" lvl="0" indent="-406400">
              <a:lnSpc>
                <a:spcPct val="100000"/>
              </a:lnSpc>
              <a:spcBef>
                <a:spcPts val="0"/>
              </a:spcBef>
              <a:spcAft>
                <a:spcPts val="1200"/>
              </a:spcAft>
              <a:buSzPts val="2800"/>
              <a:buFont typeface="Rockwell"/>
              <a:buAutoNum type="arabicParenR"/>
            </a:pPr>
            <a:r>
              <a:rPr lang="en-US" dirty="0">
                <a:solidFill>
                  <a:schemeClr val="dk1"/>
                </a:solidFill>
              </a:rPr>
              <a:t>Why is Question Formulation Important Now?</a:t>
            </a:r>
          </a:p>
          <a:p>
            <a:pPr marL="457200" lvl="0" indent="-406400">
              <a:lnSpc>
                <a:spcPct val="100000"/>
              </a:lnSpc>
              <a:spcBef>
                <a:spcPts val="0"/>
              </a:spcBef>
              <a:spcAft>
                <a:spcPts val="1200"/>
              </a:spcAft>
              <a:buSzPts val="2800"/>
              <a:buFont typeface="Rockwell"/>
              <a:buAutoNum type="arabicParenR"/>
            </a:pPr>
            <a:r>
              <a:rPr lang="en-US" dirty="0">
                <a:solidFill>
                  <a:schemeClr val="dk1"/>
                </a:solidFill>
              </a:rPr>
              <a:t>Q&amp;A</a:t>
            </a:r>
            <a:endParaRPr lang="en-US" dirty="0"/>
          </a:p>
          <a:p>
            <a:pPr marL="0" indent="0">
              <a:buNone/>
              <a:defRPr/>
            </a:pPr>
            <a:endParaRPr lang="en-US" sz="3200" dirty="0">
              <a:latin typeface="Rockwell" panose="02060603020205020403" pitchFamily="18" charset="0"/>
            </a:endParaRPr>
          </a:p>
        </p:txBody>
      </p:sp>
    </p:spTree>
    <p:extLst>
      <p:ext uri="{BB962C8B-B14F-4D97-AF65-F5344CB8AC3E}">
        <p14:creationId xmlns:p14="http://schemas.microsoft.com/office/powerpoint/2010/main" val="18803024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le 1"/>
          <p:cNvSpPr>
            <a:spLocks noGrp="1"/>
          </p:cNvSpPr>
          <p:nvPr>
            <p:ph type="title"/>
          </p:nvPr>
        </p:nvSpPr>
        <p:spPr>
          <a:xfrm>
            <a:off x="774915" y="4797333"/>
            <a:ext cx="11046644" cy="1381126"/>
          </a:xfrm>
        </p:spPr>
        <p:txBody>
          <a:bodyPr>
            <a:normAutofit/>
          </a:bodyPr>
          <a:lstStyle/>
          <a:p>
            <a:pPr fontAlgn="base"/>
            <a:r>
              <a:rPr lang="en-US" sz="4400" dirty="0">
                <a:solidFill>
                  <a:schemeClr val="tx2"/>
                </a:solidFill>
              </a:rPr>
              <a:t>Collaborative Learning with the Question Formulation Technique (QFT)</a:t>
            </a:r>
          </a:p>
        </p:txBody>
      </p:sp>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828802" y="467722"/>
            <a:ext cx="5818217" cy="3822932"/>
          </a:xfrm>
          <a:prstGeom prst="rect">
            <a:avLst/>
          </a:prstGeom>
        </p:spPr>
      </p:pic>
      <p:cxnSp>
        <p:nvCxnSpPr>
          <p:cNvPr id="4" name="Straight Connector 3"/>
          <p:cNvCxnSpPr/>
          <p:nvPr/>
        </p:nvCxnSpPr>
        <p:spPr>
          <a:xfrm>
            <a:off x="774917" y="6310497"/>
            <a:ext cx="10625279"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77006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24"/>
          <p:cNvSpPr txBox="1">
            <a:spLocks noGrp="1"/>
          </p:cNvSpPr>
          <p:nvPr>
            <p:ph type="title"/>
          </p:nvPr>
        </p:nvSpPr>
        <p:spPr>
          <a:xfrm>
            <a:off x="893041" y="285078"/>
            <a:ext cx="11009935" cy="132556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3600"/>
              <a:buNone/>
            </a:pPr>
            <a:r>
              <a:rPr lang="en-US" sz="3600" b="0" dirty="0"/>
              <a:t>There are 2 icons you will see:</a:t>
            </a:r>
            <a:endParaRPr sz="3600" b="0" dirty="0"/>
          </a:p>
        </p:txBody>
      </p:sp>
      <p:sp>
        <p:nvSpPr>
          <p:cNvPr id="246" name="Google Shape;246;p24"/>
          <p:cNvSpPr txBox="1">
            <a:spLocks noGrp="1"/>
          </p:cNvSpPr>
          <p:nvPr>
            <p:ph type="body" idx="4294967295"/>
          </p:nvPr>
        </p:nvSpPr>
        <p:spPr>
          <a:xfrm>
            <a:off x="4381147" y="4655193"/>
            <a:ext cx="7521828" cy="1193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2000"/>
              </a:spcBef>
              <a:spcAft>
                <a:spcPts val="0"/>
              </a:spcAft>
              <a:buSzPts val="1500"/>
              <a:buNone/>
            </a:pPr>
            <a:r>
              <a:rPr lang="en-US" dirty="0">
                <a:solidFill>
                  <a:srgbClr val="000000"/>
                </a:solidFill>
              </a:rPr>
              <a:t>Use the chat box to share some of your work</a:t>
            </a:r>
            <a:endParaRPr dirty="0">
              <a:solidFill>
                <a:srgbClr val="000000"/>
              </a:solidFill>
            </a:endParaRPr>
          </a:p>
        </p:txBody>
      </p:sp>
      <p:sp>
        <p:nvSpPr>
          <p:cNvPr id="247" name="Google Shape;247;p24"/>
          <p:cNvSpPr/>
          <p:nvPr/>
        </p:nvSpPr>
        <p:spPr>
          <a:xfrm>
            <a:off x="2223772" y="4894371"/>
            <a:ext cx="977200" cy="544800"/>
          </a:xfrm>
          <a:prstGeom prst="wedgeRectCallout">
            <a:avLst>
              <a:gd name="adj1" fmla="val -32870"/>
              <a:gd name="adj2" fmla="val 79687"/>
            </a:avLst>
          </a:prstGeom>
          <a:solidFill>
            <a:schemeClr val="accent1">
              <a:alpha val="91372"/>
            </a:schemeClr>
          </a:solidFill>
          <a:ln w="25400" cap="flat" cmpd="sng">
            <a:solidFill>
              <a:srgbClr val="5C99CE"/>
            </a:solidFill>
            <a:prstDash val="solid"/>
            <a:round/>
            <a:headEnd type="none" w="sm" len="sm"/>
            <a:tailEnd type="none" w="sm" len="sm"/>
          </a:ln>
          <a:effectLst>
            <a:outerShdw blurRad="63500" dist="25400" dir="5400000" rotWithShape="0">
              <a:srgbClr val="808080">
                <a:alpha val="7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248" name="Google Shape;248;p24"/>
          <p:cNvSpPr txBox="1"/>
          <p:nvPr/>
        </p:nvSpPr>
        <p:spPr>
          <a:xfrm>
            <a:off x="4182757" y="2625988"/>
            <a:ext cx="7602167" cy="1307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800" b="0" i="0" u="none" strike="noStrike" cap="none" dirty="0">
                <a:solidFill>
                  <a:srgbClr val="000000"/>
                </a:solidFill>
                <a:ea typeface="Rockwell"/>
                <a:cs typeface="Rockwell"/>
                <a:sym typeface="Rockwell"/>
              </a:rPr>
              <a:t>Please think or work on </a:t>
            </a:r>
            <a:r>
              <a:rPr lang="en-US" sz="2800" dirty="0">
                <a:ea typeface="Rockwell"/>
                <a:cs typeface="Rockwell"/>
                <a:sym typeface="Rockwell"/>
              </a:rPr>
              <a:t>the </a:t>
            </a:r>
            <a:r>
              <a:rPr lang="en-US" sz="2800" b="0" i="0" u="none" strike="noStrike" cap="none" dirty="0">
                <a:solidFill>
                  <a:srgbClr val="000000"/>
                </a:solidFill>
                <a:ea typeface="Rockwell"/>
                <a:cs typeface="Rockwell"/>
                <a:sym typeface="Rockwell"/>
              </a:rPr>
              <a:t>task assigned </a:t>
            </a:r>
            <a:endParaRPr sz="2800" b="0" i="0" u="none" strike="noStrike" cap="none" dirty="0">
              <a:solidFill>
                <a:srgbClr val="000000"/>
              </a:solidFill>
              <a:ea typeface="Rockwell"/>
              <a:cs typeface="Rockwell"/>
              <a:sym typeface="Rockwell"/>
            </a:endParaRPr>
          </a:p>
        </p:txBody>
      </p:sp>
      <p:pic>
        <p:nvPicPr>
          <p:cNvPr id="249" name="Google Shape;249;p24"/>
          <p:cNvPicPr preferRelativeResize="0"/>
          <p:nvPr/>
        </p:nvPicPr>
        <p:blipFill rotWithShape="1">
          <a:blip r:embed="rId3">
            <a:alphaModFix/>
          </a:blip>
          <a:srcRect/>
          <a:stretch/>
        </p:blipFill>
        <p:spPr>
          <a:xfrm>
            <a:off x="1392625" y="2490858"/>
            <a:ext cx="2283691" cy="1251142"/>
          </a:xfrm>
          <a:prstGeom prst="rect">
            <a:avLst/>
          </a:prstGeom>
          <a:noFill/>
          <a:ln>
            <a:noFill/>
          </a:ln>
        </p:spPr>
      </p:pic>
    </p:spTree>
    <p:extLst>
      <p:ext uri="{BB962C8B-B14F-4D97-AF65-F5344CB8AC3E}">
        <p14:creationId xmlns:p14="http://schemas.microsoft.com/office/powerpoint/2010/main" val="25339559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7891" y="137747"/>
            <a:ext cx="11107385" cy="1325563"/>
          </a:xfrm>
        </p:spPr>
        <p:txBody>
          <a:bodyPr>
            <a:normAutofit/>
          </a:bodyPr>
          <a:lstStyle/>
          <a:p>
            <a:pPr lvl="0"/>
            <a:r>
              <a:rPr lang="en-US" altLang="en-US" sz="3600" dirty="0">
                <a:latin typeface="+mn-lt"/>
                <a:ea typeface="MS PGothic" pitchFamily="34" charset="-128"/>
              </a:rPr>
              <a:t>The Question Formulation Technique (QFT)</a:t>
            </a:r>
            <a:endParaRPr lang="en-US" sz="3600" dirty="0">
              <a:latin typeface="+mn-lt"/>
            </a:endParaRPr>
          </a:p>
        </p:txBody>
      </p:sp>
      <p:sp>
        <p:nvSpPr>
          <p:cNvPr id="3" name="Content Placeholder 2"/>
          <p:cNvSpPr>
            <a:spLocks noGrp="1"/>
          </p:cNvSpPr>
          <p:nvPr>
            <p:ph idx="1"/>
          </p:nvPr>
        </p:nvSpPr>
        <p:spPr>
          <a:xfrm>
            <a:off x="841975" y="1647380"/>
            <a:ext cx="10440788" cy="3306892"/>
          </a:xfrm>
        </p:spPr>
        <p:txBody>
          <a:bodyPr>
            <a:noAutofit/>
          </a:bodyPr>
          <a:lstStyle/>
          <a:p>
            <a:pPr marL="228600" lvl="1" indent="0" eaLnBrk="0" fontAlgn="base" hangingPunct="0">
              <a:spcAft>
                <a:spcPts val="1800"/>
              </a:spcAft>
              <a:buClr>
                <a:srgbClr val="297FD5"/>
              </a:buClr>
              <a:buNone/>
            </a:pPr>
            <a:r>
              <a:rPr lang="en-US" altLang="en-US" sz="3200" b="1" dirty="0"/>
              <a:t>Individuals learn to:</a:t>
            </a:r>
          </a:p>
          <a:p>
            <a:pPr lvl="1" eaLnBrk="0" fontAlgn="base" hangingPunct="0">
              <a:spcAft>
                <a:spcPts val="1800"/>
              </a:spcAft>
              <a:buClr>
                <a:schemeClr val="tx2"/>
              </a:buClr>
              <a:buFont typeface="Wingdings" panose="05000000000000000000" pitchFamily="2" charset="2"/>
              <a:buChar char="§"/>
            </a:pPr>
            <a:r>
              <a:rPr lang="en-US" altLang="en-US" sz="3200" b="1" dirty="0"/>
              <a:t>Produce</a:t>
            </a:r>
            <a:r>
              <a:rPr lang="en-US" altLang="en-US" sz="3200" dirty="0"/>
              <a:t> their own questions</a:t>
            </a:r>
          </a:p>
          <a:p>
            <a:pPr lvl="1" eaLnBrk="0" fontAlgn="base" hangingPunct="0">
              <a:spcAft>
                <a:spcPts val="1800"/>
              </a:spcAft>
              <a:buClr>
                <a:schemeClr val="tx2"/>
              </a:buClr>
              <a:buFont typeface="Wingdings" panose="05000000000000000000" pitchFamily="2" charset="2"/>
              <a:buChar char="§"/>
            </a:pPr>
            <a:r>
              <a:rPr lang="en-US" altLang="en-US" sz="3200" b="1" dirty="0"/>
              <a:t>Improve</a:t>
            </a:r>
            <a:r>
              <a:rPr lang="en-US" altLang="en-US" sz="3200" dirty="0"/>
              <a:t> their questions </a:t>
            </a:r>
          </a:p>
          <a:p>
            <a:pPr lvl="1" eaLnBrk="0" fontAlgn="base" hangingPunct="0">
              <a:spcAft>
                <a:spcPts val="1800"/>
              </a:spcAft>
              <a:buClr>
                <a:schemeClr val="tx2"/>
              </a:buClr>
              <a:buFont typeface="Wingdings" panose="05000000000000000000" pitchFamily="2" charset="2"/>
              <a:buChar char="§"/>
            </a:pPr>
            <a:r>
              <a:rPr lang="en-US" altLang="en-US" sz="3200" b="1" dirty="0"/>
              <a:t>Strategize</a:t>
            </a:r>
            <a:r>
              <a:rPr lang="en-US" altLang="en-US" sz="3200" dirty="0"/>
              <a:t> on how to use their questions</a:t>
            </a:r>
          </a:p>
          <a:p>
            <a:pPr lvl="1" eaLnBrk="0" fontAlgn="base" hangingPunct="0">
              <a:spcAft>
                <a:spcPts val="1800"/>
              </a:spcAft>
              <a:buClr>
                <a:schemeClr val="tx2"/>
              </a:buClr>
              <a:buFont typeface="Wingdings" panose="05000000000000000000" pitchFamily="2" charset="2"/>
              <a:buChar char="§"/>
            </a:pPr>
            <a:r>
              <a:rPr lang="en-US" altLang="en-US" sz="3200" b="1" dirty="0"/>
              <a:t>Reflect</a:t>
            </a:r>
            <a:r>
              <a:rPr lang="en-US" altLang="en-US" sz="3200" dirty="0"/>
              <a:t> on what they have learned and how they learned it</a:t>
            </a:r>
          </a:p>
          <a:p>
            <a:endParaRPr lang="en" sz="3200" dirty="0">
              <a:latin typeface="Rockwell" panose="02060603020205020403" pitchFamily="18" charset="0"/>
            </a:endParaRPr>
          </a:p>
          <a:p>
            <a:endParaRPr lang="en-US" sz="3200" dirty="0">
              <a:latin typeface="Rockwell" panose="02060603020205020403" pitchFamily="18" charset="0"/>
            </a:endParaRPr>
          </a:p>
        </p:txBody>
      </p:sp>
    </p:spTree>
    <p:extLst>
      <p:ext uri="{BB962C8B-B14F-4D97-AF65-F5344CB8AC3E}">
        <p14:creationId xmlns:p14="http://schemas.microsoft.com/office/powerpoint/2010/main" val="11253614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itle 1"/>
          <p:cNvSpPr>
            <a:spLocks noGrp="1"/>
          </p:cNvSpPr>
          <p:nvPr>
            <p:ph type="title"/>
          </p:nvPr>
        </p:nvSpPr>
        <p:spPr/>
        <p:txBody>
          <a:bodyPr>
            <a:normAutofit/>
          </a:bodyPr>
          <a:lstStyle/>
          <a:p>
            <a:pPr eaLnBrk="1" hangingPunct="1"/>
            <a:r>
              <a:rPr lang="en-US" altLang="en-US" dirty="0">
                <a:latin typeface="+mn-lt"/>
              </a:rPr>
              <a:t>Rules for Producing Questions</a:t>
            </a:r>
          </a:p>
        </p:txBody>
      </p:sp>
      <p:sp>
        <p:nvSpPr>
          <p:cNvPr id="5" name="Rounded Rectangle 11"/>
          <p:cNvSpPr>
            <a:spLocks noChangeArrowheads="1"/>
          </p:cNvSpPr>
          <p:nvPr/>
        </p:nvSpPr>
        <p:spPr bwMode="auto">
          <a:xfrm>
            <a:off x="838203" y="2161791"/>
            <a:ext cx="10515599" cy="3044690"/>
          </a:xfrm>
          <a:prstGeom prst="roundRect">
            <a:avLst>
              <a:gd name="adj" fmla="val 16667"/>
            </a:avLst>
          </a:prstGeom>
          <a:solidFill>
            <a:schemeClr val="accent1">
              <a:lumMod val="20000"/>
              <a:lumOff val="80000"/>
            </a:schemeClr>
          </a:solidFill>
          <a:ln/>
        </p:spPr>
        <p:style>
          <a:lnRef idx="2">
            <a:schemeClr val="accent3">
              <a:shade val="50000"/>
            </a:schemeClr>
          </a:lnRef>
          <a:fillRef idx="1">
            <a:schemeClr val="accent3"/>
          </a:fillRef>
          <a:effectRef idx="0">
            <a:schemeClr val="accent3"/>
          </a:effectRef>
          <a:fontRef idx="minor">
            <a:schemeClr val="lt1"/>
          </a:fontRef>
        </p:style>
        <p:txBody>
          <a:bodyPr/>
          <a:lstStyle>
            <a:lvl1pPr marL="222250" indent="-222250">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fontAlgn="base">
              <a:spcBef>
                <a:spcPct val="0"/>
              </a:spcBef>
              <a:spcAft>
                <a:spcPts val="1800"/>
              </a:spcAft>
              <a:defRPr/>
            </a:pPr>
            <a:r>
              <a:rPr lang="en-US" altLang="en-US" sz="3200" dirty="0">
                <a:latin typeface="+mn-lt"/>
              </a:rPr>
              <a:t>1. Ask as many questions as you can</a:t>
            </a:r>
          </a:p>
          <a:p>
            <a:pPr fontAlgn="base">
              <a:spcBef>
                <a:spcPct val="0"/>
              </a:spcBef>
              <a:spcAft>
                <a:spcPts val="1800"/>
              </a:spcAft>
              <a:defRPr/>
            </a:pPr>
            <a:r>
              <a:rPr lang="en-US" altLang="en-US" sz="3200" dirty="0">
                <a:latin typeface="+mn-lt"/>
              </a:rPr>
              <a:t>2. Do not stop to answer, judge, or discuss</a:t>
            </a:r>
          </a:p>
          <a:p>
            <a:pPr fontAlgn="base">
              <a:spcBef>
                <a:spcPct val="0"/>
              </a:spcBef>
              <a:spcAft>
                <a:spcPts val="1800"/>
              </a:spcAft>
              <a:defRPr/>
            </a:pPr>
            <a:r>
              <a:rPr lang="en-US" altLang="en-US" sz="3200" dirty="0">
                <a:latin typeface="+mn-lt"/>
              </a:rPr>
              <a:t>3. Write down every question exactly as stated</a:t>
            </a:r>
          </a:p>
          <a:p>
            <a:pPr fontAlgn="base">
              <a:spcBef>
                <a:spcPct val="0"/>
              </a:spcBef>
              <a:spcAft>
                <a:spcPts val="1800"/>
              </a:spcAft>
              <a:defRPr/>
            </a:pPr>
            <a:r>
              <a:rPr lang="en-US" altLang="en-US" sz="3200" dirty="0">
                <a:latin typeface="+mn-lt"/>
              </a:rPr>
              <a:t>4. Change any statements into questions</a:t>
            </a:r>
          </a:p>
          <a:p>
            <a:pPr algn="ctr" fontAlgn="base">
              <a:spcBef>
                <a:spcPct val="0"/>
              </a:spcBef>
              <a:spcAft>
                <a:spcPts val="1800"/>
              </a:spcAft>
              <a:defRPr/>
            </a:pPr>
            <a:endParaRPr lang="en-US" altLang="en-US" sz="3200" dirty="0">
              <a:solidFill>
                <a:prstClr val="white"/>
              </a:solidFill>
              <a:latin typeface="+mn-lt"/>
            </a:endParaRPr>
          </a:p>
        </p:txBody>
      </p:sp>
    </p:spTree>
    <p:extLst>
      <p:ext uri="{BB962C8B-B14F-4D97-AF65-F5344CB8AC3E}">
        <p14:creationId xmlns:p14="http://schemas.microsoft.com/office/powerpoint/2010/main" val="27602244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itle 1"/>
          <p:cNvSpPr>
            <a:spLocks noGrp="1"/>
          </p:cNvSpPr>
          <p:nvPr>
            <p:ph type="title"/>
          </p:nvPr>
        </p:nvSpPr>
        <p:spPr>
          <a:xfrm>
            <a:off x="747408" y="249026"/>
            <a:ext cx="10515600" cy="1325563"/>
          </a:xfrm>
        </p:spPr>
        <p:txBody>
          <a:bodyPr>
            <a:normAutofit/>
          </a:bodyPr>
          <a:lstStyle/>
          <a:p>
            <a:pPr eaLnBrk="1" hangingPunct="1"/>
            <a:r>
              <a:rPr lang="en-US" altLang="en-US" dirty="0">
                <a:latin typeface="+mn-lt"/>
              </a:rPr>
              <a:t>Produce Questions</a:t>
            </a:r>
          </a:p>
        </p:txBody>
      </p:sp>
      <p:sp>
        <p:nvSpPr>
          <p:cNvPr id="102403" name="Content Placeholder 2"/>
          <p:cNvSpPr>
            <a:spLocks noGrp="1"/>
          </p:cNvSpPr>
          <p:nvPr>
            <p:ph idx="1"/>
          </p:nvPr>
        </p:nvSpPr>
        <p:spPr>
          <a:xfrm>
            <a:off x="838200" y="1825625"/>
            <a:ext cx="10515600" cy="3746016"/>
          </a:xfrm>
        </p:spPr>
        <p:txBody>
          <a:bodyPr>
            <a:normAutofit fontScale="92500" lnSpcReduction="20000"/>
          </a:bodyPr>
          <a:lstStyle/>
          <a:p>
            <a:pPr marL="514350" indent="-514350">
              <a:buFont typeface="Wingdings" panose="05000000000000000000" pitchFamily="2" charset="2"/>
              <a:buAutoNum type="arabicPeriod"/>
            </a:pPr>
            <a:r>
              <a:rPr lang="en-US" altLang="en-US" sz="3900" dirty="0">
                <a:solidFill>
                  <a:srgbClr val="000000"/>
                </a:solidFill>
              </a:rPr>
              <a:t>Ask Questions</a:t>
            </a:r>
          </a:p>
          <a:p>
            <a:pPr marL="514350" indent="-514350">
              <a:buFont typeface="Wingdings" panose="05000000000000000000" pitchFamily="2" charset="2"/>
              <a:buAutoNum type="arabicPeriod"/>
            </a:pPr>
            <a:r>
              <a:rPr lang="en-US" altLang="en-US" sz="3900" dirty="0">
                <a:solidFill>
                  <a:srgbClr val="000000"/>
                </a:solidFill>
              </a:rPr>
              <a:t>Follow the Rules</a:t>
            </a:r>
          </a:p>
          <a:p>
            <a:pPr lvl="3" eaLnBrk="1" hangingPunct="1">
              <a:lnSpc>
                <a:spcPct val="90000"/>
              </a:lnSpc>
            </a:pPr>
            <a:r>
              <a:rPr lang="en-US" altLang="en-US" sz="3500" dirty="0"/>
              <a:t>Ask as many questions as you can.</a:t>
            </a:r>
          </a:p>
          <a:p>
            <a:pPr lvl="3" eaLnBrk="1" hangingPunct="1">
              <a:lnSpc>
                <a:spcPct val="90000"/>
              </a:lnSpc>
            </a:pPr>
            <a:r>
              <a:rPr lang="en-US" altLang="en-US" sz="3500" dirty="0"/>
              <a:t>Do not stop to answer, judge, or discuss.</a:t>
            </a:r>
          </a:p>
          <a:p>
            <a:pPr lvl="3" eaLnBrk="1" hangingPunct="1">
              <a:lnSpc>
                <a:spcPct val="90000"/>
              </a:lnSpc>
            </a:pPr>
            <a:r>
              <a:rPr lang="en-US" altLang="en-US" sz="3500" dirty="0"/>
              <a:t>Write down every question exactly as it was stated.</a:t>
            </a:r>
          </a:p>
          <a:p>
            <a:pPr lvl="3" eaLnBrk="1" hangingPunct="1">
              <a:lnSpc>
                <a:spcPct val="90000"/>
              </a:lnSpc>
            </a:pPr>
            <a:r>
              <a:rPr lang="en-US" altLang="en-US" sz="3500" dirty="0"/>
              <a:t>Change any statements into questions.</a:t>
            </a:r>
          </a:p>
          <a:p>
            <a:pPr marL="514350" indent="-514350">
              <a:buFont typeface="Wingdings" panose="05000000000000000000" pitchFamily="2" charset="2"/>
              <a:buAutoNum type="arabicPeriod"/>
            </a:pPr>
            <a:r>
              <a:rPr lang="en-US" altLang="en-US" sz="3900" dirty="0">
                <a:solidFill>
                  <a:srgbClr val="000000"/>
                </a:solidFill>
              </a:rPr>
              <a:t>Number the Questions</a:t>
            </a:r>
          </a:p>
          <a:p>
            <a:pPr marL="514350" indent="-514350" algn="ctr">
              <a:buFont typeface="Wingdings" panose="05000000000000000000" pitchFamily="2" charset="2"/>
              <a:buAutoNum type="arabicPeriod"/>
            </a:pPr>
            <a:endParaRPr lang="en-US" altLang="en-US" dirty="0"/>
          </a:p>
        </p:txBody>
      </p:sp>
    </p:spTree>
    <p:extLst>
      <p:ext uri="{BB962C8B-B14F-4D97-AF65-F5344CB8AC3E}">
        <p14:creationId xmlns:p14="http://schemas.microsoft.com/office/powerpoint/2010/main" val="14917502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le 1"/>
          <p:cNvSpPr>
            <a:spLocks noGrp="1"/>
          </p:cNvSpPr>
          <p:nvPr>
            <p:ph type="title"/>
          </p:nvPr>
        </p:nvSpPr>
        <p:spPr>
          <a:xfrm>
            <a:off x="736503" y="222455"/>
            <a:ext cx="10515600" cy="1325563"/>
          </a:xfrm>
        </p:spPr>
        <p:txBody>
          <a:bodyPr>
            <a:normAutofit/>
          </a:bodyPr>
          <a:lstStyle/>
          <a:p>
            <a:pPr eaLnBrk="1" hangingPunct="1"/>
            <a:r>
              <a:rPr lang="en-US" altLang="en-US" dirty="0">
                <a:latin typeface="+mn-lt"/>
              </a:rPr>
              <a:t>Question Focus</a:t>
            </a:r>
          </a:p>
        </p:txBody>
      </p:sp>
      <p:sp>
        <p:nvSpPr>
          <p:cNvPr id="3" name="TextBox 2"/>
          <p:cNvSpPr txBox="1"/>
          <p:nvPr/>
        </p:nvSpPr>
        <p:spPr>
          <a:xfrm>
            <a:off x="857250" y="4787205"/>
            <a:ext cx="11144250" cy="1877437"/>
          </a:xfrm>
          <a:prstGeom prst="rect">
            <a:avLst/>
          </a:prstGeom>
          <a:noFill/>
        </p:spPr>
        <p:txBody>
          <a:bodyPr wrap="square" rtlCol="0">
            <a:spAutoFit/>
          </a:bodyPr>
          <a:lstStyle/>
          <a:p>
            <a:pPr defTabSz="457200">
              <a:defRPr/>
            </a:pPr>
            <a:r>
              <a:rPr lang="en-US" sz="2800" dirty="0">
                <a:solidFill>
                  <a:prstClr val="black"/>
                </a:solidFill>
                <a:sym typeface="Wingdings" panose="05000000000000000000" pitchFamily="2" charset="2"/>
              </a:rPr>
              <a:t>Now, ask questions. Number the questions. Follow the rules:</a:t>
            </a:r>
          </a:p>
          <a:p>
            <a:pPr defTabSz="457200">
              <a:defRPr/>
            </a:pPr>
            <a:r>
              <a:rPr kumimoji="0" lang="en-US" sz="2800" b="0" i="0" u="none" strike="noStrike" kern="1200" cap="none" spc="0" normalizeH="0" baseline="0" noProof="0" dirty="0">
                <a:ln>
                  <a:noFill/>
                </a:ln>
                <a:solidFill>
                  <a:prstClr val="black"/>
                </a:solidFill>
                <a:effectLst/>
                <a:uLnTx/>
                <a:uFillTx/>
                <a:latin typeface="Rockwell"/>
                <a:cs typeface="+mn-cs"/>
                <a:sym typeface="Wingdings" panose="05000000000000000000" pitchFamily="2" charset="2"/>
              </a:rPr>
              <a:t>		</a:t>
            </a:r>
            <a:r>
              <a:rPr kumimoji="0" lang="en-US" sz="2800" b="0" i="0" u="none" strike="noStrike" kern="1200" cap="none" spc="0" normalizeH="0" baseline="0" noProof="0" dirty="0">
                <a:ln>
                  <a:noFill/>
                </a:ln>
                <a:solidFill>
                  <a:prstClr val="black"/>
                </a:solidFill>
                <a:effectLst/>
                <a:uLnTx/>
                <a:uFillTx/>
                <a:sym typeface="Wingdings" panose="05000000000000000000" pitchFamily="2" charset="2"/>
              </a:rPr>
              <a:t>	</a:t>
            </a:r>
            <a:r>
              <a:rPr kumimoji="0" lang="en-US" sz="2000" b="0" i="0" u="none" strike="noStrike" kern="1200" cap="none" spc="0" normalizeH="0" baseline="0" noProof="0" dirty="0">
                <a:ln>
                  <a:noFill/>
                </a:ln>
                <a:solidFill>
                  <a:prstClr val="black"/>
                </a:solidFill>
                <a:effectLst/>
                <a:uLnTx/>
                <a:uFillTx/>
                <a:sym typeface="Wingdings" panose="05000000000000000000" pitchFamily="2" charset="2"/>
              </a:rPr>
              <a:t>As</a:t>
            </a:r>
            <a:r>
              <a:rPr lang="en-US" sz="2000" dirty="0">
                <a:solidFill>
                  <a:prstClr val="black"/>
                </a:solidFill>
                <a:sym typeface="Wingdings" panose="05000000000000000000" pitchFamily="2" charset="2"/>
              </a:rPr>
              <a:t>k as many questions as you can.</a:t>
            </a:r>
          </a:p>
          <a:p>
            <a:pPr defTabSz="457200">
              <a:defRPr/>
            </a:pPr>
            <a:r>
              <a:rPr kumimoji="0" lang="en-US" sz="2000" b="0" i="0" u="none" strike="noStrike" kern="1200" cap="none" spc="0" normalizeH="0" baseline="0" noProof="0" dirty="0">
                <a:ln>
                  <a:noFill/>
                </a:ln>
                <a:solidFill>
                  <a:prstClr val="black"/>
                </a:solidFill>
                <a:effectLst/>
                <a:uLnTx/>
                <a:uFillTx/>
                <a:sym typeface="Wingdings" panose="05000000000000000000" pitchFamily="2" charset="2"/>
              </a:rPr>
              <a:t>			Don’t stop to answer, judge, or discuss.</a:t>
            </a:r>
          </a:p>
          <a:p>
            <a:pPr defTabSz="457200">
              <a:defRPr/>
            </a:pPr>
            <a:r>
              <a:rPr lang="en-US" sz="2000" dirty="0">
                <a:solidFill>
                  <a:prstClr val="black"/>
                </a:solidFill>
                <a:sym typeface="Wingdings" panose="05000000000000000000" pitchFamily="2" charset="2"/>
              </a:rPr>
              <a:t>			Record each question exactly as it was stated (or first came to mind).</a:t>
            </a:r>
          </a:p>
          <a:p>
            <a:pPr defTabSz="457200">
              <a:defRPr/>
            </a:pPr>
            <a:r>
              <a:rPr kumimoji="0" lang="en-US" sz="2000" b="0" i="0" u="none" strike="noStrike" kern="1200" cap="none" spc="0" normalizeH="0" baseline="0" noProof="0" dirty="0">
                <a:ln>
                  <a:noFill/>
                </a:ln>
                <a:solidFill>
                  <a:prstClr val="black"/>
                </a:solidFill>
                <a:effectLst/>
                <a:uLnTx/>
                <a:uFillTx/>
                <a:sym typeface="Wingdings" panose="05000000000000000000" pitchFamily="2" charset="2"/>
              </a:rPr>
              <a:t>			Change</a:t>
            </a:r>
            <a:r>
              <a:rPr kumimoji="0" lang="en-US" sz="2000" b="0" i="0" u="none" strike="noStrike" kern="1200" cap="none" spc="0" normalizeH="0" noProof="0" dirty="0">
                <a:ln>
                  <a:noFill/>
                </a:ln>
                <a:solidFill>
                  <a:prstClr val="black"/>
                </a:solidFill>
                <a:effectLst/>
                <a:uLnTx/>
                <a:uFillTx/>
                <a:sym typeface="Wingdings" panose="05000000000000000000" pitchFamily="2" charset="2"/>
              </a:rPr>
              <a:t> any statements into questions.</a:t>
            </a:r>
            <a:endParaRPr kumimoji="0" lang="en-US" sz="2000" b="0" i="0" u="none" strike="noStrike" kern="1200" cap="none" spc="0" normalizeH="0" baseline="0" noProof="0" dirty="0">
              <a:ln>
                <a:noFill/>
              </a:ln>
              <a:solidFill>
                <a:prstClr val="black"/>
              </a:solidFill>
              <a:effectLst/>
              <a:uLnTx/>
              <a:uFillTx/>
            </a:endParaRPr>
          </a:p>
        </p:txBody>
      </p:sp>
      <p:sp>
        <p:nvSpPr>
          <p:cNvPr id="2" name="TextBox 1"/>
          <p:cNvSpPr txBox="1"/>
          <p:nvPr/>
        </p:nvSpPr>
        <p:spPr>
          <a:xfrm>
            <a:off x="1614488" y="2328863"/>
            <a:ext cx="9358312" cy="646331"/>
          </a:xfrm>
          <a:prstGeom prst="rect">
            <a:avLst/>
          </a:prstGeom>
          <a:noFill/>
        </p:spPr>
        <p:txBody>
          <a:bodyPr wrap="square" rtlCol="0">
            <a:spAutoFit/>
          </a:bodyPr>
          <a:lstStyle/>
          <a:p>
            <a:r>
              <a:rPr lang="en-US" sz="3600" dirty="0"/>
              <a:t>Some students are not asking questions.</a:t>
            </a:r>
          </a:p>
        </p:txBody>
      </p:sp>
      <p:pic>
        <p:nvPicPr>
          <p:cNvPr id="5" name="Google Shape;430;p47">
            <a:extLst>
              <a:ext uri="{FF2B5EF4-FFF2-40B4-BE49-F238E27FC236}">
                <a16:creationId xmlns:a16="http://schemas.microsoft.com/office/drawing/2014/main" id="{27823EB8-1F5B-DA43-8E81-FF7FFA4AC1DD}"/>
              </a:ext>
            </a:extLst>
          </p:cNvPr>
          <p:cNvPicPr preferRelativeResize="0"/>
          <p:nvPr/>
        </p:nvPicPr>
        <p:blipFill rotWithShape="1">
          <a:blip r:embed="rId3">
            <a:alphaModFix/>
          </a:blip>
          <a:srcRect/>
          <a:stretch/>
        </p:blipFill>
        <p:spPr>
          <a:xfrm>
            <a:off x="10042771" y="176418"/>
            <a:ext cx="1789845" cy="1015428"/>
          </a:xfrm>
          <a:prstGeom prst="rect">
            <a:avLst/>
          </a:prstGeom>
          <a:noFill/>
          <a:ln>
            <a:noFill/>
          </a:ln>
        </p:spPr>
      </p:pic>
    </p:spTree>
    <p:extLst>
      <p:ext uri="{BB962C8B-B14F-4D97-AF65-F5344CB8AC3E}">
        <p14:creationId xmlns:p14="http://schemas.microsoft.com/office/powerpoint/2010/main" val="2903761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1"/>
          <p:cNvSpPr>
            <a:spLocks noGrp="1"/>
          </p:cNvSpPr>
          <p:nvPr>
            <p:ph type="title"/>
          </p:nvPr>
        </p:nvSpPr>
        <p:spPr>
          <a:xfrm>
            <a:off x="714375" y="207056"/>
            <a:ext cx="10515600" cy="1325563"/>
          </a:xfrm>
        </p:spPr>
        <p:txBody>
          <a:bodyPr>
            <a:normAutofit/>
          </a:bodyPr>
          <a:lstStyle/>
          <a:p>
            <a:pPr eaLnBrk="1" hangingPunct="1"/>
            <a:r>
              <a:rPr lang="en-US" altLang="en-US" dirty="0">
                <a:latin typeface="+mn-lt"/>
              </a:rPr>
              <a:t>Categorize Questions: Closed/Open</a:t>
            </a:r>
          </a:p>
        </p:txBody>
      </p:sp>
      <p:sp>
        <p:nvSpPr>
          <p:cNvPr id="46082" name="Content Placeholder 2"/>
          <p:cNvSpPr>
            <a:spLocks noGrp="1"/>
          </p:cNvSpPr>
          <p:nvPr>
            <p:ph idx="1"/>
          </p:nvPr>
        </p:nvSpPr>
        <p:spPr>
          <a:xfrm>
            <a:off x="838200" y="1825630"/>
            <a:ext cx="10515600" cy="3622029"/>
          </a:xfrm>
        </p:spPr>
        <p:txBody>
          <a:bodyPr>
            <a:normAutofit fontScale="85000" lnSpcReduction="10000"/>
          </a:bodyPr>
          <a:lstStyle/>
          <a:p>
            <a:pPr marL="0" indent="0">
              <a:buNone/>
            </a:pPr>
            <a:r>
              <a:rPr lang="en-US" altLang="en-US" sz="3500" u="sng" dirty="0">
                <a:solidFill>
                  <a:srgbClr val="000000"/>
                </a:solidFill>
              </a:rPr>
              <a:t>Definitions</a:t>
            </a:r>
            <a:r>
              <a:rPr lang="en-US" altLang="en-US" sz="3500" dirty="0">
                <a:solidFill>
                  <a:srgbClr val="000000"/>
                </a:solidFill>
              </a:rPr>
              <a:t>: </a:t>
            </a:r>
            <a:endParaRPr lang="en-US" altLang="en-US" sz="3500" b="1" dirty="0">
              <a:solidFill>
                <a:srgbClr val="000000"/>
              </a:solidFill>
            </a:endParaRPr>
          </a:p>
          <a:p>
            <a:pPr lvl="1" eaLnBrk="1" hangingPunct="1">
              <a:lnSpc>
                <a:spcPct val="90000"/>
              </a:lnSpc>
            </a:pPr>
            <a:r>
              <a:rPr lang="en-US" altLang="en-US" sz="3500" b="1" dirty="0">
                <a:solidFill>
                  <a:srgbClr val="000000"/>
                </a:solidFill>
              </a:rPr>
              <a:t>Closed-ended </a:t>
            </a:r>
            <a:r>
              <a:rPr lang="en-US" altLang="en-US" sz="3500" dirty="0">
                <a:solidFill>
                  <a:srgbClr val="000000"/>
                </a:solidFill>
              </a:rPr>
              <a:t>questions can be answered with a “yes” or  “no” or with a </a:t>
            </a:r>
            <a:r>
              <a:rPr lang="en-US" altLang="en-US" sz="3500" b="1" dirty="0">
                <a:solidFill>
                  <a:srgbClr val="000000"/>
                </a:solidFill>
              </a:rPr>
              <a:t>one-word </a:t>
            </a:r>
            <a:r>
              <a:rPr lang="en-US" altLang="en-US" sz="3500" dirty="0">
                <a:solidFill>
                  <a:srgbClr val="000000"/>
                </a:solidFill>
              </a:rPr>
              <a:t>answer.</a:t>
            </a:r>
          </a:p>
          <a:p>
            <a:pPr lvl="1">
              <a:spcBef>
                <a:spcPts val="1800"/>
              </a:spcBef>
            </a:pPr>
            <a:r>
              <a:rPr lang="en-US" altLang="en-US" sz="3500" b="1" dirty="0">
                <a:solidFill>
                  <a:srgbClr val="000000"/>
                </a:solidFill>
              </a:rPr>
              <a:t>Open-ended</a:t>
            </a:r>
            <a:r>
              <a:rPr lang="en-US" altLang="en-US" sz="3500" dirty="0">
                <a:solidFill>
                  <a:srgbClr val="000000"/>
                </a:solidFill>
              </a:rPr>
              <a:t> questions require </a:t>
            </a:r>
          </a:p>
          <a:p>
            <a:pPr lvl="1">
              <a:spcBef>
                <a:spcPct val="0"/>
              </a:spcBef>
              <a:spcAft>
                <a:spcPts val="1800"/>
              </a:spcAft>
              <a:buNone/>
            </a:pPr>
            <a:r>
              <a:rPr lang="en-US" altLang="en-US" sz="3500" dirty="0">
                <a:solidFill>
                  <a:srgbClr val="000000"/>
                </a:solidFill>
              </a:rPr>
              <a:t>  more </a:t>
            </a:r>
            <a:r>
              <a:rPr lang="en-US" altLang="en-US" sz="3500" b="1" dirty="0">
                <a:solidFill>
                  <a:srgbClr val="000000"/>
                </a:solidFill>
              </a:rPr>
              <a:t>explanation</a:t>
            </a:r>
            <a:r>
              <a:rPr lang="en-US" altLang="en-US" sz="3500" dirty="0">
                <a:solidFill>
                  <a:srgbClr val="000000"/>
                </a:solidFill>
              </a:rPr>
              <a:t>. </a:t>
            </a:r>
          </a:p>
          <a:p>
            <a:pPr lvl="1">
              <a:spcBef>
                <a:spcPct val="0"/>
              </a:spcBef>
              <a:spcAft>
                <a:spcPts val="1800"/>
              </a:spcAft>
              <a:buNone/>
            </a:pPr>
            <a:endParaRPr lang="en-US" altLang="en-US" sz="1000" dirty="0">
              <a:solidFill>
                <a:srgbClr val="000000"/>
              </a:solidFill>
            </a:endParaRPr>
          </a:p>
          <a:p>
            <a:pPr marL="0" indent="0">
              <a:spcBef>
                <a:spcPct val="0"/>
              </a:spcBef>
              <a:buNone/>
            </a:pPr>
            <a:r>
              <a:rPr lang="en-US" altLang="en-US" sz="3500" u="sng" dirty="0">
                <a:solidFill>
                  <a:srgbClr val="000000"/>
                </a:solidFill>
              </a:rPr>
              <a:t>Directions</a:t>
            </a:r>
            <a:r>
              <a:rPr lang="en-US" altLang="en-US" sz="3500" dirty="0">
                <a:solidFill>
                  <a:srgbClr val="000000"/>
                </a:solidFill>
              </a:rPr>
              <a:t>: Identify your questions as closed-ended or open-ended by </a:t>
            </a:r>
            <a:r>
              <a:rPr lang="en-US" altLang="en-US" sz="3500" b="1" dirty="0">
                <a:solidFill>
                  <a:srgbClr val="000000"/>
                </a:solidFill>
              </a:rPr>
              <a:t>marking them </a:t>
            </a:r>
            <a:r>
              <a:rPr lang="en-US" altLang="en-US" sz="3500" dirty="0">
                <a:solidFill>
                  <a:srgbClr val="000000"/>
                </a:solidFill>
              </a:rPr>
              <a:t>with a </a:t>
            </a:r>
            <a:r>
              <a:rPr lang="en-US" altLang="en-US" sz="3500" b="1" dirty="0">
                <a:solidFill>
                  <a:srgbClr val="000000"/>
                </a:solidFill>
              </a:rPr>
              <a:t>“C”</a:t>
            </a:r>
            <a:r>
              <a:rPr lang="en-US" altLang="ja-JP" sz="3500" dirty="0">
                <a:solidFill>
                  <a:srgbClr val="000000"/>
                </a:solidFill>
              </a:rPr>
              <a:t> or an </a:t>
            </a:r>
            <a:r>
              <a:rPr lang="en-US" altLang="en-US" sz="3500" b="1" dirty="0">
                <a:solidFill>
                  <a:srgbClr val="000000"/>
                </a:solidFill>
              </a:rPr>
              <a:t>“</a:t>
            </a:r>
            <a:r>
              <a:rPr lang="en-US" altLang="ja-JP" sz="3500" b="1" dirty="0">
                <a:solidFill>
                  <a:srgbClr val="000000"/>
                </a:solidFill>
              </a:rPr>
              <a:t>O.</a:t>
            </a:r>
            <a:r>
              <a:rPr lang="en-US" altLang="en-US" sz="3500" b="1" dirty="0">
                <a:solidFill>
                  <a:srgbClr val="000000"/>
                </a:solidFill>
              </a:rPr>
              <a:t>”</a:t>
            </a:r>
            <a:endParaRPr lang="en-US" altLang="en-US" sz="3500" dirty="0">
              <a:solidFill>
                <a:srgbClr val="000000"/>
              </a:solidFill>
            </a:endParaRPr>
          </a:p>
        </p:txBody>
      </p:sp>
      <p:pic>
        <p:nvPicPr>
          <p:cNvPr id="5" name="Google Shape;438;p48">
            <a:extLst>
              <a:ext uri="{FF2B5EF4-FFF2-40B4-BE49-F238E27FC236}">
                <a16:creationId xmlns:a16="http://schemas.microsoft.com/office/drawing/2014/main" id="{58C82018-7FC2-4E47-8940-6D4D110CF723}"/>
              </a:ext>
            </a:extLst>
          </p:cNvPr>
          <p:cNvPicPr preferRelativeResize="0"/>
          <p:nvPr/>
        </p:nvPicPr>
        <p:blipFill rotWithShape="1">
          <a:blip r:embed="rId3">
            <a:alphaModFix/>
          </a:blip>
          <a:srcRect/>
          <a:stretch/>
        </p:blipFill>
        <p:spPr>
          <a:xfrm>
            <a:off x="10511693" y="1267621"/>
            <a:ext cx="1574667" cy="959764"/>
          </a:xfrm>
          <a:prstGeom prst="rect">
            <a:avLst/>
          </a:prstGeom>
          <a:noFill/>
          <a:ln>
            <a:noFill/>
          </a:ln>
        </p:spPr>
      </p:pic>
    </p:spTree>
    <p:extLst>
      <p:ext uri="{BB962C8B-B14F-4D97-AF65-F5344CB8AC3E}">
        <p14:creationId xmlns:p14="http://schemas.microsoft.com/office/powerpoint/2010/main" val="18433270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6082">
                                            <p:txEl>
                                              <p:pRg st="1" end="1"/>
                                            </p:txEl>
                                          </p:spTgt>
                                        </p:tgtEl>
                                        <p:attrNameLst>
                                          <p:attrName>style.visibility</p:attrName>
                                        </p:attrNameLst>
                                      </p:cBhvr>
                                      <p:to>
                                        <p:strVal val="visible"/>
                                      </p:to>
                                    </p:set>
                                    <p:animEffect transition="in" filter="fade">
                                      <p:cBhvr>
                                        <p:cTn id="7" dur="500"/>
                                        <p:tgtEl>
                                          <p:spTgt spid="46082">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6082">
                                            <p:txEl>
                                              <p:pRg st="2" end="2"/>
                                            </p:txEl>
                                          </p:spTgt>
                                        </p:tgtEl>
                                        <p:attrNameLst>
                                          <p:attrName>style.visibility</p:attrName>
                                        </p:attrNameLst>
                                      </p:cBhvr>
                                      <p:to>
                                        <p:strVal val="visible"/>
                                      </p:to>
                                    </p:set>
                                    <p:animEffect transition="in" filter="fade">
                                      <p:cBhvr>
                                        <p:cTn id="10" dur="500"/>
                                        <p:tgtEl>
                                          <p:spTgt spid="46082">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6082">
                                            <p:txEl>
                                              <p:pRg st="3" end="3"/>
                                            </p:txEl>
                                          </p:spTgt>
                                        </p:tgtEl>
                                        <p:attrNameLst>
                                          <p:attrName>style.visibility</p:attrName>
                                        </p:attrNameLst>
                                      </p:cBhvr>
                                      <p:to>
                                        <p:strVal val="visible"/>
                                      </p:to>
                                    </p:set>
                                    <p:animEffect transition="in" filter="fade">
                                      <p:cBhvr>
                                        <p:cTn id="13" dur="500"/>
                                        <p:tgtEl>
                                          <p:spTgt spid="46082">
                                            <p:txEl>
                                              <p:pRg st="3" end="3"/>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nodeType="clickEffect">
                                  <p:stCondLst>
                                    <p:cond delay="0"/>
                                  </p:stCondLst>
                                  <p:childTnLst>
                                    <p:set>
                                      <p:cBhvr>
                                        <p:cTn id="17" dur="1" fill="hold">
                                          <p:stCondLst>
                                            <p:cond delay="0"/>
                                          </p:stCondLst>
                                        </p:cTn>
                                        <p:tgtEl>
                                          <p:spTgt spid="46082">
                                            <p:txEl>
                                              <p:pRg st="5" end="5"/>
                                            </p:txEl>
                                          </p:spTgt>
                                        </p:tgtEl>
                                        <p:attrNameLst>
                                          <p:attrName>style.visibility</p:attrName>
                                        </p:attrNameLst>
                                      </p:cBhvr>
                                      <p:to>
                                        <p:strVal val="visible"/>
                                      </p:to>
                                    </p:set>
                                    <p:animEffect transition="in" filter="fade">
                                      <p:cBhvr>
                                        <p:cTn id="18" dur="500"/>
                                        <p:tgtEl>
                                          <p:spTgt spid="46082">
                                            <p:txEl>
                                              <p:pRg st="5" end="5"/>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itle 1"/>
          <p:cNvSpPr>
            <a:spLocks noGrp="1"/>
          </p:cNvSpPr>
          <p:nvPr>
            <p:ph type="title"/>
          </p:nvPr>
        </p:nvSpPr>
        <p:spPr/>
        <p:txBody>
          <a:bodyPr>
            <a:normAutofit/>
          </a:bodyPr>
          <a:lstStyle/>
          <a:p>
            <a:pPr eaLnBrk="1" hangingPunct="1"/>
            <a:r>
              <a:rPr lang="en-US" altLang="en-US" dirty="0"/>
              <a:t>Discuss</a:t>
            </a:r>
          </a:p>
        </p:txBody>
      </p:sp>
      <p:graphicFrame>
        <p:nvGraphicFramePr>
          <p:cNvPr id="5" name="Content Placeholder 3"/>
          <p:cNvGraphicFramePr>
            <a:graphicFrameLocks noGrp="1"/>
          </p:cNvGraphicFramePr>
          <p:nvPr>
            <p:extLst>
              <p:ext uri="{D42A27DB-BD31-4B8C-83A1-F6EECF244321}">
                <p14:modId xmlns:p14="http://schemas.microsoft.com/office/powerpoint/2010/main" val="255412979"/>
              </p:ext>
            </p:extLst>
          </p:nvPr>
        </p:nvGraphicFramePr>
        <p:xfrm>
          <a:off x="2341125" y="1893654"/>
          <a:ext cx="7075803" cy="37375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Rectangle 1"/>
          <p:cNvSpPr/>
          <p:nvPr/>
        </p:nvSpPr>
        <p:spPr>
          <a:xfrm>
            <a:off x="5894963" y="3041516"/>
            <a:ext cx="3516668" cy="2321668"/>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cs typeface="+mn-cs"/>
            </a:endParaRPr>
          </a:p>
        </p:txBody>
      </p:sp>
      <p:sp>
        <p:nvSpPr>
          <p:cNvPr id="6" name="Google Shape;454;p49"/>
          <p:cNvSpPr/>
          <p:nvPr/>
        </p:nvSpPr>
        <p:spPr>
          <a:xfrm>
            <a:off x="10628926" y="231633"/>
            <a:ext cx="962143" cy="647598"/>
          </a:xfrm>
          <a:prstGeom prst="wedgeRectCallout">
            <a:avLst>
              <a:gd name="adj1" fmla="val -32870"/>
              <a:gd name="adj2" fmla="val 79687"/>
            </a:avLst>
          </a:prstGeom>
          <a:solidFill>
            <a:schemeClr val="accent1">
              <a:alpha val="91372"/>
            </a:schemeClr>
          </a:solidFill>
          <a:ln w="25400" cap="flat" cmpd="sng">
            <a:solidFill>
              <a:srgbClr val="5C99CE"/>
            </a:solidFill>
            <a:prstDash val="solid"/>
            <a:round/>
            <a:headEnd type="none" w="sm" len="sm"/>
            <a:tailEnd type="none" w="sm" len="sm"/>
          </a:ln>
          <a:effectLst>
            <a:outerShdw blurRad="63500" dist="25400" dir="5400000" rotWithShape="0">
              <a:srgbClr val="808080">
                <a:alpha val="7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Tree>
    <p:extLst>
      <p:ext uri="{BB962C8B-B14F-4D97-AF65-F5344CB8AC3E}">
        <p14:creationId xmlns:p14="http://schemas.microsoft.com/office/powerpoint/2010/main" val="1653897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25625"/>
            <a:ext cx="10515600" cy="1009015"/>
          </a:xfrm>
        </p:spPr>
        <p:txBody>
          <a:bodyPr>
            <a:normAutofit/>
          </a:bodyPr>
          <a:lstStyle/>
          <a:p>
            <a:pPr marL="0" indent="0">
              <a:buNone/>
              <a:defRPr/>
            </a:pPr>
            <a:endParaRPr lang="en-US" altLang="en-US" sz="1050" dirty="0">
              <a:latin typeface="Rockwell" panose="02060603020205020403" pitchFamily="18" charset="0"/>
            </a:endParaRPr>
          </a:p>
          <a:p>
            <a:pPr marL="0" indent="0">
              <a:spcBef>
                <a:spcPts val="0"/>
              </a:spcBef>
              <a:buNone/>
              <a:defRPr/>
            </a:pPr>
            <a:endParaRPr lang="en-US" sz="3200" b="1" dirty="0">
              <a:solidFill>
                <a:schemeClr val="tx2"/>
              </a:solidFill>
              <a:latin typeface="Rockwell" panose="02060603020205020403" pitchFamily="18" charset="0"/>
            </a:endParaRPr>
          </a:p>
        </p:txBody>
      </p:sp>
      <p:sp>
        <p:nvSpPr>
          <p:cNvPr id="2" name="TextBox 1"/>
          <p:cNvSpPr txBox="1"/>
          <p:nvPr/>
        </p:nvSpPr>
        <p:spPr>
          <a:xfrm>
            <a:off x="693299" y="554069"/>
            <a:ext cx="9914106" cy="701731"/>
          </a:xfrm>
          <a:prstGeom prst="rect">
            <a:avLst/>
          </a:prstGeom>
        </p:spPr>
        <p:txBody>
          <a:bodyPr vert="horz" lIns="91440" tIns="45720" rIns="91440" bIns="45720" rtlCol="0" anchor="ctr">
            <a:noAutofit/>
          </a:bodyPr>
          <a:lstStyle>
            <a:defPPr>
              <a:defRPr lang="en-US"/>
            </a:defPPr>
            <a:lvl1pPr>
              <a:lnSpc>
                <a:spcPct val="90000"/>
              </a:lnSpc>
              <a:spcBef>
                <a:spcPct val="0"/>
              </a:spcBef>
              <a:buNone/>
              <a:defRPr sz="4400">
                <a:solidFill>
                  <a:schemeClr val="bg1"/>
                </a:solidFill>
                <a:latin typeface="DIN Next Rounded LT Pro" panose="020F0503020203050203"/>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en-US" sz="4000" b="0" i="0" u="none" strike="noStrike" kern="1200" cap="none" spc="0" normalizeH="0" baseline="0" noProof="0" dirty="0">
                <a:ln>
                  <a:noFill/>
                </a:ln>
                <a:solidFill>
                  <a:srgbClr val="000000"/>
                </a:solidFill>
                <a:effectLst/>
                <a:uLnTx/>
                <a:uFillTx/>
                <a:latin typeface="+mj-lt"/>
                <a:ea typeface="MS Gothic"/>
                <a:cs typeface="+mj-cs"/>
              </a:rPr>
              <a:t>To Access Today’s Materials:</a:t>
            </a:r>
            <a:endParaRPr kumimoji="0" lang="en-US" sz="4000" b="0" i="0" u="none" strike="noStrike" kern="1200" cap="none" spc="0" normalizeH="0" baseline="0" noProof="0" dirty="0">
              <a:ln>
                <a:noFill/>
              </a:ln>
              <a:solidFill>
                <a:srgbClr val="000000"/>
              </a:solidFill>
              <a:effectLst/>
              <a:uLnTx/>
              <a:uFillTx/>
              <a:latin typeface="+mj-lt"/>
              <a:ea typeface="MS Gothic"/>
              <a:cs typeface="+mj-cs"/>
            </a:endParaRPr>
          </a:p>
        </p:txBody>
      </p:sp>
      <p:sp>
        <p:nvSpPr>
          <p:cNvPr id="5" name="TextBox 4"/>
          <p:cNvSpPr txBox="1"/>
          <p:nvPr/>
        </p:nvSpPr>
        <p:spPr>
          <a:xfrm>
            <a:off x="838200" y="2065199"/>
            <a:ext cx="6419850" cy="769441"/>
          </a:xfrm>
          <a:prstGeom prst="rect">
            <a:avLst/>
          </a:prstGeom>
          <a:noFill/>
        </p:spPr>
        <p:txBody>
          <a:bodyPr wrap="square" rtlCol="0">
            <a:spAutoFit/>
          </a:bodyPr>
          <a:lstStyle/>
          <a:p>
            <a:r>
              <a:rPr lang="en-US" sz="4400" dirty="0">
                <a:hlinkClick r:id="rId4"/>
              </a:rPr>
              <a:t>https://bit.ly/3vQwtPJ</a:t>
            </a:r>
            <a:endParaRPr lang="en-US" sz="4400" dirty="0"/>
          </a:p>
        </p:txBody>
      </p:sp>
    </p:spTree>
    <p:custDataLst>
      <p:tags r:id="rId1"/>
    </p:custDataLst>
    <p:extLst>
      <p:ext uri="{BB962C8B-B14F-4D97-AF65-F5344CB8AC3E}">
        <p14:creationId xmlns:p14="http://schemas.microsoft.com/office/powerpoint/2010/main" val="32634788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itle 1"/>
          <p:cNvSpPr>
            <a:spLocks noGrp="1"/>
          </p:cNvSpPr>
          <p:nvPr>
            <p:ph type="title"/>
          </p:nvPr>
        </p:nvSpPr>
        <p:spPr>
          <a:xfrm>
            <a:off x="838200" y="265903"/>
            <a:ext cx="10515600" cy="1325563"/>
          </a:xfrm>
        </p:spPr>
        <p:txBody>
          <a:bodyPr>
            <a:normAutofit/>
          </a:bodyPr>
          <a:lstStyle/>
          <a:p>
            <a:pPr eaLnBrk="1" hangingPunct="1"/>
            <a:r>
              <a:rPr lang="en-US" altLang="en-US" dirty="0"/>
              <a:t>Discuss</a:t>
            </a:r>
          </a:p>
        </p:txBody>
      </p:sp>
      <p:graphicFrame>
        <p:nvGraphicFramePr>
          <p:cNvPr id="7" name="Content Placeholder 3"/>
          <p:cNvGraphicFramePr>
            <a:graphicFrameLocks noGrp="1"/>
          </p:cNvGraphicFramePr>
          <p:nvPr>
            <p:extLst>
              <p:ext uri="{D42A27DB-BD31-4B8C-83A1-F6EECF244321}">
                <p14:modId xmlns:p14="http://schemas.microsoft.com/office/powerpoint/2010/main" val="936058585"/>
              </p:ext>
            </p:extLst>
          </p:nvPr>
        </p:nvGraphicFramePr>
        <p:xfrm>
          <a:off x="2425433" y="1854740"/>
          <a:ext cx="7107623" cy="38560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Rectangle 1"/>
          <p:cNvSpPr/>
          <p:nvPr/>
        </p:nvSpPr>
        <p:spPr>
          <a:xfrm>
            <a:off x="5979270" y="3015578"/>
            <a:ext cx="3553785" cy="2431915"/>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ckwell" panose="02060603020205020403" pitchFamily="18" charset="0"/>
              <a:cs typeface="+mn-cs"/>
            </a:endParaRPr>
          </a:p>
        </p:txBody>
      </p:sp>
      <p:sp>
        <p:nvSpPr>
          <p:cNvPr id="6" name="Google Shape;454;p49"/>
          <p:cNvSpPr/>
          <p:nvPr/>
        </p:nvSpPr>
        <p:spPr>
          <a:xfrm>
            <a:off x="10628926" y="231633"/>
            <a:ext cx="962143" cy="647598"/>
          </a:xfrm>
          <a:prstGeom prst="wedgeRectCallout">
            <a:avLst>
              <a:gd name="adj1" fmla="val -32870"/>
              <a:gd name="adj2" fmla="val 79687"/>
            </a:avLst>
          </a:prstGeom>
          <a:solidFill>
            <a:schemeClr val="accent1">
              <a:alpha val="91372"/>
            </a:schemeClr>
          </a:solidFill>
          <a:ln w="25400" cap="flat" cmpd="sng">
            <a:solidFill>
              <a:srgbClr val="5C99CE"/>
            </a:solidFill>
            <a:prstDash val="solid"/>
            <a:round/>
            <a:headEnd type="none" w="sm" len="sm"/>
            <a:tailEnd type="none" w="sm" len="sm"/>
          </a:ln>
          <a:effectLst>
            <a:outerShdw blurRad="63500" dist="25400" dir="5400000" rotWithShape="0">
              <a:srgbClr val="808080">
                <a:alpha val="7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Tree>
    <p:extLst>
      <p:ext uri="{BB962C8B-B14F-4D97-AF65-F5344CB8AC3E}">
        <p14:creationId xmlns:p14="http://schemas.microsoft.com/office/powerpoint/2010/main" val="1054455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ubtitle 2"/>
          <p:cNvSpPr txBox="1">
            <a:spLocks/>
          </p:cNvSpPr>
          <p:nvPr/>
        </p:nvSpPr>
        <p:spPr bwMode="auto">
          <a:xfrm>
            <a:off x="2386013" y="2402242"/>
            <a:ext cx="6400800" cy="16316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Rockwell" panose="02060603020205020403" pitchFamily="18" charset="0"/>
                <a:ea typeface="MS PGothic" pitchFamily="34" charset="-128"/>
              </a:defRPr>
            </a:lvl1pPr>
            <a:lvl2pPr marL="37931725" indent="-37474525">
              <a:defRPr>
                <a:solidFill>
                  <a:schemeClr val="tx1"/>
                </a:solidFill>
                <a:latin typeface="Rockwell" panose="02060603020205020403" pitchFamily="18" charset="0"/>
                <a:ea typeface="MS PGothic" pitchFamily="34" charset="-128"/>
              </a:defRPr>
            </a:lvl2pPr>
            <a:lvl3pPr marL="1143000" indent="-228600">
              <a:defRPr>
                <a:solidFill>
                  <a:schemeClr val="tx1"/>
                </a:solidFill>
                <a:latin typeface="Rockwell" panose="02060603020205020403" pitchFamily="18" charset="0"/>
                <a:ea typeface="MS PGothic" pitchFamily="34" charset="-128"/>
              </a:defRPr>
            </a:lvl3pPr>
            <a:lvl4pPr marL="1600200" indent="-228600">
              <a:defRPr>
                <a:solidFill>
                  <a:schemeClr val="tx1"/>
                </a:solidFill>
                <a:latin typeface="Rockwell" panose="02060603020205020403" pitchFamily="18" charset="0"/>
                <a:ea typeface="MS PGothic" pitchFamily="34" charset="-128"/>
              </a:defRPr>
            </a:lvl4pPr>
            <a:lvl5pPr marL="2057400" indent="-228600">
              <a:defRPr>
                <a:solidFill>
                  <a:schemeClr val="tx1"/>
                </a:solidFill>
                <a:latin typeface="Rockwell" panose="02060603020205020403" pitchFamily="18"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Rockwell" panose="02060603020205020403" pitchFamily="18"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Rockwell" panose="02060603020205020403" pitchFamily="18"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Rockwell" panose="02060603020205020403" pitchFamily="18"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Rockwell" panose="02060603020205020403" pitchFamily="18" charset="0"/>
                <a:ea typeface="MS PGothic" pitchFamily="34" charset="-128"/>
              </a:defRPr>
            </a:lvl9pPr>
          </a:lstStyle>
          <a:p>
            <a:pPr marL="342900" marR="0" lvl="0" indent="-342900" algn="l" defTabSz="457200" rtl="0" eaLnBrk="1" fontAlgn="base" latinLnBrk="0" hangingPunct="1">
              <a:lnSpc>
                <a:spcPct val="100000"/>
              </a:lnSpc>
              <a:spcBef>
                <a:spcPct val="20000"/>
              </a:spcBef>
              <a:spcAft>
                <a:spcPct val="0"/>
              </a:spcAft>
              <a:buClrTx/>
              <a:buSzTx/>
              <a:buFont typeface="Arial" panose="020B0604020202020204" pitchFamily="34" charset="0"/>
              <a:buChar char="•"/>
              <a:tabLst/>
              <a:defRPr/>
            </a:pPr>
            <a:endParaRPr kumimoji="0" lang="en-US" altLang="en-US" sz="3200" b="1" i="0" u="none" strike="noStrike" kern="1200" cap="none" spc="0" normalizeH="0" baseline="0" noProof="0" dirty="0">
              <a:ln>
                <a:noFill/>
              </a:ln>
              <a:solidFill>
                <a:prstClr val="black"/>
              </a:solidFill>
              <a:effectLst/>
              <a:uLnTx/>
              <a:uFillTx/>
              <a:latin typeface="Rockwell" panose="02060603020205020403" pitchFamily="18" charset="0"/>
              <a:ea typeface="MS PGothic" pitchFamily="34" charset="-128"/>
              <a:cs typeface="+mn-cs"/>
            </a:endParaRPr>
          </a:p>
        </p:txBody>
      </p:sp>
      <p:sp>
        <p:nvSpPr>
          <p:cNvPr id="108547" name="Title 1"/>
          <p:cNvSpPr>
            <a:spLocks noGrp="1"/>
          </p:cNvSpPr>
          <p:nvPr>
            <p:ph type="title"/>
          </p:nvPr>
        </p:nvSpPr>
        <p:spPr>
          <a:xfrm>
            <a:off x="838200" y="221333"/>
            <a:ext cx="10515600" cy="1234047"/>
          </a:xfrm>
        </p:spPr>
        <p:txBody>
          <a:bodyPr>
            <a:normAutofit/>
          </a:bodyPr>
          <a:lstStyle/>
          <a:p>
            <a:pPr eaLnBrk="1" hangingPunct="1"/>
            <a:r>
              <a:rPr lang="en-US" altLang="en-US" dirty="0"/>
              <a:t>Improve Questions</a:t>
            </a:r>
          </a:p>
        </p:txBody>
      </p:sp>
      <p:sp>
        <p:nvSpPr>
          <p:cNvPr id="4" name="Content Placeholder 3"/>
          <p:cNvSpPr>
            <a:spLocks noGrp="1"/>
          </p:cNvSpPr>
          <p:nvPr>
            <p:ph idx="1"/>
          </p:nvPr>
        </p:nvSpPr>
        <p:spPr>
          <a:xfrm>
            <a:off x="900193" y="1770996"/>
            <a:ext cx="10515600" cy="4765728"/>
          </a:xfrm>
        </p:spPr>
        <p:txBody>
          <a:bodyPr>
            <a:normAutofit lnSpcReduction="10000"/>
          </a:bodyPr>
          <a:lstStyle/>
          <a:p>
            <a:pPr eaLnBrk="1" hangingPunct="1">
              <a:spcBef>
                <a:spcPts val="400"/>
              </a:spcBef>
            </a:pPr>
            <a:r>
              <a:rPr lang="en-US" altLang="en-US" sz="2800" dirty="0">
                <a:solidFill>
                  <a:srgbClr val="000000"/>
                </a:solidFill>
              </a:rPr>
              <a:t>Take one </a:t>
            </a:r>
            <a:r>
              <a:rPr lang="en-US" altLang="en-US" sz="2800" b="1" dirty="0"/>
              <a:t>closed-ended question</a:t>
            </a:r>
            <a:r>
              <a:rPr lang="en-US" altLang="en-US" sz="2800" b="1" dirty="0">
                <a:solidFill>
                  <a:srgbClr val="9D90A0"/>
                </a:solidFill>
              </a:rPr>
              <a:t> </a:t>
            </a:r>
            <a:r>
              <a:rPr lang="en-US" altLang="en-US" sz="2800" dirty="0">
                <a:solidFill>
                  <a:srgbClr val="000000"/>
                </a:solidFill>
              </a:rPr>
              <a:t>and change it</a:t>
            </a:r>
            <a:r>
              <a:rPr lang="en-US" altLang="en-US" sz="2800" b="1" dirty="0">
                <a:solidFill>
                  <a:srgbClr val="000000"/>
                </a:solidFill>
              </a:rPr>
              <a:t> </a:t>
            </a:r>
            <a:r>
              <a:rPr lang="en-US" altLang="en-US" sz="2800" dirty="0">
                <a:solidFill>
                  <a:srgbClr val="000000"/>
                </a:solidFill>
              </a:rPr>
              <a:t>into an </a:t>
            </a:r>
            <a:r>
              <a:rPr lang="en-US" altLang="en-US" sz="2800" b="1" dirty="0"/>
              <a:t>open-ended question</a:t>
            </a:r>
            <a:r>
              <a:rPr lang="en-US" altLang="en-US" sz="2800" dirty="0">
                <a:solidFill>
                  <a:srgbClr val="000000"/>
                </a:solidFill>
              </a:rPr>
              <a:t>.</a:t>
            </a:r>
          </a:p>
          <a:p>
            <a:pPr eaLnBrk="1" hangingPunct="1">
              <a:spcBef>
                <a:spcPts val="400"/>
              </a:spcBef>
              <a:spcAft>
                <a:spcPts val="600"/>
              </a:spcAft>
              <a:buFont typeface="Wingdings" panose="05000000000000000000" pitchFamily="2" charset="2"/>
              <a:buNone/>
            </a:pPr>
            <a:endParaRPr lang="en-US" altLang="en-US" dirty="0">
              <a:solidFill>
                <a:srgbClr val="000000"/>
              </a:solidFill>
              <a:latin typeface="Rockwell" panose="02060603020205020403" pitchFamily="18" charset="0"/>
            </a:endParaRPr>
          </a:p>
          <a:p>
            <a:pPr eaLnBrk="1" hangingPunct="1">
              <a:spcBef>
                <a:spcPts val="1600"/>
              </a:spcBef>
              <a:buFont typeface="Wingdings" panose="05000000000000000000" pitchFamily="2" charset="2"/>
              <a:buNone/>
            </a:pPr>
            <a:endParaRPr lang="en-US" altLang="en-US" dirty="0">
              <a:solidFill>
                <a:srgbClr val="000000"/>
              </a:solidFill>
              <a:latin typeface="Rockwell" panose="02060603020205020403" pitchFamily="18" charset="0"/>
            </a:endParaRPr>
          </a:p>
          <a:p>
            <a:pPr eaLnBrk="1" hangingPunct="1">
              <a:spcBef>
                <a:spcPts val="1200"/>
              </a:spcBef>
            </a:pPr>
            <a:endParaRPr lang="en-US" altLang="en-US" sz="800" dirty="0">
              <a:solidFill>
                <a:srgbClr val="000000"/>
              </a:solidFill>
              <a:latin typeface="Rockwell" panose="02060603020205020403" pitchFamily="18" charset="0"/>
            </a:endParaRPr>
          </a:p>
          <a:p>
            <a:pPr eaLnBrk="1" hangingPunct="1">
              <a:spcBef>
                <a:spcPts val="1200"/>
              </a:spcBef>
            </a:pPr>
            <a:r>
              <a:rPr lang="en-US" altLang="en-US" sz="2800" dirty="0">
                <a:solidFill>
                  <a:srgbClr val="000000"/>
                </a:solidFill>
              </a:rPr>
              <a:t>Take one </a:t>
            </a:r>
            <a:r>
              <a:rPr lang="en-US" altLang="en-US" sz="2800" b="1" dirty="0"/>
              <a:t>open-ended question </a:t>
            </a:r>
            <a:r>
              <a:rPr lang="en-US" altLang="en-US" sz="2800" dirty="0">
                <a:solidFill>
                  <a:srgbClr val="000000"/>
                </a:solidFill>
              </a:rPr>
              <a:t>and change it</a:t>
            </a:r>
            <a:r>
              <a:rPr lang="en-US" altLang="en-US" sz="2800" b="1" dirty="0">
                <a:solidFill>
                  <a:srgbClr val="000000"/>
                </a:solidFill>
              </a:rPr>
              <a:t> </a:t>
            </a:r>
            <a:r>
              <a:rPr lang="en-US" altLang="en-US" sz="2800" dirty="0">
                <a:solidFill>
                  <a:srgbClr val="000000"/>
                </a:solidFill>
              </a:rPr>
              <a:t>into a </a:t>
            </a:r>
            <a:r>
              <a:rPr lang="en-US" altLang="en-US" sz="2800" b="1" dirty="0"/>
              <a:t>closed-ended question</a:t>
            </a:r>
            <a:r>
              <a:rPr lang="en-US" altLang="en-US" sz="2800" dirty="0">
                <a:solidFill>
                  <a:srgbClr val="000000"/>
                </a:solidFill>
              </a:rPr>
              <a:t>.</a:t>
            </a:r>
            <a:br>
              <a:rPr lang="en-US" altLang="en-US" sz="2800" dirty="0">
                <a:solidFill>
                  <a:srgbClr val="000000"/>
                </a:solidFill>
              </a:rPr>
            </a:br>
            <a:br>
              <a:rPr lang="en-US" altLang="en-US" sz="2800" dirty="0">
                <a:solidFill>
                  <a:srgbClr val="000000"/>
                </a:solidFill>
              </a:rPr>
            </a:br>
            <a:endParaRPr lang="en-US" altLang="en-US" sz="2800" dirty="0">
              <a:solidFill>
                <a:srgbClr val="000000"/>
              </a:solidFill>
            </a:endParaRPr>
          </a:p>
          <a:p>
            <a:pPr eaLnBrk="1" hangingPunct="1"/>
            <a:endParaRPr lang="en-US" altLang="en-US" dirty="0">
              <a:solidFill>
                <a:srgbClr val="000000"/>
              </a:solidFill>
            </a:endParaRPr>
          </a:p>
          <a:p>
            <a:pPr eaLnBrk="1" hangingPunct="1"/>
            <a:r>
              <a:rPr lang="en-US" altLang="en-US" dirty="0"/>
              <a:t>Add these as new questions to your list</a:t>
            </a:r>
          </a:p>
        </p:txBody>
      </p:sp>
      <p:sp>
        <p:nvSpPr>
          <p:cNvPr id="3" name="TextBox 2"/>
          <p:cNvSpPr txBox="1"/>
          <p:nvPr/>
        </p:nvSpPr>
        <p:spPr>
          <a:xfrm>
            <a:off x="2463707" y="2844991"/>
            <a:ext cx="2481263" cy="646113"/>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dirty="0">
                <a:ln>
                  <a:noFill/>
                </a:ln>
                <a:solidFill>
                  <a:srgbClr val="FFFFFF"/>
                </a:solidFill>
                <a:effectLst/>
                <a:uLnTx/>
                <a:uFillTx/>
                <a:latin typeface="+mn-lt"/>
                <a:ea typeface="MS PGothic" pitchFamily="34" charset="-128"/>
                <a:cs typeface="+mn-cs"/>
              </a:rPr>
              <a:t>Closed</a:t>
            </a:r>
          </a:p>
        </p:txBody>
      </p:sp>
      <p:cxnSp>
        <p:nvCxnSpPr>
          <p:cNvPr id="6" name="Straight Arrow Connector 5"/>
          <p:cNvCxnSpPr/>
          <p:nvPr/>
        </p:nvCxnSpPr>
        <p:spPr>
          <a:xfrm flipV="1">
            <a:off x="5269429" y="3154642"/>
            <a:ext cx="1939925" cy="17462"/>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7776558" y="2883366"/>
            <a:ext cx="1809751"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spAutoFit/>
          </a:bodyP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dirty="0">
                <a:ln>
                  <a:noFill/>
                </a:ln>
                <a:solidFill>
                  <a:srgbClr val="FFFFFF"/>
                </a:solidFill>
                <a:effectLst/>
                <a:uLnTx/>
                <a:uFillTx/>
                <a:latin typeface="+mn-lt"/>
                <a:ea typeface="MS PGothic" pitchFamily="34" charset="-128"/>
                <a:cs typeface="+mn-cs"/>
              </a:rPr>
              <a:t>Open</a:t>
            </a:r>
          </a:p>
        </p:txBody>
      </p:sp>
      <p:sp>
        <p:nvSpPr>
          <p:cNvPr id="13" name="TextBox 12"/>
          <p:cNvSpPr txBox="1"/>
          <p:nvPr/>
        </p:nvSpPr>
        <p:spPr>
          <a:xfrm>
            <a:off x="7440802" y="4876351"/>
            <a:ext cx="2481263" cy="646113"/>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dirty="0">
                <a:ln>
                  <a:noFill/>
                </a:ln>
                <a:solidFill>
                  <a:srgbClr val="FFFFFF"/>
                </a:solidFill>
                <a:effectLst/>
                <a:uLnTx/>
                <a:uFillTx/>
                <a:latin typeface="+mn-lt"/>
                <a:ea typeface="MS PGothic" pitchFamily="34" charset="-128"/>
                <a:cs typeface="+mn-cs"/>
              </a:rPr>
              <a:t>Closed</a:t>
            </a:r>
          </a:p>
        </p:txBody>
      </p:sp>
      <p:cxnSp>
        <p:nvCxnSpPr>
          <p:cNvPr id="14" name="Straight Arrow Connector 13"/>
          <p:cNvCxnSpPr/>
          <p:nvPr/>
        </p:nvCxnSpPr>
        <p:spPr>
          <a:xfrm flipV="1">
            <a:off x="4966497" y="5126106"/>
            <a:ext cx="1941513" cy="17463"/>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2864043" y="4932192"/>
            <a:ext cx="1809751"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spAutoFit/>
          </a:bodyP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dirty="0">
                <a:ln>
                  <a:noFill/>
                </a:ln>
                <a:solidFill>
                  <a:srgbClr val="FFFFFF"/>
                </a:solidFill>
                <a:effectLst/>
                <a:uLnTx/>
                <a:uFillTx/>
                <a:latin typeface="+mn-lt"/>
                <a:ea typeface="MS PGothic" pitchFamily="34" charset="-128"/>
                <a:cs typeface="+mn-cs"/>
              </a:rPr>
              <a:t>Open</a:t>
            </a:r>
          </a:p>
        </p:txBody>
      </p:sp>
      <p:pic>
        <p:nvPicPr>
          <p:cNvPr id="12" name="Google Shape;438;p48">
            <a:extLst>
              <a:ext uri="{FF2B5EF4-FFF2-40B4-BE49-F238E27FC236}">
                <a16:creationId xmlns:a16="http://schemas.microsoft.com/office/drawing/2014/main" id="{8D291542-6D17-EE43-A47D-61DCCA84D447}"/>
              </a:ext>
            </a:extLst>
          </p:cNvPr>
          <p:cNvPicPr preferRelativeResize="0"/>
          <p:nvPr/>
        </p:nvPicPr>
        <p:blipFill rotWithShape="1">
          <a:blip r:embed="rId3">
            <a:alphaModFix/>
          </a:blip>
          <a:srcRect/>
          <a:stretch/>
        </p:blipFill>
        <p:spPr>
          <a:xfrm>
            <a:off x="10303875" y="173542"/>
            <a:ext cx="1574667" cy="959764"/>
          </a:xfrm>
          <a:prstGeom prst="rect">
            <a:avLst/>
          </a:prstGeom>
          <a:noFill/>
          <a:ln>
            <a:noFill/>
          </a:ln>
        </p:spPr>
      </p:pic>
    </p:spTree>
    <p:extLst>
      <p:ext uri="{BB962C8B-B14F-4D97-AF65-F5344CB8AC3E}">
        <p14:creationId xmlns:p14="http://schemas.microsoft.com/office/powerpoint/2010/main" val="277010779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p:tgtEl>
                                          <p:spTgt spid="4">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4">
                                            <p:txEl>
                                              <p:pRg st="0" end="0"/>
                                            </p:txEl>
                                          </p:spTgt>
                                        </p:tgtEl>
                                      </p:cBhvr>
                                    </p:animEffect>
                                  </p:childTnLst>
                                </p:cTn>
                              </p:par>
                            </p:childTnLst>
                          </p:cTn>
                        </p:par>
                        <p:par>
                          <p:cTn id="9" fill="hold" nodeType="afterGroup">
                            <p:stCondLst>
                              <p:cond delay="500"/>
                            </p:stCondLst>
                            <p:childTnLst>
                              <p:par>
                                <p:cTn id="10" presetID="9" presetClass="entr" presetSubtype="0"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par>
                          <p:cTn id="13" fill="hold" nodeType="afterGroup">
                            <p:stCondLst>
                              <p:cond delay="1000"/>
                            </p:stCondLst>
                            <p:childTnLst>
                              <p:par>
                                <p:cTn id="14" presetID="22" presetClass="entr" presetSubtype="8"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childTnLst>
                          </p:cTn>
                        </p:par>
                        <p:par>
                          <p:cTn id="17" fill="hold" nodeType="afterGroup">
                            <p:stCondLst>
                              <p:cond delay="1500"/>
                            </p:stCondLst>
                            <p:childTnLst>
                              <p:par>
                                <p:cTn id="18" presetID="9" presetClass="entr" presetSubtype="0"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dissolve">
                                      <p:cBhvr>
                                        <p:cTn id="20" dur="500"/>
                                        <p:tgtEl>
                                          <p:spTgt spid="11"/>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2" presetClass="entr" presetSubtype="4" fill="hold" nodeType="click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 calcmode="lin" valueType="num">
                                      <p:cBhvr additive="base">
                                        <p:cTn id="25" dur="500"/>
                                        <p:tgtEl>
                                          <p:spTgt spid="4">
                                            <p:txEl>
                                              <p:pRg st="4" end="4"/>
                                            </p:txEl>
                                          </p:spTgt>
                                        </p:tgtEl>
                                        <p:attrNameLst>
                                          <p:attrName>ppt_y</p:attrName>
                                        </p:attrNameLst>
                                      </p:cBhvr>
                                      <p:tavLst>
                                        <p:tav tm="0">
                                          <p:val>
                                            <p:strVal val="#ppt_y+#ppt_h*1.125000"/>
                                          </p:val>
                                        </p:tav>
                                        <p:tav tm="100000">
                                          <p:val>
                                            <p:strVal val="#ppt_y"/>
                                          </p:val>
                                        </p:tav>
                                      </p:tavLst>
                                    </p:anim>
                                    <p:animEffect transition="in" filter="wipe(up)">
                                      <p:cBhvr>
                                        <p:cTn id="26" dur="500"/>
                                        <p:tgtEl>
                                          <p:spTgt spid="4">
                                            <p:txEl>
                                              <p:pRg st="4" end="4"/>
                                            </p:txEl>
                                          </p:spTgt>
                                        </p:tgtEl>
                                      </p:cBhvr>
                                    </p:animEffect>
                                  </p:childTnLst>
                                </p:cTn>
                              </p:par>
                              <p:par>
                                <p:cTn id="27" presetID="9"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dissolve">
                                      <p:cBhvr>
                                        <p:cTn id="29" dur="500"/>
                                        <p:tgtEl>
                                          <p:spTgt spid="15"/>
                                        </p:tgtEl>
                                      </p:cBhvr>
                                    </p:animEffect>
                                  </p:childTnLst>
                                </p:cTn>
                              </p:par>
                              <p:par>
                                <p:cTn id="30" presetID="22" presetClass="entr" presetSubtype="8"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left)">
                                      <p:cBhvr>
                                        <p:cTn id="32" dur="500"/>
                                        <p:tgtEl>
                                          <p:spTgt spid="14"/>
                                        </p:tgtEl>
                                      </p:cBhvr>
                                    </p:animEffect>
                                  </p:childTnLst>
                                </p:cTn>
                              </p:par>
                              <p:par>
                                <p:cTn id="33" presetID="9" presetClass="entr" presetSubtype="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dissolve">
                                      <p:cBhvr>
                                        <p:cTn id="35" dur="5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12" presetClass="entr" presetSubtype="4" fill="hold" nodeType="clickEffect">
                                  <p:stCondLst>
                                    <p:cond delay="0"/>
                                  </p:stCondLst>
                                  <p:childTnLst>
                                    <p:set>
                                      <p:cBhvr>
                                        <p:cTn id="39" dur="1" fill="hold">
                                          <p:stCondLst>
                                            <p:cond delay="0"/>
                                          </p:stCondLst>
                                        </p:cTn>
                                        <p:tgtEl>
                                          <p:spTgt spid="4">
                                            <p:txEl>
                                              <p:pRg st="6" end="6"/>
                                            </p:txEl>
                                          </p:spTgt>
                                        </p:tgtEl>
                                        <p:attrNameLst>
                                          <p:attrName>style.visibility</p:attrName>
                                        </p:attrNameLst>
                                      </p:cBhvr>
                                      <p:to>
                                        <p:strVal val="visible"/>
                                      </p:to>
                                    </p:set>
                                    <p:anim calcmode="lin" valueType="num">
                                      <p:cBhvr additive="base">
                                        <p:cTn id="40" dur="500"/>
                                        <p:tgtEl>
                                          <p:spTgt spid="4">
                                            <p:txEl>
                                              <p:pRg st="6" end="6"/>
                                            </p:txEl>
                                          </p:spTgt>
                                        </p:tgtEl>
                                        <p:attrNameLst>
                                          <p:attrName>ppt_y</p:attrName>
                                        </p:attrNameLst>
                                      </p:cBhvr>
                                      <p:tavLst>
                                        <p:tav tm="0">
                                          <p:val>
                                            <p:strVal val="#ppt_y+#ppt_h*1.125000"/>
                                          </p:val>
                                        </p:tav>
                                        <p:tav tm="100000">
                                          <p:val>
                                            <p:strVal val="#ppt_y"/>
                                          </p:val>
                                        </p:tav>
                                      </p:tavLst>
                                    </p:anim>
                                    <p:animEffect transition="in" filter="wipe(up)">
                                      <p:cBhvr>
                                        <p:cTn id="41" dur="500"/>
                                        <p:tgtEl>
                                          <p:spTgt spid="4">
                                            <p:txEl>
                                              <p:pRg st="6" end="6"/>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P spid="13" grpId="0" animBg="1"/>
      <p:bldP spid="1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itle 1"/>
          <p:cNvSpPr>
            <a:spLocks noGrp="1"/>
          </p:cNvSpPr>
          <p:nvPr>
            <p:ph type="title"/>
          </p:nvPr>
        </p:nvSpPr>
        <p:spPr>
          <a:xfrm>
            <a:off x="759543" y="220573"/>
            <a:ext cx="10515600" cy="1325563"/>
          </a:xfrm>
        </p:spPr>
        <p:txBody>
          <a:bodyPr>
            <a:normAutofit/>
          </a:bodyPr>
          <a:lstStyle/>
          <a:p>
            <a:pPr eaLnBrk="1" hangingPunct="1"/>
            <a:r>
              <a:rPr lang="en-US" altLang="en-US" dirty="0"/>
              <a:t>Prioritize Questions </a:t>
            </a:r>
          </a:p>
        </p:txBody>
      </p:sp>
      <p:sp>
        <p:nvSpPr>
          <p:cNvPr id="3" name="Content Placeholder 2"/>
          <p:cNvSpPr>
            <a:spLocks noGrp="1"/>
          </p:cNvSpPr>
          <p:nvPr>
            <p:ph idx="1"/>
          </p:nvPr>
        </p:nvSpPr>
        <p:spPr>
          <a:xfrm>
            <a:off x="838200" y="1825625"/>
            <a:ext cx="10515600" cy="3712656"/>
          </a:xfrm>
        </p:spPr>
        <p:txBody>
          <a:bodyPr>
            <a:normAutofit/>
          </a:bodyPr>
          <a:lstStyle/>
          <a:p>
            <a:pPr marL="0" indent="0">
              <a:buNone/>
            </a:pPr>
            <a:r>
              <a:rPr lang="en-US" altLang="en-US" sz="3200" b="1" dirty="0">
                <a:solidFill>
                  <a:srgbClr val="000000"/>
                </a:solidFill>
              </a:rPr>
              <a:t>Review your list of questions </a:t>
            </a:r>
          </a:p>
          <a:p>
            <a:pPr marL="228600" lvl="1" indent="0">
              <a:lnSpc>
                <a:spcPct val="100000"/>
              </a:lnSpc>
              <a:spcBef>
                <a:spcPts val="800"/>
              </a:spcBef>
              <a:spcAft>
                <a:spcPts val="600"/>
              </a:spcAft>
            </a:pPr>
            <a:r>
              <a:rPr lang="en-US" altLang="en-US" sz="3000" dirty="0">
                <a:solidFill>
                  <a:srgbClr val="000000"/>
                </a:solidFill>
              </a:rPr>
              <a:t> </a:t>
            </a:r>
            <a:r>
              <a:rPr lang="en-US" altLang="en-US" sz="2800" dirty="0">
                <a:solidFill>
                  <a:srgbClr val="000000"/>
                </a:solidFill>
              </a:rPr>
              <a:t>Choose three questions that you feel are most important.</a:t>
            </a:r>
          </a:p>
          <a:p>
            <a:pPr marL="228600" lvl="1" indent="0">
              <a:lnSpc>
                <a:spcPct val="100000"/>
              </a:lnSpc>
              <a:spcBef>
                <a:spcPts val="800"/>
              </a:spcBef>
            </a:pPr>
            <a:r>
              <a:rPr lang="en-US" altLang="en-US" sz="2800" dirty="0">
                <a:solidFill>
                  <a:srgbClr val="000000"/>
                </a:solidFill>
              </a:rPr>
              <a:t> While prioritizing, think about your Question Focus, </a:t>
            </a:r>
            <a:r>
              <a:rPr lang="en-US" altLang="en-US" sz="2800" i="1" dirty="0">
                <a:solidFill>
                  <a:srgbClr val="000000"/>
                </a:solidFill>
              </a:rPr>
              <a:t>Some students are not asking questions</a:t>
            </a:r>
            <a:r>
              <a:rPr lang="en-US" altLang="en-US" sz="2800" dirty="0"/>
              <a:t>. </a:t>
            </a:r>
          </a:p>
          <a:p>
            <a:pPr marL="228600" lvl="1" indent="0">
              <a:lnSpc>
                <a:spcPct val="100000"/>
              </a:lnSpc>
              <a:spcBef>
                <a:spcPts val="800"/>
              </a:spcBef>
            </a:pPr>
            <a:r>
              <a:rPr lang="en-US" altLang="en-US" sz="2800" dirty="0">
                <a:solidFill>
                  <a:srgbClr val="000000"/>
                </a:solidFill>
              </a:rPr>
              <a:t>Then, think about why you chose those questions.</a:t>
            </a:r>
          </a:p>
        </p:txBody>
      </p:sp>
      <p:sp>
        <p:nvSpPr>
          <p:cNvPr id="2" name="Rectangle 1">
            <a:extLst>
              <a:ext uri="{FF2B5EF4-FFF2-40B4-BE49-F238E27FC236}">
                <a16:creationId xmlns:a16="http://schemas.microsoft.com/office/drawing/2014/main" id="{374037A0-35F8-3D42-9542-D33B976CA96A}"/>
              </a:ext>
            </a:extLst>
          </p:cNvPr>
          <p:cNvSpPr/>
          <p:nvPr/>
        </p:nvSpPr>
        <p:spPr>
          <a:xfrm>
            <a:off x="942110" y="5279161"/>
            <a:ext cx="9822872" cy="1077218"/>
          </a:xfrm>
          <a:prstGeom prst="rect">
            <a:avLst/>
          </a:prstGeom>
        </p:spPr>
        <p:txBody>
          <a:bodyPr wrap="square">
            <a:spAutoFit/>
          </a:bodyPr>
          <a:lstStyle/>
          <a:p>
            <a:pPr lvl="0">
              <a:spcBef>
                <a:spcPts val="2000"/>
              </a:spcBef>
              <a:buClr>
                <a:schemeClr val="accent1"/>
              </a:buClr>
              <a:buSzPts val="2250"/>
            </a:pPr>
            <a:r>
              <a:rPr lang="en-US" sz="3200" b="1" dirty="0">
                <a:solidFill>
                  <a:schemeClr val="dk1"/>
                </a:solidFill>
                <a:ea typeface="Rockwell"/>
                <a:cs typeface="Rockwell"/>
                <a:sym typeface="Rockwell"/>
              </a:rPr>
              <a:t>After prioritizing, use the chat box to share ONE of your priority questions.</a:t>
            </a:r>
            <a:endParaRPr lang="en-US" sz="3200" dirty="0">
              <a:solidFill>
                <a:srgbClr val="595959"/>
              </a:solidFill>
              <a:ea typeface="Rockwell"/>
              <a:cs typeface="Rockwell"/>
              <a:sym typeface="Rockwell"/>
            </a:endParaRPr>
          </a:p>
        </p:txBody>
      </p:sp>
      <p:pic>
        <p:nvPicPr>
          <p:cNvPr id="5" name="Google Shape;491;p52">
            <a:extLst>
              <a:ext uri="{FF2B5EF4-FFF2-40B4-BE49-F238E27FC236}">
                <a16:creationId xmlns:a16="http://schemas.microsoft.com/office/drawing/2014/main" id="{579B1271-14EE-5746-9129-AA545FF8D661}"/>
              </a:ext>
            </a:extLst>
          </p:cNvPr>
          <p:cNvPicPr preferRelativeResize="0"/>
          <p:nvPr/>
        </p:nvPicPr>
        <p:blipFill rotWithShape="1">
          <a:blip r:embed="rId3">
            <a:alphaModFix/>
          </a:blip>
          <a:srcRect/>
          <a:stretch/>
        </p:blipFill>
        <p:spPr>
          <a:xfrm>
            <a:off x="9925327" y="60791"/>
            <a:ext cx="1889435" cy="1158631"/>
          </a:xfrm>
          <a:prstGeom prst="rect">
            <a:avLst/>
          </a:prstGeom>
          <a:noFill/>
          <a:ln>
            <a:noFill/>
          </a:ln>
        </p:spPr>
      </p:pic>
      <p:sp>
        <p:nvSpPr>
          <p:cNvPr id="6" name="Google Shape;494;p52">
            <a:extLst>
              <a:ext uri="{FF2B5EF4-FFF2-40B4-BE49-F238E27FC236}">
                <a16:creationId xmlns:a16="http://schemas.microsoft.com/office/drawing/2014/main" id="{DD9CD047-08E8-7C40-8EE7-DB8599CFAF75}"/>
              </a:ext>
            </a:extLst>
          </p:cNvPr>
          <p:cNvSpPr/>
          <p:nvPr/>
        </p:nvSpPr>
        <p:spPr>
          <a:xfrm>
            <a:off x="10720531" y="385557"/>
            <a:ext cx="798900" cy="509100"/>
          </a:xfrm>
          <a:prstGeom prst="wedgeRectCallout">
            <a:avLst>
              <a:gd name="adj1" fmla="val -32870"/>
              <a:gd name="adj2" fmla="val 79687"/>
            </a:avLst>
          </a:prstGeom>
          <a:solidFill>
            <a:schemeClr val="accent1">
              <a:alpha val="91372"/>
            </a:schemeClr>
          </a:solidFill>
          <a:ln w="25400" cap="flat" cmpd="sng">
            <a:solidFill>
              <a:srgbClr val="5C99CE"/>
            </a:solidFill>
            <a:prstDash val="solid"/>
            <a:round/>
            <a:headEnd type="none" w="sm" len="sm"/>
            <a:tailEnd type="none" w="sm" len="sm"/>
          </a:ln>
          <a:effectLst>
            <a:outerShdw blurRad="63500" dist="25400" dir="5400000" rotWithShape="0">
              <a:srgbClr val="808080">
                <a:alpha val="7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Tree>
    <p:extLst>
      <p:ext uri="{BB962C8B-B14F-4D97-AF65-F5344CB8AC3E}">
        <p14:creationId xmlns:p14="http://schemas.microsoft.com/office/powerpoint/2010/main" val="754669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xit" presetSubtype="0" fill="hold" nodeType="with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itle 1"/>
          <p:cNvSpPr>
            <a:spLocks noGrp="1"/>
          </p:cNvSpPr>
          <p:nvPr>
            <p:ph type="title"/>
          </p:nvPr>
        </p:nvSpPr>
        <p:spPr>
          <a:xfrm>
            <a:off x="739879" y="200909"/>
            <a:ext cx="10515600" cy="1325563"/>
          </a:xfrm>
        </p:spPr>
        <p:txBody>
          <a:bodyPr>
            <a:normAutofit/>
          </a:bodyPr>
          <a:lstStyle/>
          <a:p>
            <a:pPr eaLnBrk="1" hangingPunct="1"/>
            <a:r>
              <a:rPr lang="en-US" altLang="en-US" dirty="0"/>
              <a:t>Action Plan</a:t>
            </a:r>
          </a:p>
        </p:txBody>
      </p:sp>
      <p:sp>
        <p:nvSpPr>
          <p:cNvPr id="111619" name="Content Placeholder 2"/>
          <p:cNvSpPr>
            <a:spLocks noGrp="1"/>
          </p:cNvSpPr>
          <p:nvPr>
            <p:ph idx="1"/>
          </p:nvPr>
        </p:nvSpPr>
        <p:spPr>
          <a:xfrm>
            <a:off x="838200" y="1825625"/>
            <a:ext cx="10515600" cy="2760230"/>
          </a:xfrm>
        </p:spPr>
        <p:txBody>
          <a:bodyPr/>
          <a:lstStyle/>
          <a:p>
            <a:pPr marL="0" indent="0">
              <a:spcBef>
                <a:spcPts val="1800"/>
              </a:spcBef>
              <a:buNone/>
            </a:pPr>
            <a:r>
              <a:rPr lang="en-US" altLang="en-US" sz="3200" dirty="0"/>
              <a:t>In order to answer your priority questions:</a:t>
            </a:r>
          </a:p>
          <a:p>
            <a:pPr lvl="2">
              <a:spcBef>
                <a:spcPts val="1800"/>
              </a:spcBef>
            </a:pPr>
            <a:r>
              <a:rPr lang="en-US" altLang="en-US" sz="2800" dirty="0"/>
              <a:t>What do you need to </a:t>
            </a:r>
            <a:r>
              <a:rPr lang="en-US" altLang="en-US" sz="2800" i="1" dirty="0"/>
              <a:t>know</a:t>
            </a:r>
            <a:r>
              <a:rPr lang="en-US" altLang="en-US" sz="2800" dirty="0"/>
              <a:t>? </a:t>
            </a:r>
            <a:r>
              <a:rPr lang="en-US" altLang="en-US" sz="2800" b="1" dirty="0"/>
              <a:t>Information </a:t>
            </a:r>
          </a:p>
          <a:p>
            <a:pPr lvl="2">
              <a:spcBef>
                <a:spcPts val="1800"/>
              </a:spcBef>
            </a:pPr>
            <a:r>
              <a:rPr lang="en-US" altLang="en-US" sz="2800" dirty="0"/>
              <a:t>What do you need to </a:t>
            </a:r>
            <a:r>
              <a:rPr lang="en-US" altLang="en-US" sz="2800" i="1" dirty="0"/>
              <a:t>do</a:t>
            </a:r>
            <a:r>
              <a:rPr lang="en-US" altLang="en-US" sz="2800" dirty="0"/>
              <a:t>? </a:t>
            </a:r>
            <a:r>
              <a:rPr lang="en-US" altLang="en-US" sz="2800" b="1" dirty="0"/>
              <a:t>Tasks</a:t>
            </a:r>
            <a:endParaRPr lang="en-US" altLang="en-US" sz="3200" dirty="0"/>
          </a:p>
          <a:p>
            <a:pPr marL="0" indent="0">
              <a:spcBef>
                <a:spcPts val="1800"/>
              </a:spcBef>
              <a:buNone/>
            </a:pPr>
            <a:r>
              <a:rPr lang="en-US" altLang="en-US" sz="3200" dirty="0"/>
              <a:t>Write down a couple ideas you have.</a:t>
            </a:r>
          </a:p>
        </p:txBody>
      </p:sp>
      <p:pic>
        <p:nvPicPr>
          <p:cNvPr id="4" name="Google Shape;491;p52">
            <a:extLst>
              <a:ext uri="{FF2B5EF4-FFF2-40B4-BE49-F238E27FC236}">
                <a16:creationId xmlns:a16="http://schemas.microsoft.com/office/drawing/2014/main" id="{AFB5E4CE-88B4-FB4A-B0A3-41F7C783D8E1}"/>
              </a:ext>
            </a:extLst>
          </p:cNvPr>
          <p:cNvPicPr preferRelativeResize="0"/>
          <p:nvPr/>
        </p:nvPicPr>
        <p:blipFill rotWithShape="1">
          <a:blip r:embed="rId3">
            <a:alphaModFix/>
          </a:blip>
          <a:srcRect/>
          <a:stretch/>
        </p:blipFill>
        <p:spPr>
          <a:xfrm>
            <a:off x="10008455" y="190176"/>
            <a:ext cx="1670928" cy="990582"/>
          </a:xfrm>
          <a:prstGeom prst="rect">
            <a:avLst/>
          </a:prstGeom>
          <a:noFill/>
          <a:ln>
            <a:noFill/>
          </a:ln>
        </p:spPr>
      </p:pic>
      <p:sp>
        <p:nvSpPr>
          <p:cNvPr id="2" name="TextBox 1">
            <a:extLst>
              <a:ext uri="{FF2B5EF4-FFF2-40B4-BE49-F238E27FC236}">
                <a16:creationId xmlns:a16="http://schemas.microsoft.com/office/drawing/2014/main" id="{1467E4A1-7E52-C841-9DF5-841113D3CFF6}"/>
              </a:ext>
            </a:extLst>
          </p:cNvPr>
          <p:cNvSpPr txBox="1"/>
          <p:nvPr/>
        </p:nvSpPr>
        <p:spPr>
          <a:xfrm>
            <a:off x="838201" y="5361710"/>
            <a:ext cx="10515600" cy="1354217"/>
          </a:xfrm>
          <a:prstGeom prst="rect">
            <a:avLst/>
          </a:prstGeom>
          <a:noFill/>
        </p:spPr>
        <p:txBody>
          <a:bodyPr wrap="square" rtlCol="0">
            <a:spAutoFit/>
          </a:bodyPr>
          <a:lstStyle/>
          <a:p>
            <a:r>
              <a:rPr lang="en-US" sz="3200" b="1" dirty="0">
                <a:solidFill>
                  <a:schemeClr val="dk1"/>
                </a:solidFill>
                <a:ea typeface="Rockwell"/>
                <a:cs typeface="Rockwell"/>
                <a:sym typeface="Rockwell"/>
              </a:rPr>
              <a:t>After prioritizing, use the chat box to share ONE possible action step.</a:t>
            </a:r>
            <a:endParaRPr lang="en-US" sz="3200" dirty="0">
              <a:solidFill>
                <a:srgbClr val="595959"/>
              </a:solidFill>
              <a:ea typeface="Rockwell"/>
              <a:cs typeface="Rockwell"/>
              <a:sym typeface="Rockwell"/>
            </a:endParaRPr>
          </a:p>
          <a:p>
            <a:endParaRPr lang="en-US" dirty="0"/>
          </a:p>
        </p:txBody>
      </p:sp>
      <p:sp>
        <p:nvSpPr>
          <p:cNvPr id="8" name="Google Shape;494;p52">
            <a:extLst>
              <a:ext uri="{FF2B5EF4-FFF2-40B4-BE49-F238E27FC236}">
                <a16:creationId xmlns:a16="http://schemas.microsoft.com/office/drawing/2014/main" id="{A842FF89-A0FE-EA4D-B252-012C0C0AC9C8}"/>
              </a:ext>
            </a:extLst>
          </p:cNvPr>
          <p:cNvSpPr/>
          <p:nvPr/>
        </p:nvSpPr>
        <p:spPr>
          <a:xfrm>
            <a:off x="10554900" y="354590"/>
            <a:ext cx="798900" cy="509100"/>
          </a:xfrm>
          <a:prstGeom prst="wedgeRectCallout">
            <a:avLst>
              <a:gd name="adj1" fmla="val -32870"/>
              <a:gd name="adj2" fmla="val 79687"/>
            </a:avLst>
          </a:prstGeom>
          <a:solidFill>
            <a:schemeClr val="accent1">
              <a:alpha val="91372"/>
            </a:schemeClr>
          </a:solidFill>
          <a:ln w="25400" cap="flat" cmpd="sng">
            <a:solidFill>
              <a:srgbClr val="5C99CE"/>
            </a:solidFill>
            <a:prstDash val="solid"/>
            <a:round/>
            <a:headEnd type="none" w="sm" len="sm"/>
            <a:tailEnd type="none" w="sm" len="sm"/>
          </a:ln>
          <a:effectLst>
            <a:outerShdw blurRad="63500" dist="25400" dir="5400000" rotWithShape="0">
              <a:srgbClr val="808080">
                <a:alpha val="7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Tree>
    <p:extLst>
      <p:ext uri="{BB962C8B-B14F-4D97-AF65-F5344CB8AC3E}">
        <p14:creationId xmlns:p14="http://schemas.microsoft.com/office/powerpoint/2010/main" val="2869186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xit" presetSubtype="0" fill="hold" nodeType="withEffect">
                                  <p:stCondLst>
                                    <p:cond delay="0"/>
                                  </p:stCondLst>
                                  <p:childTnLst>
                                    <p:set>
                                      <p:cBhvr>
                                        <p:cTn id="10"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itle 1"/>
          <p:cNvSpPr>
            <a:spLocks noGrp="1"/>
          </p:cNvSpPr>
          <p:nvPr>
            <p:ph type="title"/>
          </p:nvPr>
        </p:nvSpPr>
        <p:spPr>
          <a:xfrm>
            <a:off x="749711" y="210741"/>
            <a:ext cx="10515600" cy="1325563"/>
          </a:xfrm>
        </p:spPr>
        <p:txBody>
          <a:bodyPr>
            <a:normAutofit/>
          </a:bodyPr>
          <a:lstStyle/>
          <a:p>
            <a:pPr eaLnBrk="1" hangingPunct="1"/>
            <a:r>
              <a:rPr lang="en-US" altLang="en-US" dirty="0"/>
              <a:t>Reflect</a:t>
            </a:r>
          </a:p>
        </p:txBody>
      </p:sp>
      <p:sp>
        <p:nvSpPr>
          <p:cNvPr id="49154" name="Content Placeholder 2"/>
          <p:cNvSpPr>
            <a:spLocks noGrp="1"/>
          </p:cNvSpPr>
          <p:nvPr>
            <p:ph idx="1"/>
          </p:nvPr>
        </p:nvSpPr>
        <p:spPr>
          <a:xfrm>
            <a:off x="838200" y="1825631"/>
            <a:ext cx="10515600" cy="2700979"/>
          </a:xfrm>
        </p:spPr>
        <p:txBody>
          <a:bodyPr>
            <a:normAutofit/>
          </a:bodyPr>
          <a:lstStyle/>
          <a:p>
            <a:pPr eaLnBrk="1" hangingPunct="1"/>
            <a:r>
              <a:rPr lang="en-US" altLang="en-US" sz="3000" dirty="0">
                <a:solidFill>
                  <a:srgbClr val="000000"/>
                </a:solidFill>
              </a:rPr>
              <a:t> </a:t>
            </a:r>
            <a:r>
              <a:rPr lang="en-US" altLang="en-US" sz="3200" dirty="0">
                <a:solidFill>
                  <a:srgbClr val="000000"/>
                </a:solidFill>
              </a:rPr>
              <a:t>What did you learn?</a:t>
            </a:r>
          </a:p>
          <a:p>
            <a:pPr eaLnBrk="1" hangingPunct="1"/>
            <a:r>
              <a:rPr lang="en-US" altLang="en-US" sz="3200" dirty="0">
                <a:solidFill>
                  <a:srgbClr val="000000"/>
                </a:solidFill>
              </a:rPr>
              <a:t> How did you learn it?</a:t>
            </a:r>
          </a:p>
          <a:p>
            <a:pPr eaLnBrk="1" hangingPunct="1"/>
            <a:r>
              <a:rPr lang="en-US" altLang="en-US" sz="3200" dirty="0">
                <a:solidFill>
                  <a:srgbClr val="000000"/>
                </a:solidFill>
              </a:rPr>
              <a:t>How could you use it in your work?</a:t>
            </a:r>
          </a:p>
        </p:txBody>
      </p:sp>
      <p:sp>
        <p:nvSpPr>
          <p:cNvPr id="6" name="Google Shape;520;p55"/>
          <p:cNvSpPr/>
          <p:nvPr/>
        </p:nvSpPr>
        <p:spPr>
          <a:xfrm>
            <a:off x="10091777" y="210741"/>
            <a:ext cx="840907" cy="523200"/>
          </a:xfrm>
          <a:prstGeom prst="wedgeRectCallout">
            <a:avLst>
              <a:gd name="adj1" fmla="val -32870"/>
              <a:gd name="adj2" fmla="val 79687"/>
            </a:avLst>
          </a:prstGeom>
          <a:solidFill>
            <a:schemeClr val="accent1">
              <a:alpha val="91372"/>
            </a:schemeClr>
          </a:solidFill>
          <a:ln w="25400" cap="flat" cmpd="sng">
            <a:solidFill>
              <a:srgbClr val="5C99CE"/>
            </a:solidFill>
            <a:prstDash val="solid"/>
            <a:round/>
            <a:headEnd type="none" w="sm" len="sm"/>
            <a:tailEnd type="none" w="sm" len="sm"/>
          </a:ln>
          <a:effectLst>
            <a:outerShdw blurRad="63500" dist="25400" dir="5400000" rotWithShape="0">
              <a:srgbClr val="808080">
                <a:alpha val="7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Tree>
    <p:extLst>
      <p:ext uri="{BB962C8B-B14F-4D97-AF65-F5344CB8AC3E}">
        <p14:creationId xmlns:p14="http://schemas.microsoft.com/office/powerpoint/2010/main" val="11357699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652"/>
        <p:cNvGrpSpPr/>
        <p:nvPr/>
      </p:nvGrpSpPr>
      <p:grpSpPr>
        <a:xfrm>
          <a:off x="0" y="0"/>
          <a:ext cx="0" cy="0"/>
          <a:chOff x="0" y="0"/>
          <a:chExt cx="0" cy="0"/>
        </a:xfrm>
      </p:grpSpPr>
      <p:sp>
        <p:nvSpPr>
          <p:cNvPr id="1653" name="Google Shape;1653;p194"/>
          <p:cNvSpPr txBox="1">
            <a:spLocks noGrp="1"/>
          </p:cNvSpPr>
          <p:nvPr>
            <p:ph type="title"/>
          </p:nvPr>
        </p:nvSpPr>
        <p:spPr>
          <a:prstGeom prst="rect">
            <a:avLst/>
          </a:prstGeom>
          <a:noFill/>
          <a:ln>
            <a:noFill/>
          </a:ln>
        </p:spPr>
        <p:txBody>
          <a:bodyPr spcFirstLastPara="1" vert="horz" wrap="square" lIns="91425" tIns="45700" rIns="91425" bIns="45700" rtlCol="0" anchor="t" anchorCtr="0">
            <a:noAutofit/>
          </a:bodyPr>
          <a:lstStyle/>
          <a:p>
            <a:pPr>
              <a:lnSpc>
                <a:spcPct val="100000"/>
              </a:lnSpc>
            </a:pPr>
            <a:r>
              <a:rPr lang="en-US"/>
              <a:t> </a:t>
            </a:r>
            <a:endParaRPr/>
          </a:p>
        </p:txBody>
      </p:sp>
      <p:sp>
        <p:nvSpPr>
          <p:cNvPr id="1654" name="Google Shape;1654;p194"/>
          <p:cNvSpPr txBox="1">
            <a:spLocks noGrp="1"/>
          </p:cNvSpPr>
          <p:nvPr>
            <p:ph type="body" idx="4294967295"/>
          </p:nvPr>
        </p:nvSpPr>
        <p:spPr>
          <a:xfrm>
            <a:off x="841235" y="349854"/>
            <a:ext cx="7645400" cy="916972"/>
          </a:xfrm>
          <a:prstGeom prst="rect">
            <a:avLst/>
          </a:prstGeom>
          <a:noFill/>
          <a:ln>
            <a:noFill/>
          </a:ln>
        </p:spPr>
        <p:txBody>
          <a:bodyPr spcFirstLastPara="1" vert="horz" wrap="square" lIns="91425" tIns="45700" rIns="91425" bIns="45700" rtlCol="0" anchor="t" anchorCtr="0">
            <a:noAutofit/>
          </a:bodyPr>
          <a:lstStyle/>
          <a:p>
            <a:pPr marL="0" indent="0">
              <a:lnSpc>
                <a:spcPct val="100000"/>
              </a:lnSpc>
              <a:spcBef>
                <a:spcPts val="0"/>
              </a:spcBef>
              <a:buSzPts val="4500"/>
              <a:buNone/>
            </a:pPr>
            <a:r>
              <a:rPr lang="en-US" sz="4400" dirty="0">
                <a:solidFill>
                  <a:schemeClr val="tx2"/>
                </a:solidFill>
              </a:rPr>
              <a:t>A Look Inside the Process</a:t>
            </a:r>
            <a:endParaRPr sz="4400" dirty="0">
              <a:solidFill>
                <a:schemeClr val="tx2"/>
              </a:solidFill>
            </a:endParaRPr>
          </a:p>
        </p:txBody>
      </p:sp>
      <p:cxnSp>
        <p:nvCxnSpPr>
          <p:cNvPr id="4" name="Straight Connector 3"/>
          <p:cNvCxnSpPr/>
          <p:nvPr/>
        </p:nvCxnSpPr>
        <p:spPr>
          <a:xfrm>
            <a:off x="841235" y="5880761"/>
            <a:ext cx="10625279"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5" name="Picture Placeholder 3" descr="image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35276" y="1675417"/>
            <a:ext cx="3981808" cy="3642930"/>
          </a:xfrm>
          <a:prstGeom prst="rect">
            <a:avLst/>
          </a:prstGeom>
        </p:spPr>
      </p:pic>
    </p:spTree>
    <p:extLst>
      <p:ext uri="{BB962C8B-B14F-4D97-AF65-F5344CB8AC3E}">
        <p14:creationId xmlns:p14="http://schemas.microsoft.com/office/powerpoint/2010/main" val="38048887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QFT, on one slide…</a:t>
            </a:r>
          </a:p>
        </p:txBody>
      </p:sp>
      <p:sp>
        <p:nvSpPr>
          <p:cNvPr id="3" name="Content Placeholder 2"/>
          <p:cNvSpPr>
            <a:spLocks noGrp="1"/>
          </p:cNvSpPr>
          <p:nvPr>
            <p:ph idx="1"/>
          </p:nvPr>
        </p:nvSpPr>
        <p:spPr>
          <a:xfrm>
            <a:off x="1136515" y="1606981"/>
            <a:ext cx="10515600" cy="4351338"/>
          </a:xfrm>
        </p:spPr>
        <p:txBody>
          <a:bodyPr>
            <a:normAutofit lnSpcReduction="10000"/>
          </a:bodyPr>
          <a:lstStyle/>
          <a:p>
            <a:pPr marL="457200" indent="-457200">
              <a:spcBef>
                <a:spcPts val="0"/>
              </a:spcBef>
              <a:spcAft>
                <a:spcPts val="600"/>
              </a:spcAft>
              <a:buFont typeface="+mj-lt"/>
              <a:buAutoNum type="arabicParenR"/>
            </a:pPr>
            <a:r>
              <a:rPr lang="en-US" dirty="0"/>
              <a:t>Question Focus</a:t>
            </a:r>
          </a:p>
          <a:p>
            <a:pPr marL="457200" indent="-457200">
              <a:spcBef>
                <a:spcPts val="0"/>
              </a:spcBef>
              <a:spcAft>
                <a:spcPts val="600"/>
              </a:spcAft>
              <a:buFont typeface="+mj-lt"/>
              <a:buAutoNum type="arabicParenR"/>
            </a:pPr>
            <a:r>
              <a:rPr lang="en-US" b="1" dirty="0"/>
              <a:t>Produce</a:t>
            </a:r>
            <a:r>
              <a:rPr lang="en-US" dirty="0"/>
              <a:t> Your Questions</a:t>
            </a:r>
          </a:p>
          <a:p>
            <a:pPr lvl="2">
              <a:spcBef>
                <a:spcPts val="0"/>
              </a:spcBef>
              <a:spcAft>
                <a:spcPts val="600"/>
              </a:spcAft>
              <a:buFont typeface="Wingdings" panose="05000000000000000000" pitchFamily="2" charset="2"/>
              <a:buChar char="ü"/>
            </a:pPr>
            <a:r>
              <a:rPr lang="en-US" dirty="0"/>
              <a:t>Follow the rules</a:t>
            </a:r>
          </a:p>
          <a:p>
            <a:pPr lvl="2">
              <a:spcBef>
                <a:spcPts val="0"/>
              </a:spcBef>
              <a:spcAft>
                <a:spcPts val="600"/>
              </a:spcAft>
              <a:buFont typeface="Wingdings" panose="05000000000000000000" pitchFamily="2" charset="2"/>
              <a:buChar char="ü"/>
            </a:pPr>
            <a:r>
              <a:rPr lang="en-US" dirty="0"/>
              <a:t>Number your questions</a:t>
            </a:r>
          </a:p>
          <a:p>
            <a:pPr marL="457200" indent="-457200">
              <a:spcBef>
                <a:spcPts val="0"/>
              </a:spcBef>
              <a:spcAft>
                <a:spcPts val="600"/>
              </a:spcAft>
              <a:buFont typeface="+mj-lt"/>
              <a:buAutoNum type="arabicParenR" startAt="3"/>
            </a:pPr>
            <a:r>
              <a:rPr lang="en-US" b="1" dirty="0"/>
              <a:t>Improve</a:t>
            </a:r>
            <a:r>
              <a:rPr lang="en-US" dirty="0"/>
              <a:t> Your Questions</a:t>
            </a:r>
          </a:p>
          <a:p>
            <a:pPr lvl="2">
              <a:spcBef>
                <a:spcPts val="0"/>
              </a:spcBef>
              <a:spcAft>
                <a:spcPts val="600"/>
              </a:spcAft>
              <a:buFont typeface="Wingdings" panose="05000000000000000000" pitchFamily="2" charset="2"/>
              <a:buChar char="ü"/>
            </a:pPr>
            <a:r>
              <a:rPr lang="en-US" dirty="0"/>
              <a:t>Categorize questions as Closed or Open-ended</a:t>
            </a:r>
          </a:p>
          <a:p>
            <a:pPr lvl="2">
              <a:spcBef>
                <a:spcPts val="0"/>
              </a:spcBef>
              <a:spcAft>
                <a:spcPts val="600"/>
              </a:spcAft>
              <a:buFont typeface="Wingdings" panose="05000000000000000000" pitchFamily="2" charset="2"/>
              <a:buChar char="ü"/>
            </a:pPr>
            <a:r>
              <a:rPr lang="en-US" dirty="0"/>
              <a:t>Change questions from one type to another</a:t>
            </a:r>
          </a:p>
          <a:p>
            <a:pPr marL="457200" indent="-457200">
              <a:spcBef>
                <a:spcPts val="0"/>
              </a:spcBef>
              <a:spcAft>
                <a:spcPts val="600"/>
              </a:spcAft>
              <a:buFont typeface="+mj-lt"/>
              <a:buAutoNum type="arabicParenR" startAt="4"/>
            </a:pPr>
            <a:r>
              <a:rPr lang="en-US" b="1" dirty="0"/>
              <a:t>Strategize</a:t>
            </a:r>
            <a:r>
              <a:rPr lang="en-US" dirty="0"/>
              <a:t> </a:t>
            </a:r>
          </a:p>
          <a:p>
            <a:pPr lvl="2">
              <a:spcBef>
                <a:spcPts val="0"/>
              </a:spcBef>
              <a:spcAft>
                <a:spcPts val="600"/>
              </a:spcAft>
              <a:buFont typeface="Wingdings" panose="05000000000000000000" pitchFamily="2" charset="2"/>
              <a:buChar char="ü"/>
            </a:pPr>
            <a:r>
              <a:rPr lang="en-US" dirty="0"/>
              <a:t>Prioritize your questions</a:t>
            </a:r>
          </a:p>
          <a:p>
            <a:pPr lvl="2">
              <a:spcBef>
                <a:spcPts val="0"/>
              </a:spcBef>
              <a:spcAft>
                <a:spcPts val="600"/>
              </a:spcAft>
              <a:buFont typeface="Wingdings" panose="05000000000000000000" pitchFamily="2" charset="2"/>
              <a:buChar char="ü"/>
            </a:pPr>
            <a:r>
              <a:rPr lang="en-US" dirty="0"/>
              <a:t>Action plan or discuss next steps</a:t>
            </a:r>
          </a:p>
          <a:p>
            <a:pPr lvl="2">
              <a:spcBef>
                <a:spcPts val="0"/>
              </a:spcBef>
              <a:spcAft>
                <a:spcPts val="600"/>
              </a:spcAft>
              <a:buFont typeface="Wingdings" panose="05000000000000000000" pitchFamily="2" charset="2"/>
              <a:buChar char="ü"/>
            </a:pPr>
            <a:r>
              <a:rPr lang="en-US" dirty="0"/>
              <a:t>Share </a:t>
            </a:r>
          </a:p>
          <a:p>
            <a:pPr marL="457200" indent="-457200">
              <a:spcBef>
                <a:spcPts val="0"/>
              </a:spcBef>
              <a:spcAft>
                <a:spcPts val="600"/>
              </a:spcAft>
              <a:buFont typeface="+mj-lt"/>
              <a:buAutoNum type="arabicParenR" startAt="5"/>
            </a:pPr>
            <a:r>
              <a:rPr lang="en-US" b="1" dirty="0"/>
              <a:t>Reflect</a:t>
            </a:r>
          </a:p>
        </p:txBody>
      </p:sp>
      <p:sp>
        <p:nvSpPr>
          <p:cNvPr id="5" name="TextBox 4"/>
          <p:cNvSpPr txBox="1"/>
          <p:nvPr/>
        </p:nvSpPr>
        <p:spPr>
          <a:xfrm>
            <a:off x="7264549" y="1436971"/>
            <a:ext cx="4589576" cy="1477328"/>
          </a:xfrm>
          <a:prstGeom prst="rect">
            <a:avLst/>
          </a:prstGeom>
          <a:solidFill>
            <a:schemeClr val="bg1">
              <a:lumMod val="85000"/>
            </a:schemeClr>
          </a:solidFill>
        </p:spPr>
        <p:txBody>
          <a:bodyPr wrap="square" rtlCol="0">
            <a:spAutoFit/>
          </a:bodyPr>
          <a:lstStyle/>
          <a:p>
            <a:pPr marL="342900" indent="-342900" defTabSz="457200">
              <a:buFont typeface="+mj-lt"/>
              <a:buAutoNum type="arabicPeriod"/>
              <a:defRPr/>
            </a:pPr>
            <a:r>
              <a:rPr lang="en-US" dirty="0">
                <a:solidFill>
                  <a:prstClr val="black"/>
                </a:solidFill>
              </a:rPr>
              <a:t>Ask as many questions as you can</a:t>
            </a:r>
          </a:p>
          <a:p>
            <a:pPr marL="342900" indent="-342900" defTabSz="457200">
              <a:buFont typeface="+mj-lt"/>
              <a:buAutoNum type="arabicPeriod"/>
              <a:defRPr/>
            </a:pPr>
            <a:r>
              <a:rPr lang="en-US" dirty="0">
                <a:solidFill>
                  <a:prstClr val="black"/>
                </a:solidFill>
              </a:rPr>
              <a:t>Do not stop to discuss, judge or answer</a:t>
            </a:r>
          </a:p>
          <a:p>
            <a:pPr marL="342900" indent="-342900" defTabSz="457200">
              <a:buFont typeface="+mj-lt"/>
              <a:buAutoNum type="arabicPeriod"/>
              <a:defRPr/>
            </a:pPr>
            <a:r>
              <a:rPr lang="en-US" dirty="0">
                <a:solidFill>
                  <a:prstClr val="black"/>
                </a:solidFill>
              </a:rPr>
              <a:t>Record </a:t>
            </a:r>
            <a:r>
              <a:rPr lang="en-US" i="1" dirty="0">
                <a:solidFill>
                  <a:prstClr val="black"/>
                </a:solidFill>
              </a:rPr>
              <a:t>exactly</a:t>
            </a:r>
            <a:r>
              <a:rPr lang="en-US" dirty="0">
                <a:solidFill>
                  <a:prstClr val="black"/>
                </a:solidFill>
              </a:rPr>
              <a:t> as stated</a:t>
            </a:r>
          </a:p>
          <a:p>
            <a:pPr marL="342900" indent="-342900" defTabSz="457200">
              <a:buFont typeface="+mj-lt"/>
              <a:buAutoNum type="arabicPeriod"/>
              <a:defRPr/>
            </a:pPr>
            <a:r>
              <a:rPr lang="en-US" dirty="0">
                <a:solidFill>
                  <a:prstClr val="black"/>
                </a:solidFill>
              </a:rPr>
              <a:t>Change statements into questions</a:t>
            </a:r>
          </a:p>
        </p:txBody>
      </p:sp>
      <p:cxnSp>
        <p:nvCxnSpPr>
          <p:cNvPr id="7" name="Straight Arrow Connector 6"/>
          <p:cNvCxnSpPr/>
          <p:nvPr/>
        </p:nvCxnSpPr>
        <p:spPr>
          <a:xfrm>
            <a:off x="4496647" y="2692520"/>
            <a:ext cx="2634551" cy="3098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8482869" y="4260238"/>
            <a:ext cx="3169249" cy="1754327"/>
          </a:xfrm>
          <a:prstGeom prst="rect">
            <a:avLst/>
          </a:prstGeom>
          <a:solidFill>
            <a:schemeClr val="bg1">
              <a:lumMod val="85000"/>
            </a:schemeClr>
          </a:solidFill>
        </p:spPr>
        <p:txBody>
          <a:bodyPr wrap="square" rtlCol="0">
            <a:spAutoFit/>
          </a:bodyPr>
          <a:lstStyle/>
          <a:p>
            <a:pPr defTabSz="457200">
              <a:defRPr/>
            </a:pPr>
            <a:r>
              <a:rPr lang="en-US" b="1" dirty="0">
                <a:solidFill>
                  <a:prstClr val="black"/>
                </a:solidFill>
              </a:rPr>
              <a:t>Closed-Ended:</a:t>
            </a:r>
          </a:p>
          <a:p>
            <a:pPr defTabSz="457200">
              <a:defRPr/>
            </a:pPr>
            <a:r>
              <a:rPr lang="en-US" dirty="0">
                <a:solidFill>
                  <a:prstClr val="black"/>
                </a:solidFill>
              </a:rPr>
              <a:t>Answered with “yes,” “no” or one word</a:t>
            </a:r>
          </a:p>
          <a:p>
            <a:pPr defTabSz="457200">
              <a:defRPr/>
            </a:pPr>
            <a:endParaRPr lang="en-US" dirty="0">
              <a:solidFill>
                <a:prstClr val="black"/>
              </a:solidFill>
            </a:endParaRPr>
          </a:p>
          <a:p>
            <a:pPr defTabSz="457200">
              <a:defRPr/>
            </a:pPr>
            <a:r>
              <a:rPr lang="en-US" b="1" dirty="0">
                <a:solidFill>
                  <a:prstClr val="black"/>
                </a:solidFill>
              </a:rPr>
              <a:t>Open-Ended: </a:t>
            </a:r>
            <a:r>
              <a:rPr lang="en-US" dirty="0">
                <a:solidFill>
                  <a:prstClr val="black"/>
                </a:solidFill>
              </a:rPr>
              <a:t>Require longer explanation</a:t>
            </a:r>
          </a:p>
        </p:txBody>
      </p:sp>
      <p:cxnSp>
        <p:nvCxnSpPr>
          <p:cNvPr id="12" name="Straight Arrow Connector 11"/>
          <p:cNvCxnSpPr/>
          <p:nvPr/>
        </p:nvCxnSpPr>
        <p:spPr>
          <a:xfrm>
            <a:off x="8616671" y="3699127"/>
            <a:ext cx="803564" cy="37407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9" name="Rectangle 8"/>
          <p:cNvSpPr/>
          <p:nvPr/>
        </p:nvSpPr>
        <p:spPr>
          <a:xfrm>
            <a:off x="6096000" y="6488466"/>
            <a:ext cx="6096000" cy="307777"/>
          </a:xfrm>
          <a:prstGeom prst="rect">
            <a:avLst/>
          </a:prstGeom>
        </p:spPr>
        <p:txBody>
          <a:bodyPr>
            <a:spAutoFit/>
          </a:bodyPr>
          <a:lstStyle/>
          <a:p>
            <a:pPr marL="0" marR="0" lvl="0" indent="0" defTabSz="914400" rtl="0" eaLnBrk="1" fontAlgn="auto" latinLnBrk="0" hangingPunct="1">
              <a:lnSpc>
                <a:spcPct val="100000"/>
              </a:lnSpc>
              <a:spcBef>
                <a:spcPts val="0"/>
              </a:spcBef>
              <a:spcAft>
                <a:spcPts val="0"/>
              </a:spcAft>
              <a:buClrTx/>
              <a:buSzTx/>
              <a:buFontTx/>
              <a:buNone/>
              <a:tabLst>
                <a:tab pos="2743200" algn="ctr"/>
                <a:tab pos="5486400" algn="r"/>
              </a:tabLst>
              <a:defRPr/>
            </a:pPr>
            <a:r>
              <a:rPr kumimoji="0" lang="en-US" sz="1400" b="0" i="0" u="none" strike="noStrike" kern="1200" cap="none" spc="0" normalizeH="0" baseline="0" noProof="0" dirty="0">
                <a:ln>
                  <a:noFill/>
                </a:ln>
                <a:solidFill>
                  <a:srgbClr val="000000"/>
                </a:solidFill>
                <a:effectLst/>
                <a:uLnTx/>
                <a:uFillTx/>
                <a:ea typeface="Calibri" panose="020F0502020204030204" pitchFamily="34" charset="0"/>
                <a:cs typeface="Times New Roman" panose="02020603050405020304" pitchFamily="18" charset="0"/>
              </a:rPr>
              <a:t>Source: The Right Question Institute	</a:t>
            </a:r>
            <a:r>
              <a:rPr kumimoji="0" lang="en-US" sz="1400" b="0" i="0" u="sng" strike="noStrike" kern="1200" cap="none" spc="0" normalizeH="0" baseline="0" noProof="0" dirty="0">
                <a:ln>
                  <a:noFill/>
                </a:ln>
                <a:solidFill>
                  <a:srgbClr val="0000FF"/>
                </a:solidFill>
                <a:effectLst/>
                <a:uLnTx/>
                <a:uFillTx/>
                <a:ea typeface="Calibri" panose="020F0502020204030204" pitchFamily="34" charset="0"/>
                <a:cs typeface="Times New Roman" panose="02020603050405020304" pitchFamily="18" charset="0"/>
                <a:hlinkClick r:id="rId3" action="ppaction://hlinkfile"/>
              </a:rPr>
              <a:t>rightquestion.org</a:t>
            </a:r>
            <a:endParaRPr kumimoji="0" lang="en-US" sz="1400" b="0" i="0" u="none" strike="noStrike" kern="1200" cap="none" spc="0" normalizeH="0" baseline="0" noProof="0" dirty="0">
              <a:ln>
                <a:noFill/>
              </a:ln>
              <a:solidFill>
                <a:srgbClr val="000000"/>
              </a:solidFill>
              <a:effectLst/>
              <a:uLnTx/>
              <a:uFillTx/>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798004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Content Placeholder 2"/>
          <p:cNvSpPr>
            <a:spLocks noGrp="1"/>
          </p:cNvSpPr>
          <p:nvPr>
            <p:ph idx="4294967295"/>
          </p:nvPr>
        </p:nvSpPr>
        <p:spPr>
          <a:xfrm>
            <a:off x="562707" y="2179642"/>
            <a:ext cx="10515600" cy="1692275"/>
          </a:xfrm>
        </p:spPr>
        <p:txBody>
          <a:bodyPr anchor="ctr"/>
          <a:lstStyle/>
          <a:p>
            <a:pPr marL="228600" lvl="1" indent="0" algn="ctr">
              <a:buNone/>
            </a:pPr>
            <a:r>
              <a:rPr lang="en-US" sz="4400" u="sng" dirty="0">
                <a:solidFill>
                  <a:srgbClr val="000000"/>
                </a:solidFill>
              </a:rPr>
              <a:t>Three</a:t>
            </a:r>
            <a:r>
              <a:rPr lang="en-US" sz="4400" dirty="0">
                <a:solidFill>
                  <a:srgbClr val="000000"/>
                </a:solidFill>
              </a:rPr>
              <a:t> thinking abilities </a:t>
            </a:r>
          </a:p>
          <a:p>
            <a:pPr marL="228600" lvl="1" indent="0" algn="ctr">
              <a:buNone/>
            </a:pPr>
            <a:r>
              <a:rPr lang="en-US" sz="4400" dirty="0">
                <a:solidFill>
                  <a:srgbClr val="000000"/>
                </a:solidFill>
              </a:rPr>
              <a:t>with </a:t>
            </a:r>
            <a:r>
              <a:rPr lang="en-US" sz="4400" u="sng" dirty="0">
                <a:solidFill>
                  <a:srgbClr val="000000"/>
                </a:solidFill>
              </a:rPr>
              <a:t>one</a:t>
            </a:r>
            <a:r>
              <a:rPr lang="en-US" sz="4400" dirty="0">
                <a:solidFill>
                  <a:srgbClr val="000000"/>
                </a:solidFill>
              </a:rPr>
              <a:t> process</a:t>
            </a:r>
          </a:p>
        </p:txBody>
      </p:sp>
    </p:spTree>
    <p:extLst>
      <p:ext uri="{BB962C8B-B14F-4D97-AF65-F5344CB8AC3E}">
        <p14:creationId xmlns:p14="http://schemas.microsoft.com/office/powerpoint/2010/main" val="11185197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921" name="Group 2"/>
          <p:cNvGrpSpPr>
            <a:grpSpLocks/>
          </p:cNvGrpSpPr>
          <p:nvPr/>
        </p:nvGrpSpPr>
        <p:grpSpPr bwMode="auto">
          <a:xfrm>
            <a:off x="2749524" y="1728866"/>
            <a:ext cx="5809691" cy="4111625"/>
            <a:chOff x="2008258" y="1376010"/>
            <a:chExt cx="5039995" cy="4112260"/>
          </a:xfrm>
        </p:grpSpPr>
        <p:grpSp>
          <p:nvGrpSpPr>
            <p:cNvPr id="75779" name="Group 1"/>
            <p:cNvGrpSpPr>
              <a:grpSpLocks/>
            </p:cNvGrpSpPr>
            <p:nvPr/>
          </p:nvGrpSpPr>
          <p:grpSpPr bwMode="auto">
            <a:xfrm>
              <a:off x="2008258" y="1376010"/>
              <a:ext cx="5039995" cy="4112260"/>
              <a:chOff x="2008258" y="1376010"/>
              <a:chExt cx="5039995" cy="4112260"/>
            </a:xfrm>
          </p:grpSpPr>
          <p:sp>
            <p:nvSpPr>
              <p:cNvPr id="75781" name="AutoShape 4"/>
              <p:cNvSpPr>
                <a:spLocks/>
              </p:cNvSpPr>
              <p:nvPr/>
            </p:nvSpPr>
            <p:spPr bwMode="auto">
              <a:xfrm rot="12900000">
                <a:off x="2008258" y="3226102"/>
                <a:ext cx="5039995" cy="469900"/>
              </a:xfrm>
              <a:prstGeom prst="leftRightArrow">
                <a:avLst>
                  <a:gd name="adj1" fmla="val 50000"/>
                  <a:gd name="adj2" fmla="val 101790"/>
                </a:avLst>
              </a:prstGeom>
              <a:solidFill>
                <a:srgbClr val="2C7C9F">
                  <a:alpha val="80783"/>
                </a:srgbClr>
              </a:solidFill>
              <a:ln w="25400">
                <a:solidFill>
                  <a:srgbClr val="3A93FF">
                    <a:alpha val="34117"/>
                  </a:srgbClr>
                </a:solidFill>
                <a:round/>
                <a:headEnd/>
                <a:tailEnd/>
              </a:ln>
            </p:spPr>
            <p:txBody>
              <a:bodyPr lIns="0" tIns="0" rIns="0" bIns="0"/>
              <a:lstStyle/>
              <a:p>
                <a:pPr algn="ctr" defTabSz="457200">
                  <a:defRPr/>
                </a:pPr>
                <a:endParaRPr lang="es-ES_tradnl">
                  <a:solidFill>
                    <a:prstClr val="black"/>
                  </a:solidFill>
                  <a:latin typeface="Rockwell"/>
                  <a:ea typeface="ヒラギノ角ゴ ProN W3" charset="0"/>
                  <a:cs typeface="ヒラギノ角ゴ ProN W3" charset="0"/>
                </a:endParaRPr>
              </a:p>
            </p:txBody>
          </p:sp>
          <p:sp>
            <p:nvSpPr>
              <p:cNvPr id="75782" name="AutoShape 4"/>
              <p:cNvSpPr>
                <a:spLocks/>
              </p:cNvSpPr>
              <p:nvPr/>
            </p:nvSpPr>
            <p:spPr bwMode="auto">
              <a:xfrm rot="-5400000">
                <a:off x="2535407" y="3197190"/>
                <a:ext cx="4112260" cy="469900"/>
              </a:xfrm>
              <a:prstGeom prst="leftRightArrow">
                <a:avLst>
                  <a:gd name="adj1" fmla="val 50000"/>
                  <a:gd name="adj2" fmla="val 101775"/>
                </a:avLst>
              </a:prstGeom>
              <a:solidFill>
                <a:srgbClr val="2C7C9F">
                  <a:alpha val="80783"/>
                </a:srgbClr>
              </a:solidFill>
              <a:ln w="25400">
                <a:solidFill>
                  <a:srgbClr val="3A93FF">
                    <a:alpha val="34117"/>
                  </a:srgbClr>
                </a:solidFill>
                <a:round/>
                <a:headEnd/>
                <a:tailEnd/>
              </a:ln>
            </p:spPr>
            <p:txBody>
              <a:bodyPr lIns="0" tIns="0" rIns="0" bIns="0"/>
              <a:lstStyle/>
              <a:p>
                <a:pPr algn="ctr" defTabSz="457200">
                  <a:defRPr/>
                </a:pPr>
                <a:endParaRPr lang="es-ES_tradnl">
                  <a:solidFill>
                    <a:prstClr val="black"/>
                  </a:solidFill>
                  <a:latin typeface="Rockwell"/>
                  <a:ea typeface="ヒラギノ角ゴ ProN W3" charset="0"/>
                  <a:cs typeface="ヒラギノ角ゴ ProN W3" charset="0"/>
                </a:endParaRPr>
              </a:p>
            </p:txBody>
          </p:sp>
          <p:sp>
            <p:nvSpPr>
              <p:cNvPr id="75783" name="AutoShape 4"/>
              <p:cNvSpPr>
                <a:spLocks/>
              </p:cNvSpPr>
              <p:nvPr/>
            </p:nvSpPr>
            <p:spPr bwMode="auto">
              <a:xfrm rot="8486795">
                <a:off x="2199666" y="3180110"/>
                <a:ext cx="4788388" cy="469900"/>
              </a:xfrm>
              <a:prstGeom prst="leftRightArrow">
                <a:avLst>
                  <a:gd name="adj1" fmla="val 50000"/>
                  <a:gd name="adj2" fmla="val 101759"/>
                </a:avLst>
              </a:prstGeom>
              <a:solidFill>
                <a:srgbClr val="2C7C9F">
                  <a:alpha val="80783"/>
                </a:srgbClr>
              </a:solidFill>
              <a:ln w="25400">
                <a:solidFill>
                  <a:srgbClr val="3A93FF">
                    <a:alpha val="34117"/>
                  </a:srgbClr>
                </a:solidFill>
                <a:round/>
                <a:headEnd/>
                <a:tailEnd/>
              </a:ln>
            </p:spPr>
            <p:txBody>
              <a:bodyPr lIns="0" tIns="0" rIns="0" bIns="0"/>
              <a:lstStyle/>
              <a:p>
                <a:pPr algn="ctr" defTabSz="457200">
                  <a:defRPr/>
                </a:pPr>
                <a:endParaRPr lang="es-ES_tradnl">
                  <a:solidFill>
                    <a:prstClr val="black"/>
                  </a:solidFill>
                  <a:latin typeface="Rockwell"/>
                  <a:ea typeface="ヒラギノ角ゴ ProN W3" charset="0"/>
                  <a:cs typeface="ヒラギノ角ゴ ProN W3" charset="0"/>
                </a:endParaRPr>
              </a:p>
            </p:txBody>
          </p:sp>
          <p:sp>
            <p:nvSpPr>
              <p:cNvPr id="75784" name="AutoShape 4"/>
              <p:cNvSpPr>
                <a:spLocks/>
              </p:cNvSpPr>
              <p:nvPr/>
            </p:nvSpPr>
            <p:spPr bwMode="auto">
              <a:xfrm>
                <a:off x="2400636" y="3226103"/>
                <a:ext cx="4342041" cy="469900"/>
              </a:xfrm>
              <a:prstGeom prst="leftRightArrow">
                <a:avLst>
                  <a:gd name="adj1" fmla="val 50000"/>
                  <a:gd name="adj2" fmla="val 101777"/>
                </a:avLst>
              </a:prstGeom>
              <a:solidFill>
                <a:srgbClr val="2C7C9F">
                  <a:alpha val="80783"/>
                </a:srgbClr>
              </a:solidFill>
              <a:ln w="25400">
                <a:solidFill>
                  <a:srgbClr val="3A93FF">
                    <a:alpha val="34117"/>
                  </a:srgbClr>
                </a:solidFill>
                <a:round/>
                <a:headEnd/>
                <a:tailEnd/>
              </a:ln>
            </p:spPr>
            <p:txBody>
              <a:bodyPr lIns="0" tIns="0" rIns="0" bIns="0"/>
              <a:lstStyle/>
              <a:p>
                <a:pPr algn="ctr" defTabSz="457200">
                  <a:defRPr/>
                </a:pPr>
                <a:endParaRPr lang="es-ES_tradnl">
                  <a:solidFill>
                    <a:prstClr val="black"/>
                  </a:solidFill>
                  <a:latin typeface="Rockwell"/>
                  <a:ea typeface="ヒラギノ角ゴ ProN W3" charset="0"/>
                  <a:cs typeface="ヒラギノ角ゴ ProN W3" charset="0"/>
                </a:endParaRPr>
              </a:p>
            </p:txBody>
          </p:sp>
        </p:grpSp>
        <p:sp>
          <p:nvSpPr>
            <p:cNvPr id="8" name="Rectangle 1"/>
            <p:cNvSpPr txBox="1">
              <a:spLocks noChangeArrowheads="1"/>
            </p:cNvSpPr>
            <p:nvPr/>
          </p:nvSpPr>
          <p:spPr>
            <a:xfrm>
              <a:off x="2414504" y="2821332"/>
              <a:ext cx="4381704" cy="1160167"/>
            </a:xfrm>
            <a:prstGeom prst="rect">
              <a:avLst/>
            </a:prstGeom>
          </p:spPr>
          <p:txBody>
            <a:bodyPr anchor="b">
              <a:noAutofit/>
            </a:bodyPr>
            <a:lstStyle/>
            <a:p>
              <a:pPr algn="ctr" defTabSz="457200">
                <a:defRPr/>
              </a:pPr>
              <a:r>
                <a:rPr lang="en-US" sz="4000" b="1" dirty="0">
                  <a:solidFill>
                    <a:srgbClr val="000000"/>
                  </a:solidFill>
                  <a:sym typeface="Gill Sans" charset="0"/>
                </a:rPr>
                <a:t>Divergent </a:t>
              </a:r>
            </a:p>
            <a:p>
              <a:pPr algn="ctr" defTabSz="457200">
                <a:defRPr/>
              </a:pPr>
              <a:r>
                <a:rPr lang="en-US" sz="4000" b="1" dirty="0">
                  <a:solidFill>
                    <a:srgbClr val="000000"/>
                  </a:solidFill>
                  <a:ea typeface="ヒラギノ角ゴ ProN W6" charset="-128"/>
                  <a:cs typeface="ヒラギノ角ゴ ProN W6" charset="-128"/>
                  <a:sym typeface="Gill Sans" charset="0"/>
                </a:rPr>
                <a:t>Thinking</a:t>
              </a:r>
            </a:p>
          </p:txBody>
        </p:sp>
      </p:grpSp>
      <p:sp>
        <p:nvSpPr>
          <p:cNvPr id="75778" name="Title 1"/>
          <p:cNvSpPr>
            <a:spLocks noGrp="1"/>
          </p:cNvSpPr>
          <p:nvPr>
            <p:ph type="title"/>
          </p:nvPr>
        </p:nvSpPr>
        <p:spPr>
          <a:xfrm>
            <a:off x="838200" y="92756"/>
            <a:ext cx="11471853" cy="1325563"/>
          </a:xfrm>
        </p:spPr>
        <p:txBody>
          <a:bodyPr>
            <a:normAutofit/>
          </a:bodyPr>
          <a:lstStyle/>
          <a:p>
            <a:pPr eaLnBrk="1" hangingPunct="1"/>
            <a:r>
              <a:rPr lang="en-US" dirty="0"/>
              <a:t>Thinking in many different directions</a:t>
            </a:r>
          </a:p>
        </p:txBody>
      </p:sp>
    </p:spTree>
    <p:extLst>
      <p:ext uri="{BB962C8B-B14F-4D97-AF65-F5344CB8AC3E}">
        <p14:creationId xmlns:p14="http://schemas.microsoft.com/office/powerpoint/2010/main" val="2695322814"/>
      </p:ext>
    </p:extLst>
  </p:cSld>
  <p:clrMapOvr>
    <a:masterClrMapping/>
  </p:clrMapOvr>
  <p:transition advClick="0" advTm="107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32" fill="hold" nodeType="withEffect">
                                  <p:stCondLst>
                                    <p:cond delay="0"/>
                                  </p:stCondLst>
                                  <p:childTnLst>
                                    <p:set>
                                      <p:cBhvr>
                                        <p:cTn id="6" dur="1" fill="hold">
                                          <p:stCondLst>
                                            <p:cond delay="0"/>
                                          </p:stCondLst>
                                        </p:cTn>
                                        <p:tgtEl>
                                          <p:spTgt spid="81921"/>
                                        </p:tgtEl>
                                        <p:attrNameLst>
                                          <p:attrName>style.visibility</p:attrName>
                                        </p:attrNameLst>
                                      </p:cBhvr>
                                      <p:to>
                                        <p:strVal val="visible"/>
                                      </p:to>
                                    </p:set>
                                    <p:animEffect transition="in" filter="circle(out)">
                                      <p:cBhvr>
                                        <p:cTn id="7" dur="2000"/>
                                        <p:tgtEl>
                                          <p:spTgt spid="819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itle 1"/>
          <p:cNvSpPr>
            <a:spLocks noGrp="1"/>
          </p:cNvSpPr>
          <p:nvPr>
            <p:ph type="title"/>
          </p:nvPr>
        </p:nvSpPr>
        <p:spPr>
          <a:xfrm>
            <a:off x="727953" y="105490"/>
            <a:ext cx="10515600" cy="1325563"/>
          </a:xfrm>
        </p:spPr>
        <p:txBody>
          <a:bodyPr>
            <a:normAutofit/>
          </a:bodyPr>
          <a:lstStyle/>
          <a:p>
            <a:pPr eaLnBrk="1" hangingPunct="1"/>
            <a:r>
              <a:rPr lang="en-US" dirty="0"/>
              <a:t>Narrowing Down, Focusing</a:t>
            </a:r>
          </a:p>
        </p:txBody>
      </p:sp>
      <p:grpSp>
        <p:nvGrpSpPr>
          <p:cNvPr id="83970" name="Group 2"/>
          <p:cNvGrpSpPr>
            <a:grpSpLocks/>
          </p:cNvGrpSpPr>
          <p:nvPr/>
        </p:nvGrpSpPr>
        <p:grpSpPr bwMode="auto">
          <a:xfrm>
            <a:off x="2556257" y="1843800"/>
            <a:ext cx="6542131" cy="3901400"/>
            <a:chOff x="1332449" y="1744708"/>
            <a:chExt cx="6722338" cy="5113292"/>
          </a:xfrm>
        </p:grpSpPr>
        <p:sp>
          <p:nvSpPr>
            <p:cNvPr id="36872" name="AutoShape 7"/>
            <p:cNvSpPr>
              <a:spLocks/>
            </p:cNvSpPr>
            <p:nvPr/>
          </p:nvSpPr>
          <p:spPr bwMode="auto">
            <a:xfrm rot="13727190">
              <a:off x="1611310" y="2536873"/>
              <a:ext cx="2225655" cy="790549"/>
            </a:xfrm>
            <a:prstGeom prst="leftArrow">
              <a:avLst>
                <a:gd name="adj1" fmla="val 50000"/>
                <a:gd name="adj2" fmla="val 80889"/>
              </a:avLst>
            </a:prstGeom>
            <a:solidFill>
              <a:srgbClr val="2C7C9F">
                <a:alpha val="80783"/>
              </a:srgbClr>
            </a:solidFill>
            <a:ln w="9525">
              <a:solidFill>
                <a:srgbClr val="3A93FF">
                  <a:alpha val="34117"/>
                </a:srgbClr>
              </a:solidFill>
              <a:round/>
              <a:headEnd/>
              <a:tailEnd/>
            </a:ln>
            <a:effectLst>
              <a:outerShdw blurRad="63500" dist="23000" dir="5400000" algn="ctr" rotWithShape="0">
                <a:schemeClr val="bg2">
                  <a:alpha val="34998"/>
                </a:schemeClr>
              </a:outerShdw>
            </a:effectLst>
          </p:spPr>
          <p:txBody>
            <a:bodyPr lIns="0" tIns="0" rIns="0" bIns="0"/>
            <a:lstStyle/>
            <a:p>
              <a:pPr algn="ctr" defTabSz="457200">
                <a:defRPr/>
              </a:pPr>
              <a:endParaRPr lang="en-US" dirty="0">
                <a:solidFill>
                  <a:prstClr val="black"/>
                </a:solidFill>
                <a:latin typeface="Rockwell"/>
                <a:ea typeface="ヒラギノ角ゴ ProN W3" charset="-128"/>
                <a:cs typeface="ヒラギノ角ゴ ProN W3" charset="-128"/>
              </a:endParaRPr>
            </a:p>
          </p:txBody>
        </p:sp>
        <p:sp>
          <p:nvSpPr>
            <p:cNvPr id="12" name="AutoShape 7"/>
            <p:cNvSpPr>
              <a:spLocks/>
            </p:cNvSpPr>
            <p:nvPr/>
          </p:nvSpPr>
          <p:spPr bwMode="auto">
            <a:xfrm rot="10800000">
              <a:off x="1332449" y="3933851"/>
              <a:ext cx="1858397" cy="792155"/>
            </a:xfrm>
            <a:prstGeom prst="leftArrow">
              <a:avLst>
                <a:gd name="adj1" fmla="val 50000"/>
                <a:gd name="adj2" fmla="val 80889"/>
              </a:avLst>
            </a:prstGeom>
            <a:solidFill>
              <a:srgbClr val="2C7C9F">
                <a:alpha val="80783"/>
              </a:srgbClr>
            </a:solidFill>
            <a:ln w="9525">
              <a:solidFill>
                <a:srgbClr val="3A93FF">
                  <a:alpha val="34117"/>
                </a:srgbClr>
              </a:solidFill>
              <a:round/>
              <a:headEnd/>
              <a:tailEnd/>
            </a:ln>
            <a:effectLst>
              <a:outerShdw blurRad="63500" dist="23000" dir="5400000" algn="ctr" rotWithShape="0">
                <a:schemeClr val="bg2">
                  <a:alpha val="34998"/>
                </a:schemeClr>
              </a:outerShdw>
            </a:effectLst>
          </p:spPr>
          <p:txBody>
            <a:bodyPr lIns="0" tIns="0" rIns="0" bIns="0"/>
            <a:lstStyle/>
            <a:p>
              <a:pPr algn="ctr" defTabSz="457200">
                <a:defRPr/>
              </a:pPr>
              <a:endParaRPr lang="en-US" dirty="0">
                <a:solidFill>
                  <a:prstClr val="black"/>
                </a:solidFill>
                <a:latin typeface="Rockwell"/>
                <a:ea typeface="ヒラギノ角ゴ ProN W3" charset="-128"/>
                <a:cs typeface="ヒラギノ角ゴ ProN W3" charset="-128"/>
              </a:endParaRPr>
            </a:p>
          </p:txBody>
        </p:sp>
        <p:sp>
          <p:nvSpPr>
            <p:cNvPr id="13" name="AutoShape 7"/>
            <p:cNvSpPr>
              <a:spLocks/>
            </p:cNvSpPr>
            <p:nvPr/>
          </p:nvSpPr>
          <p:spPr bwMode="auto">
            <a:xfrm>
              <a:off x="6021267" y="3933851"/>
              <a:ext cx="2033520" cy="792155"/>
            </a:xfrm>
            <a:prstGeom prst="leftArrow">
              <a:avLst>
                <a:gd name="adj1" fmla="val 50000"/>
                <a:gd name="adj2" fmla="val 80889"/>
              </a:avLst>
            </a:prstGeom>
            <a:solidFill>
              <a:srgbClr val="2C7C9F">
                <a:alpha val="80783"/>
              </a:srgbClr>
            </a:solidFill>
            <a:ln w="9525">
              <a:solidFill>
                <a:srgbClr val="3A93FF">
                  <a:alpha val="34117"/>
                </a:srgbClr>
              </a:solidFill>
              <a:round/>
              <a:headEnd/>
              <a:tailEnd/>
            </a:ln>
            <a:effectLst>
              <a:outerShdw blurRad="63500" dist="23000" dir="5400000" algn="ctr" rotWithShape="0">
                <a:schemeClr val="bg2">
                  <a:alpha val="34998"/>
                </a:schemeClr>
              </a:outerShdw>
            </a:effectLst>
          </p:spPr>
          <p:txBody>
            <a:bodyPr lIns="0" tIns="0" rIns="0" bIns="0"/>
            <a:lstStyle/>
            <a:p>
              <a:pPr algn="ctr" defTabSz="457200">
                <a:defRPr/>
              </a:pPr>
              <a:endParaRPr lang="en-US" dirty="0">
                <a:solidFill>
                  <a:prstClr val="black"/>
                </a:solidFill>
                <a:latin typeface="Rockwell"/>
                <a:ea typeface="ヒラギノ角ゴ ProN W3" charset="-128"/>
                <a:cs typeface="ヒラギノ角ゴ ProN W3" charset="-128"/>
              </a:endParaRPr>
            </a:p>
          </p:txBody>
        </p:sp>
        <p:sp>
          <p:nvSpPr>
            <p:cNvPr id="14" name="AutoShape 7"/>
            <p:cNvSpPr>
              <a:spLocks/>
            </p:cNvSpPr>
            <p:nvPr/>
          </p:nvSpPr>
          <p:spPr bwMode="auto">
            <a:xfrm rot="16200000">
              <a:off x="3651976" y="2366218"/>
              <a:ext cx="2033570" cy="790549"/>
            </a:xfrm>
            <a:prstGeom prst="leftArrow">
              <a:avLst>
                <a:gd name="adj1" fmla="val 50000"/>
                <a:gd name="adj2" fmla="val 80889"/>
              </a:avLst>
            </a:prstGeom>
            <a:solidFill>
              <a:srgbClr val="2C7C9F">
                <a:alpha val="80783"/>
              </a:srgbClr>
            </a:solidFill>
            <a:ln w="9525">
              <a:solidFill>
                <a:srgbClr val="3A93FF">
                  <a:alpha val="34117"/>
                </a:srgbClr>
              </a:solidFill>
              <a:round/>
              <a:headEnd/>
              <a:tailEnd/>
            </a:ln>
            <a:effectLst>
              <a:outerShdw blurRad="63500" dist="23000" dir="5400000" algn="ctr" rotWithShape="0">
                <a:schemeClr val="bg2">
                  <a:alpha val="34998"/>
                </a:schemeClr>
              </a:outerShdw>
            </a:effectLst>
          </p:spPr>
          <p:txBody>
            <a:bodyPr lIns="0" tIns="0" rIns="0" bIns="0"/>
            <a:lstStyle/>
            <a:p>
              <a:pPr algn="ctr" defTabSz="457200">
                <a:defRPr/>
              </a:pPr>
              <a:endParaRPr lang="en-US" dirty="0">
                <a:solidFill>
                  <a:prstClr val="black"/>
                </a:solidFill>
                <a:latin typeface="Rockwell"/>
                <a:ea typeface="ヒラギノ角ゴ ProN W3" charset="-128"/>
                <a:cs typeface="ヒラギノ角ゴ ProN W3" charset="-128"/>
              </a:endParaRPr>
            </a:p>
          </p:txBody>
        </p:sp>
        <p:sp>
          <p:nvSpPr>
            <p:cNvPr id="15" name="AutoShape 7"/>
            <p:cNvSpPr>
              <a:spLocks/>
            </p:cNvSpPr>
            <p:nvPr/>
          </p:nvSpPr>
          <p:spPr bwMode="auto">
            <a:xfrm rot="18794076">
              <a:off x="5668828" y="2528935"/>
              <a:ext cx="2139931" cy="790549"/>
            </a:xfrm>
            <a:prstGeom prst="leftArrow">
              <a:avLst>
                <a:gd name="adj1" fmla="val 50000"/>
                <a:gd name="adj2" fmla="val 80889"/>
              </a:avLst>
            </a:prstGeom>
            <a:solidFill>
              <a:srgbClr val="2C7C9F">
                <a:alpha val="80783"/>
              </a:srgbClr>
            </a:solidFill>
            <a:ln w="9525">
              <a:solidFill>
                <a:srgbClr val="3A93FF">
                  <a:alpha val="34117"/>
                </a:srgbClr>
              </a:solidFill>
              <a:round/>
              <a:headEnd/>
              <a:tailEnd/>
            </a:ln>
            <a:effectLst>
              <a:outerShdw blurRad="63500" dist="23000" dir="5400000" algn="ctr" rotWithShape="0">
                <a:schemeClr val="bg2">
                  <a:alpha val="34998"/>
                </a:schemeClr>
              </a:outerShdw>
            </a:effectLst>
          </p:spPr>
          <p:txBody>
            <a:bodyPr lIns="0" tIns="0" rIns="0" bIns="0"/>
            <a:lstStyle/>
            <a:p>
              <a:pPr algn="ctr" defTabSz="457200">
                <a:defRPr/>
              </a:pPr>
              <a:endParaRPr lang="en-US" dirty="0">
                <a:solidFill>
                  <a:prstClr val="black"/>
                </a:solidFill>
                <a:latin typeface="Rockwell"/>
                <a:ea typeface="ヒラギノ角ゴ ProN W3" charset="-128"/>
                <a:cs typeface="ヒラギノ角ゴ ProN W3" charset="-128"/>
              </a:endParaRPr>
            </a:p>
          </p:txBody>
        </p:sp>
        <p:sp>
          <p:nvSpPr>
            <p:cNvPr id="16" name="AutoShape 7"/>
            <p:cNvSpPr>
              <a:spLocks/>
            </p:cNvSpPr>
            <p:nvPr/>
          </p:nvSpPr>
          <p:spPr bwMode="auto">
            <a:xfrm rot="7922097">
              <a:off x="1839110" y="5179242"/>
              <a:ext cx="2033570" cy="790549"/>
            </a:xfrm>
            <a:prstGeom prst="leftArrow">
              <a:avLst>
                <a:gd name="adj1" fmla="val 50000"/>
                <a:gd name="adj2" fmla="val 80889"/>
              </a:avLst>
            </a:prstGeom>
            <a:solidFill>
              <a:srgbClr val="2C7C9F">
                <a:alpha val="80783"/>
              </a:srgbClr>
            </a:solidFill>
            <a:ln w="9525">
              <a:solidFill>
                <a:srgbClr val="3A93FF">
                  <a:alpha val="34117"/>
                </a:srgbClr>
              </a:solidFill>
              <a:round/>
              <a:headEnd/>
              <a:tailEnd/>
            </a:ln>
            <a:effectLst>
              <a:outerShdw blurRad="63500" dist="23000" dir="5400000" algn="ctr" rotWithShape="0">
                <a:schemeClr val="bg2">
                  <a:alpha val="34998"/>
                </a:schemeClr>
              </a:outerShdw>
            </a:effectLst>
          </p:spPr>
          <p:txBody>
            <a:bodyPr lIns="0" tIns="0" rIns="0" bIns="0"/>
            <a:lstStyle/>
            <a:p>
              <a:pPr algn="ctr" defTabSz="457200">
                <a:defRPr/>
              </a:pPr>
              <a:endParaRPr lang="en-US" dirty="0">
                <a:solidFill>
                  <a:prstClr val="black"/>
                </a:solidFill>
                <a:latin typeface="Rockwell"/>
                <a:ea typeface="ヒラギノ角ゴ ProN W3" charset="-128"/>
                <a:cs typeface="ヒラギノ角ゴ ProN W3" charset="-128"/>
              </a:endParaRPr>
            </a:p>
          </p:txBody>
        </p:sp>
        <p:sp>
          <p:nvSpPr>
            <p:cNvPr id="17" name="AutoShape 7"/>
            <p:cNvSpPr>
              <a:spLocks/>
            </p:cNvSpPr>
            <p:nvPr/>
          </p:nvSpPr>
          <p:spPr bwMode="auto">
            <a:xfrm rot="5400000">
              <a:off x="3651976" y="5445940"/>
              <a:ext cx="2033570" cy="790549"/>
            </a:xfrm>
            <a:prstGeom prst="leftArrow">
              <a:avLst>
                <a:gd name="adj1" fmla="val 50000"/>
                <a:gd name="adj2" fmla="val 80889"/>
              </a:avLst>
            </a:prstGeom>
            <a:solidFill>
              <a:srgbClr val="2C7C9F">
                <a:alpha val="80783"/>
              </a:srgbClr>
            </a:solidFill>
            <a:ln w="9525">
              <a:solidFill>
                <a:srgbClr val="3A93FF">
                  <a:alpha val="34117"/>
                </a:srgbClr>
              </a:solidFill>
              <a:round/>
              <a:headEnd/>
              <a:tailEnd/>
            </a:ln>
            <a:effectLst>
              <a:outerShdw blurRad="63500" dist="23000" dir="5400000" algn="ctr" rotWithShape="0">
                <a:schemeClr val="bg2">
                  <a:alpha val="34998"/>
                </a:schemeClr>
              </a:outerShdw>
            </a:effectLst>
          </p:spPr>
          <p:txBody>
            <a:bodyPr lIns="0" tIns="0" rIns="0" bIns="0"/>
            <a:lstStyle/>
            <a:p>
              <a:pPr algn="ctr" defTabSz="457200">
                <a:defRPr/>
              </a:pPr>
              <a:endParaRPr lang="en-US" dirty="0">
                <a:solidFill>
                  <a:prstClr val="black"/>
                </a:solidFill>
                <a:latin typeface="Rockwell"/>
                <a:ea typeface="ヒラギノ角ゴ ProN W3" charset="-128"/>
                <a:cs typeface="ヒラギノ角ゴ ProN W3" charset="-128"/>
              </a:endParaRPr>
            </a:p>
          </p:txBody>
        </p:sp>
        <p:sp>
          <p:nvSpPr>
            <p:cNvPr id="18" name="AutoShape 7"/>
            <p:cNvSpPr>
              <a:spLocks/>
            </p:cNvSpPr>
            <p:nvPr/>
          </p:nvSpPr>
          <p:spPr bwMode="auto">
            <a:xfrm rot="2678492">
              <a:off x="5435498" y="5202252"/>
              <a:ext cx="2033521" cy="792156"/>
            </a:xfrm>
            <a:prstGeom prst="leftArrow">
              <a:avLst>
                <a:gd name="adj1" fmla="val 50000"/>
                <a:gd name="adj2" fmla="val 80889"/>
              </a:avLst>
            </a:prstGeom>
            <a:solidFill>
              <a:srgbClr val="2C7C9F">
                <a:alpha val="80783"/>
              </a:srgbClr>
            </a:solidFill>
            <a:ln w="9525">
              <a:solidFill>
                <a:srgbClr val="3A93FF">
                  <a:alpha val="34117"/>
                </a:srgbClr>
              </a:solidFill>
              <a:round/>
              <a:headEnd/>
              <a:tailEnd/>
            </a:ln>
            <a:effectLst>
              <a:outerShdw blurRad="63500" dist="23000" dir="5400000" algn="ctr" rotWithShape="0">
                <a:schemeClr val="bg2">
                  <a:alpha val="34998"/>
                </a:schemeClr>
              </a:outerShdw>
            </a:effectLst>
          </p:spPr>
          <p:txBody>
            <a:bodyPr lIns="0" tIns="0" rIns="0" bIns="0"/>
            <a:lstStyle/>
            <a:p>
              <a:pPr algn="ctr" defTabSz="457200">
                <a:defRPr/>
              </a:pPr>
              <a:endParaRPr lang="en-US" dirty="0">
                <a:solidFill>
                  <a:prstClr val="black"/>
                </a:solidFill>
                <a:latin typeface="Rockwell"/>
                <a:ea typeface="ヒラギノ角ゴ ProN W3" charset="-128"/>
                <a:cs typeface="ヒラギノ角ゴ ProN W3" charset="-128"/>
              </a:endParaRPr>
            </a:p>
          </p:txBody>
        </p:sp>
        <p:sp>
          <p:nvSpPr>
            <p:cNvPr id="20" name="Rectangle 1"/>
            <p:cNvSpPr txBox="1">
              <a:spLocks noChangeArrowheads="1"/>
            </p:cNvSpPr>
            <p:nvPr/>
          </p:nvSpPr>
          <p:spPr>
            <a:xfrm>
              <a:off x="2724137" y="3799916"/>
              <a:ext cx="3917553" cy="1258876"/>
            </a:xfrm>
            <a:prstGeom prst="rect">
              <a:avLst/>
            </a:prstGeom>
          </p:spPr>
          <p:txBody>
            <a:bodyPr anchor="b">
              <a:noAutofit/>
            </a:bodyPr>
            <a:lstStyle/>
            <a:p>
              <a:pPr algn="ctr" defTabSz="457200">
                <a:defRPr/>
              </a:pPr>
              <a:r>
                <a:rPr lang="en-US" sz="4000" b="1" dirty="0">
                  <a:solidFill>
                    <a:srgbClr val="000000"/>
                  </a:solidFill>
                  <a:sym typeface="Gill Sans" charset="0"/>
                </a:rPr>
                <a:t>Convergent</a:t>
              </a:r>
            </a:p>
            <a:p>
              <a:pPr algn="ctr" defTabSz="457200">
                <a:defRPr/>
              </a:pPr>
              <a:r>
                <a:rPr lang="en-US" sz="4000" b="1" dirty="0">
                  <a:solidFill>
                    <a:srgbClr val="000000"/>
                  </a:solidFill>
                  <a:ea typeface="ヒラギノ角ゴ ProN W6" charset="-128"/>
                  <a:cs typeface="ヒラギノ角ゴ ProN W6" charset="-128"/>
                  <a:sym typeface="Gill Sans" charset="0"/>
                </a:rPr>
                <a:t>Thinking</a:t>
              </a:r>
            </a:p>
          </p:txBody>
        </p:sp>
      </p:grpSp>
    </p:spTree>
    <p:extLst>
      <p:ext uri="{BB962C8B-B14F-4D97-AF65-F5344CB8AC3E}">
        <p14:creationId xmlns:p14="http://schemas.microsoft.com/office/powerpoint/2010/main" val="3343455066"/>
      </p:ext>
    </p:extLst>
  </p:cSld>
  <p:clrMapOvr>
    <a:masterClrMapping/>
  </p:clrMapOvr>
  <p:transition advClick="0" advTm="109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nodeType="withEffect">
                                  <p:stCondLst>
                                    <p:cond delay="0"/>
                                  </p:stCondLst>
                                  <p:childTnLst>
                                    <p:set>
                                      <p:cBhvr>
                                        <p:cTn id="6" dur="1" fill="hold">
                                          <p:stCondLst>
                                            <p:cond delay="0"/>
                                          </p:stCondLst>
                                        </p:cTn>
                                        <p:tgtEl>
                                          <p:spTgt spid="83970"/>
                                        </p:tgtEl>
                                        <p:attrNameLst>
                                          <p:attrName>style.visibility</p:attrName>
                                        </p:attrNameLst>
                                      </p:cBhvr>
                                      <p:to>
                                        <p:strVal val="visible"/>
                                      </p:to>
                                    </p:set>
                                    <p:animEffect transition="in" filter="circle(in)">
                                      <p:cBhvr>
                                        <p:cTn id="7" dur="2000"/>
                                        <p:tgtEl>
                                          <p:spTgt spid="839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68631" y="114316"/>
            <a:ext cx="11951824" cy="1325563"/>
          </a:xfrm>
        </p:spPr>
        <p:txBody>
          <a:bodyPr>
            <a:normAutofit/>
          </a:bodyPr>
          <a:lstStyle/>
          <a:p>
            <a:r>
              <a:rPr lang="en-US" sz="4000" dirty="0"/>
              <a:t>Access RQI’s Free QFT Resources</a:t>
            </a:r>
          </a:p>
        </p:txBody>
      </p:sp>
      <p:sp>
        <p:nvSpPr>
          <p:cNvPr id="6" name="Content Placeholder 8"/>
          <p:cNvSpPr txBox="1">
            <a:spLocks/>
          </p:cNvSpPr>
          <p:nvPr/>
        </p:nvSpPr>
        <p:spPr>
          <a:xfrm>
            <a:off x="768631" y="1439879"/>
            <a:ext cx="10161307" cy="1481967"/>
          </a:xfrm>
          <a:prstGeom prst="rect">
            <a:avLst/>
          </a:prstGeom>
          <a:ln w="28575" cap="flat" cmpd="sng" algn="ctr">
            <a:noFill/>
            <a:prstDash val="solid"/>
            <a:miter lim="800000"/>
          </a:ln>
        </p:spPr>
        <p:style>
          <a:lnRef idx="2">
            <a:schemeClr val="accent1"/>
          </a:lnRef>
          <a:fillRef idx="1">
            <a:schemeClr val="lt1"/>
          </a:fillRef>
          <a:effectRef idx="0">
            <a:schemeClr val="accent1"/>
          </a:effectRef>
          <a:fontRef idx="minor">
            <a:schemeClr val="dk1"/>
          </a:fontRef>
        </p:style>
        <p:txBody>
          <a:bodyPr>
            <a:noAutofit/>
          </a:bodyPr>
          <a:lstStyle>
            <a:lvl1pPr marL="171450" indent="-171450" algn="l" defTabSz="685800" rtl="0" eaLnBrk="1" latinLnBrk="0" hangingPunct="1">
              <a:lnSpc>
                <a:spcPct val="90000"/>
              </a:lnSpc>
              <a:spcBef>
                <a:spcPts val="750"/>
              </a:spcBef>
              <a:buFont typeface="Arial"/>
              <a:buChar char="•"/>
              <a:defRPr sz="2100" kern="1200">
                <a:solidFill>
                  <a:schemeClr val="dk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dk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dk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dk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dk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dk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dk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dk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dk1"/>
                </a:solidFill>
                <a:latin typeface="+mn-lt"/>
                <a:ea typeface="+mn-ea"/>
                <a:cs typeface="+mn-cs"/>
              </a:defRPr>
            </a:lvl9pPr>
          </a:lstStyle>
          <a:p>
            <a:pPr marL="0" indent="0">
              <a:buNone/>
              <a:defRPr/>
            </a:pPr>
            <a:endParaRPr lang="en-US" altLang="en-US" sz="3200" dirty="0">
              <a:latin typeface="Rockwell" panose="02060603020205020403" pitchFamily="18" charset="0"/>
            </a:endParaRPr>
          </a:p>
          <a:p>
            <a:pPr marL="0" indent="0">
              <a:spcBef>
                <a:spcPts val="0"/>
              </a:spcBef>
              <a:buNone/>
              <a:defRPr/>
            </a:pPr>
            <a:r>
              <a:rPr lang="en-US" altLang="en-US" sz="3200" b="1" dirty="0"/>
              <a:t>https://</a:t>
            </a:r>
            <a:r>
              <a:rPr lang="en-US" altLang="en-US" sz="3200" b="1" dirty="0" err="1"/>
              <a:t>rightquestion.org</a:t>
            </a:r>
            <a:r>
              <a:rPr lang="en-US" altLang="en-US" sz="3200" b="1" dirty="0"/>
              <a:t>/education/resources</a:t>
            </a:r>
            <a:endParaRPr lang="en-US" sz="3200" b="1" dirty="0"/>
          </a:p>
        </p:txBody>
      </p:sp>
      <p:sp>
        <p:nvSpPr>
          <p:cNvPr id="14" name="TextBox 13"/>
          <p:cNvSpPr txBox="1"/>
          <p:nvPr/>
        </p:nvSpPr>
        <p:spPr>
          <a:xfrm>
            <a:off x="919544" y="5053452"/>
            <a:ext cx="3154257" cy="369332"/>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cs typeface="+mn-cs"/>
              </a:rPr>
              <a:t>Classroom</a:t>
            </a:r>
            <a:r>
              <a:rPr kumimoji="0" lang="en-US" sz="1800" b="1" i="0" u="none" strike="noStrike" kern="1200" cap="none" spc="0" normalizeH="0" noProof="0" dirty="0">
                <a:ln>
                  <a:noFill/>
                </a:ln>
                <a:solidFill>
                  <a:srgbClr val="000000"/>
                </a:solidFill>
                <a:effectLst/>
                <a:uLnTx/>
                <a:uFillTx/>
                <a:cs typeface="+mn-cs"/>
              </a:rPr>
              <a:t> Examples</a:t>
            </a:r>
            <a:endParaRPr kumimoji="0" lang="en-US" sz="1800" b="1" i="0" u="none" strike="noStrike" kern="1200" cap="none" spc="0" normalizeH="0" baseline="0" noProof="0" dirty="0">
              <a:ln>
                <a:noFill/>
              </a:ln>
              <a:solidFill>
                <a:srgbClr val="000000"/>
              </a:solidFill>
              <a:effectLst/>
              <a:uLnTx/>
              <a:uFillTx/>
              <a:cs typeface="+mn-cs"/>
            </a:endParaRPr>
          </a:p>
        </p:txBody>
      </p:sp>
      <p:sp>
        <p:nvSpPr>
          <p:cNvPr id="15" name="TextBox 14"/>
          <p:cNvSpPr txBox="1"/>
          <p:nvPr/>
        </p:nvSpPr>
        <p:spPr>
          <a:xfrm>
            <a:off x="4153138" y="5053452"/>
            <a:ext cx="3215335" cy="369332"/>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rgbClr val="000000"/>
                </a:solidFill>
              </a:rPr>
              <a:t>Instructional Videos</a:t>
            </a:r>
            <a:endParaRPr kumimoji="0" lang="en-US" sz="1800" b="1" i="0" u="none" strike="noStrike" kern="1200" cap="none" spc="0" normalizeH="0" baseline="0" noProof="0" dirty="0">
              <a:ln>
                <a:noFill/>
              </a:ln>
              <a:solidFill>
                <a:srgbClr val="000000"/>
              </a:solidFill>
              <a:effectLst/>
              <a:uLnTx/>
              <a:uFillTx/>
            </a:endParaRPr>
          </a:p>
        </p:txBody>
      </p:sp>
      <p:sp>
        <p:nvSpPr>
          <p:cNvPr id="16" name="TextBox 15"/>
          <p:cNvSpPr txBox="1"/>
          <p:nvPr/>
        </p:nvSpPr>
        <p:spPr>
          <a:xfrm>
            <a:off x="7873532" y="5053452"/>
            <a:ext cx="3948027" cy="369332"/>
          </a:xfrm>
          <a:prstGeom prst="rect">
            <a:avLst/>
          </a:prstGeom>
          <a:solidFill>
            <a:schemeClr val="bg1"/>
          </a:solid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cs typeface="+mn-cs"/>
              </a:rPr>
              <a:t>Planning</a:t>
            </a:r>
            <a:r>
              <a:rPr kumimoji="0" lang="en-US" sz="1800" b="1" i="0" u="none" strike="noStrike" kern="1200" cap="none" spc="0" normalizeH="0" noProof="0" dirty="0">
                <a:ln>
                  <a:noFill/>
                </a:ln>
                <a:solidFill>
                  <a:srgbClr val="000000"/>
                </a:solidFill>
                <a:effectLst/>
                <a:uLnTx/>
                <a:uFillTx/>
                <a:cs typeface="+mn-cs"/>
              </a:rPr>
              <a:t> Tools &amp; </a:t>
            </a:r>
            <a:r>
              <a:rPr kumimoji="0" lang="en-US" sz="1800" b="1" i="0" u="none" strike="noStrike" kern="1200" cap="none" spc="0" normalizeH="0" baseline="0" noProof="0" dirty="0">
                <a:ln>
                  <a:noFill/>
                </a:ln>
                <a:solidFill>
                  <a:srgbClr val="000000"/>
                </a:solidFill>
                <a:effectLst/>
                <a:uLnTx/>
                <a:uFillTx/>
                <a:cs typeface="+mn-cs"/>
              </a:rPr>
              <a:t>Templates</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29373" t="8431" r="29104" b="8164"/>
          <a:stretch/>
        </p:blipFill>
        <p:spPr>
          <a:xfrm>
            <a:off x="5055353" y="3127600"/>
            <a:ext cx="1638871" cy="1645920"/>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35568" t="6647" r="34649" b="9094"/>
          <a:stretch/>
        </p:blipFill>
        <p:spPr>
          <a:xfrm>
            <a:off x="1909485" y="3112304"/>
            <a:ext cx="1174377" cy="1661216"/>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20861" t="8726" r="20585" b="8910"/>
          <a:stretch/>
        </p:blipFill>
        <p:spPr>
          <a:xfrm>
            <a:off x="8326649" y="3301289"/>
            <a:ext cx="2093328" cy="1472231"/>
          </a:xfrm>
          <a:prstGeom prst="rect">
            <a:avLst/>
          </a:prstGeom>
        </p:spPr>
      </p:pic>
    </p:spTree>
    <p:extLst>
      <p:ext uri="{BB962C8B-B14F-4D97-AF65-F5344CB8AC3E}">
        <p14:creationId xmlns:p14="http://schemas.microsoft.com/office/powerpoint/2010/main" val="14896028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3"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123032" y="1656135"/>
            <a:ext cx="3547353" cy="48796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99334" name="TextBox 5"/>
          <p:cNvSpPr txBox="1">
            <a:spLocks noChangeArrowheads="1"/>
          </p:cNvSpPr>
          <p:nvPr/>
        </p:nvSpPr>
        <p:spPr bwMode="auto">
          <a:xfrm>
            <a:off x="5670383" y="2678491"/>
            <a:ext cx="5252543" cy="707886"/>
          </a:xfrm>
          <a:prstGeom prst="rect">
            <a:avLst/>
          </a:prstGeom>
          <a:noFill/>
          <a:ln w="9525">
            <a:noFill/>
            <a:miter lim="800000"/>
            <a:headEnd/>
            <a:tailEnd/>
          </a:ln>
        </p:spPr>
        <p:txBody>
          <a:bodyPr wrap="square">
            <a:spAutoFit/>
          </a:bodyPr>
          <a:lstStyle/>
          <a:p>
            <a:pPr algn="ctr" defTabSz="457200">
              <a:defRPr/>
            </a:pPr>
            <a:r>
              <a:rPr lang="en-US" sz="4000" b="1" dirty="0">
                <a:solidFill>
                  <a:srgbClr val="000000"/>
                </a:solidFill>
              </a:rPr>
              <a:t>Metacognition</a:t>
            </a:r>
          </a:p>
        </p:txBody>
      </p:sp>
      <p:sp>
        <p:nvSpPr>
          <p:cNvPr id="78852" name="Title 1"/>
          <p:cNvSpPr>
            <a:spLocks noGrp="1"/>
          </p:cNvSpPr>
          <p:nvPr>
            <p:ph type="title"/>
          </p:nvPr>
        </p:nvSpPr>
        <p:spPr/>
        <p:txBody>
          <a:bodyPr/>
          <a:lstStyle/>
          <a:p>
            <a:pPr eaLnBrk="1" hangingPunct="1"/>
            <a:r>
              <a:rPr lang="en-US" dirty="0"/>
              <a:t>Thinking about Thinking</a:t>
            </a:r>
          </a:p>
        </p:txBody>
      </p:sp>
      <p:pic>
        <p:nvPicPr>
          <p:cNvPr id="9" name="Picture 2">
            <a:extLst>
              <a:ext uri="{FF2B5EF4-FFF2-40B4-BE49-F238E27FC236}">
                <a16:creationId xmlns:a16="http://schemas.microsoft.com/office/drawing/2014/main" id="{C091495A-5821-4EB7-8F88-734828852F6C}"/>
              </a:ext>
            </a:extLst>
          </p:cNvPr>
          <p:cNvPicPr>
            <a:picLocks noChangeAspect="1" noChangeArrowheads="1"/>
          </p:cNvPicPr>
          <p:nvPr/>
        </p:nvPicPr>
        <p:blipFill>
          <a:blip r:embed="rId2">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3015311" y="2120468"/>
            <a:ext cx="1378512" cy="15275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2392713698"/>
      </p:ext>
    </p:extLst>
  </p:cSld>
  <p:clrMapOvr>
    <a:masterClrMapping/>
  </p:clrMapOvr>
  <p:transition advClick="0" advTm="112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9334"/>
                                        </p:tgtEl>
                                        <p:attrNameLst>
                                          <p:attrName>style.visibility</p:attrName>
                                        </p:attrNameLst>
                                      </p:cBhvr>
                                      <p:to>
                                        <p:strVal val="visible"/>
                                      </p:to>
                                    </p:set>
                                    <p:animEffect transition="in" filter="fade">
                                      <p:cBhvr>
                                        <p:cTn id="7" dur="1000"/>
                                        <p:tgtEl>
                                          <p:spTgt spid="99334"/>
                                        </p:tgtEl>
                                      </p:cBhvr>
                                    </p:animEffect>
                                    <p:anim calcmode="lin" valueType="num">
                                      <p:cBhvr>
                                        <p:cTn id="8" dur="1000" fill="hold"/>
                                        <p:tgtEl>
                                          <p:spTgt spid="99334"/>
                                        </p:tgtEl>
                                        <p:attrNameLst>
                                          <p:attrName>ppt_x</p:attrName>
                                        </p:attrNameLst>
                                      </p:cBhvr>
                                      <p:tavLst>
                                        <p:tav tm="0">
                                          <p:val>
                                            <p:strVal val="#ppt_x"/>
                                          </p:val>
                                        </p:tav>
                                        <p:tav tm="100000">
                                          <p:val>
                                            <p:strVal val="#ppt_x"/>
                                          </p:val>
                                        </p:tav>
                                      </p:tavLst>
                                    </p:anim>
                                    <p:anim calcmode="lin" valueType="num">
                                      <p:cBhvr>
                                        <p:cTn id="9" dur="1000" fill="hold"/>
                                        <p:tgtEl>
                                          <p:spTgt spid="993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nvPr>
        </p:nvSpPr>
        <p:spPr/>
        <p:txBody>
          <a:bodyPr>
            <a:noAutofit/>
          </a:bodyPr>
          <a:lstStyle/>
          <a:p>
            <a:r>
              <a:rPr lang="en-US" altLang="en-US" dirty="0"/>
              <a:t>Today’s Agenda</a:t>
            </a:r>
          </a:p>
        </p:txBody>
      </p:sp>
      <p:sp>
        <p:nvSpPr>
          <p:cNvPr id="3" name="Content Placeholder 2"/>
          <p:cNvSpPr>
            <a:spLocks noGrp="1"/>
          </p:cNvSpPr>
          <p:nvPr>
            <p:ph idx="1"/>
          </p:nvPr>
        </p:nvSpPr>
        <p:spPr>
          <a:xfrm>
            <a:off x="838203" y="1398343"/>
            <a:ext cx="10755087" cy="4479944"/>
          </a:xfrm>
        </p:spPr>
        <p:txBody>
          <a:bodyPr>
            <a:noAutofit/>
          </a:bodyPr>
          <a:lstStyle/>
          <a:p>
            <a:pPr marL="457200" lvl="0" indent="-406400">
              <a:lnSpc>
                <a:spcPct val="100000"/>
              </a:lnSpc>
              <a:spcBef>
                <a:spcPts val="0"/>
              </a:spcBef>
              <a:spcAft>
                <a:spcPts val="1200"/>
              </a:spcAft>
              <a:buSzPts val="2800"/>
              <a:buFont typeface="Rockwell"/>
              <a:buAutoNum type="arabicParenR"/>
            </a:pPr>
            <a:r>
              <a:rPr lang="en-US" dirty="0">
                <a:solidFill>
                  <a:schemeClr val="dk1"/>
                </a:solidFill>
              </a:rPr>
              <a:t>Welcome &amp; Community Building</a:t>
            </a:r>
          </a:p>
          <a:p>
            <a:pPr marL="457200" lvl="0" indent="-406400">
              <a:lnSpc>
                <a:spcPct val="100000"/>
              </a:lnSpc>
              <a:spcBef>
                <a:spcPts val="0"/>
              </a:spcBef>
              <a:spcAft>
                <a:spcPts val="1200"/>
              </a:spcAft>
              <a:buSzPts val="2800"/>
              <a:buFont typeface="Rockwell"/>
              <a:buAutoNum type="arabicParenR"/>
            </a:pPr>
            <a:r>
              <a:rPr lang="en-US" dirty="0">
                <a:solidFill>
                  <a:schemeClr val="dk1"/>
                </a:solidFill>
              </a:rPr>
              <a:t>Why Spend Time on Teaching the Skill of Question Formulation? </a:t>
            </a:r>
            <a:endParaRPr lang="en-US" dirty="0"/>
          </a:p>
          <a:p>
            <a:pPr marL="457200" lvl="0" indent="-406400">
              <a:lnSpc>
                <a:spcPct val="100000"/>
              </a:lnSpc>
              <a:spcBef>
                <a:spcPts val="0"/>
              </a:spcBef>
              <a:spcAft>
                <a:spcPts val="1200"/>
              </a:spcAft>
              <a:buSzPts val="2800"/>
              <a:buFont typeface="Rockwell"/>
              <a:buAutoNum type="arabicParenR"/>
            </a:pPr>
            <a:r>
              <a:rPr lang="en-US" dirty="0">
                <a:solidFill>
                  <a:schemeClr val="dk1"/>
                </a:solidFill>
              </a:rPr>
              <a:t>Collaborative Learning with the Question Formulation Technique (QFT)</a:t>
            </a:r>
            <a:endParaRPr lang="en-US" dirty="0"/>
          </a:p>
          <a:p>
            <a:pPr marL="457200" lvl="0" indent="-406400">
              <a:lnSpc>
                <a:spcPct val="100000"/>
              </a:lnSpc>
              <a:spcBef>
                <a:spcPts val="0"/>
              </a:spcBef>
              <a:spcAft>
                <a:spcPts val="1200"/>
              </a:spcAft>
              <a:buSzPts val="2800"/>
              <a:buFont typeface="Rockwell"/>
              <a:buAutoNum type="arabicParenR"/>
            </a:pPr>
            <a:r>
              <a:rPr lang="en-US" b="1" dirty="0">
                <a:solidFill>
                  <a:schemeClr val="dk1"/>
                </a:solidFill>
              </a:rPr>
              <a:t>Explore Real Classroom Examples &amp; Applications</a:t>
            </a:r>
            <a:endParaRPr lang="en-US" b="1" dirty="0"/>
          </a:p>
          <a:p>
            <a:pPr marL="457200" lvl="0" indent="-406400">
              <a:lnSpc>
                <a:spcPct val="100000"/>
              </a:lnSpc>
              <a:spcBef>
                <a:spcPts val="0"/>
              </a:spcBef>
              <a:spcAft>
                <a:spcPts val="1200"/>
              </a:spcAft>
              <a:buSzPts val="2800"/>
              <a:buFont typeface="Rockwell"/>
              <a:buAutoNum type="arabicParenR"/>
            </a:pPr>
            <a:r>
              <a:rPr lang="en-US" dirty="0">
                <a:solidFill>
                  <a:schemeClr val="dk1"/>
                </a:solidFill>
              </a:rPr>
              <a:t>Why is Question Formulation Important Now?</a:t>
            </a:r>
          </a:p>
          <a:p>
            <a:pPr marL="457200" lvl="0" indent="-406400">
              <a:lnSpc>
                <a:spcPct val="100000"/>
              </a:lnSpc>
              <a:spcBef>
                <a:spcPts val="0"/>
              </a:spcBef>
              <a:spcAft>
                <a:spcPts val="1200"/>
              </a:spcAft>
              <a:buSzPts val="2800"/>
              <a:buFont typeface="Rockwell"/>
              <a:buAutoNum type="arabicParenR"/>
            </a:pPr>
            <a:r>
              <a:rPr lang="en-US" dirty="0">
                <a:solidFill>
                  <a:schemeClr val="dk1"/>
                </a:solidFill>
              </a:rPr>
              <a:t>Q&amp;A</a:t>
            </a:r>
            <a:endParaRPr lang="en-US" dirty="0"/>
          </a:p>
          <a:p>
            <a:pPr marL="0" indent="0">
              <a:buNone/>
              <a:defRPr/>
            </a:pPr>
            <a:endParaRPr lang="en-US" sz="3200" dirty="0">
              <a:latin typeface="Rockwell" panose="02060603020205020403" pitchFamily="18" charset="0"/>
            </a:endParaRPr>
          </a:p>
        </p:txBody>
      </p:sp>
    </p:spTree>
    <p:extLst>
      <p:ext uri="{BB962C8B-B14F-4D97-AF65-F5344CB8AC3E}">
        <p14:creationId xmlns:p14="http://schemas.microsoft.com/office/powerpoint/2010/main" val="6999039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5" name="Content Placeholder 2"/>
          <p:cNvSpPr>
            <a:spLocks noGrp="1"/>
          </p:cNvSpPr>
          <p:nvPr>
            <p:ph type="body" sz="half" idx="4294967295"/>
          </p:nvPr>
        </p:nvSpPr>
        <p:spPr>
          <a:xfrm>
            <a:off x="728525" y="5140360"/>
            <a:ext cx="10933735" cy="885825"/>
          </a:xfrm>
        </p:spPr>
        <p:txBody>
          <a:bodyPr>
            <a:noAutofit/>
          </a:bodyPr>
          <a:lstStyle/>
          <a:p>
            <a:pPr marL="0" indent="0">
              <a:buNone/>
            </a:pPr>
            <a:r>
              <a:rPr lang="en-US" sz="4400" dirty="0">
                <a:solidFill>
                  <a:schemeClr val="tx2"/>
                </a:solidFill>
              </a:rPr>
              <a:t>Exploring Classroom Examples</a:t>
            </a:r>
            <a:endParaRPr lang="en-US" altLang="en-US" sz="4400" dirty="0">
              <a:solidFill>
                <a:schemeClr val="tx2"/>
              </a:solidFill>
              <a:latin typeface="Rockwell" panose="02060603020205020403" pitchFamily="18" charset="0"/>
            </a:endParaRPr>
          </a:p>
        </p:txBody>
      </p:sp>
      <p:pic>
        <p:nvPicPr>
          <p:cNvPr id="4" name="Picture Placeholder 3" descr="Screenshot 2015-09-16 15.08.2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2431" y="507019"/>
            <a:ext cx="7175260" cy="4036084"/>
          </a:xfrm>
          <a:prstGeom prst="rect">
            <a:avLst/>
          </a:prstGeom>
        </p:spPr>
      </p:pic>
      <p:cxnSp>
        <p:nvCxnSpPr>
          <p:cNvPr id="5" name="Straight Connector 4"/>
          <p:cNvCxnSpPr/>
          <p:nvPr/>
        </p:nvCxnSpPr>
        <p:spPr>
          <a:xfrm>
            <a:off x="728523" y="5977988"/>
            <a:ext cx="10625279"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09041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043"/>
        <p:cNvGrpSpPr/>
        <p:nvPr/>
      </p:nvGrpSpPr>
      <p:grpSpPr>
        <a:xfrm>
          <a:off x="0" y="0"/>
          <a:ext cx="0" cy="0"/>
          <a:chOff x="0" y="0"/>
          <a:chExt cx="0" cy="0"/>
        </a:xfrm>
      </p:grpSpPr>
      <p:sp>
        <p:nvSpPr>
          <p:cNvPr id="1044" name="Google Shape;1044;p116"/>
          <p:cNvSpPr txBox="1">
            <a:spLocks noGrp="1"/>
          </p:cNvSpPr>
          <p:nvPr>
            <p:ph type="title"/>
          </p:nvPr>
        </p:nvSpPr>
        <p:spPr>
          <a:prstGeom prst="rect">
            <a:avLst/>
          </a:prstGeom>
          <a:noFill/>
          <a:ln>
            <a:noFill/>
          </a:ln>
        </p:spPr>
        <p:txBody>
          <a:bodyPr spcFirstLastPara="1" vert="horz" wrap="square" lIns="91425" tIns="45700" rIns="91425" bIns="45700" rtlCol="0" anchor="t" anchorCtr="0">
            <a:noAutofit/>
          </a:bodyPr>
          <a:lstStyle/>
          <a:p>
            <a:pPr algn="ctr">
              <a:lnSpc>
                <a:spcPct val="100000"/>
              </a:lnSpc>
              <a:buSzPts val="4400"/>
            </a:pPr>
            <a:r>
              <a:rPr lang="en-US" sz="4400" b="0" dirty="0"/>
              <a:t>Classroom Example: </a:t>
            </a:r>
            <a:br>
              <a:rPr lang="en-US" sz="4400" b="0" dirty="0"/>
            </a:br>
            <a:r>
              <a:rPr lang="en-US" sz="4400" b="0" dirty="0"/>
              <a:t>Kindergarten</a:t>
            </a:r>
            <a:endParaRPr b="0" dirty="0"/>
          </a:p>
        </p:txBody>
      </p:sp>
      <p:sp>
        <p:nvSpPr>
          <p:cNvPr id="1045" name="Google Shape;1045;p116"/>
          <p:cNvSpPr txBox="1">
            <a:spLocks noGrp="1"/>
          </p:cNvSpPr>
          <p:nvPr>
            <p:ph idx="1"/>
          </p:nvPr>
        </p:nvSpPr>
        <p:spPr>
          <a:xfrm>
            <a:off x="1514475" y="2400055"/>
            <a:ext cx="9163050" cy="2441575"/>
          </a:xfrm>
          <a:prstGeom prst="rect">
            <a:avLst/>
          </a:prstGeom>
          <a:noFill/>
          <a:ln>
            <a:noFill/>
          </a:ln>
        </p:spPr>
        <p:txBody>
          <a:bodyPr spcFirstLastPara="1" vert="horz" wrap="square" lIns="91425" tIns="45700" rIns="91425" bIns="45700" rtlCol="0" anchor="t" anchorCtr="0">
            <a:noAutofit/>
          </a:bodyPr>
          <a:lstStyle/>
          <a:p>
            <a:pPr marL="0" indent="0">
              <a:lnSpc>
                <a:spcPct val="100000"/>
              </a:lnSpc>
              <a:spcBef>
                <a:spcPts val="0"/>
              </a:spcBef>
              <a:spcAft>
                <a:spcPts val="600"/>
              </a:spcAft>
              <a:buSzPts val="2250"/>
              <a:buNone/>
            </a:pPr>
            <a:r>
              <a:rPr lang="en-US" sz="3000" u="sng" dirty="0">
                <a:solidFill>
                  <a:schemeClr val="dk1"/>
                </a:solidFill>
              </a:rPr>
              <a:t>Teacher</a:t>
            </a:r>
            <a:r>
              <a:rPr lang="en-US" sz="3000" dirty="0">
                <a:solidFill>
                  <a:schemeClr val="dk1"/>
                </a:solidFill>
              </a:rPr>
              <a:t>: Jennifer Shaffer, Walkersville, MD</a:t>
            </a:r>
            <a:endParaRPr dirty="0"/>
          </a:p>
          <a:p>
            <a:pPr marL="0" indent="0">
              <a:lnSpc>
                <a:spcPct val="100000"/>
              </a:lnSpc>
              <a:spcAft>
                <a:spcPts val="600"/>
              </a:spcAft>
              <a:buSzPts val="2250"/>
              <a:buNone/>
            </a:pPr>
            <a:r>
              <a:rPr lang="en-US" sz="3000" u="sng" dirty="0">
                <a:solidFill>
                  <a:schemeClr val="dk1"/>
                </a:solidFill>
              </a:rPr>
              <a:t>Topic</a:t>
            </a:r>
            <a:r>
              <a:rPr lang="en-US" sz="3000" dirty="0">
                <a:solidFill>
                  <a:schemeClr val="dk1"/>
                </a:solidFill>
              </a:rPr>
              <a:t>: Non-fiction literacy</a:t>
            </a:r>
            <a:endParaRPr dirty="0"/>
          </a:p>
          <a:p>
            <a:pPr marL="0" indent="0">
              <a:lnSpc>
                <a:spcPct val="100000"/>
              </a:lnSpc>
              <a:spcAft>
                <a:spcPts val="600"/>
              </a:spcAft>
              <a:buSzPts val="2250"/>
              <a:buNone/>
            </a:pPr>
            <a:r>
              <a:rPr lang="en-US" sz="3000" u="sng" dirty="0">
                <a:solidFill>
                  <a:schemeClr val="dk1"/>
                </a:solidFill>
              </a:rPr>
              <a:t>Purpose</a:t>
            </a:r>
            <a:r>
              <a:rPr lang="en-US" sz="3000" dirty="0">
                <a:solidFill>
                  <a:schemeClr val="dk1"/>
                </a:solidFill>
              </a:rPr>
              <a:t>: To engage students prior to reading a nonfiction text about alligators</a:t>
            </a:r>
            <a:endParaRPr dirty="0"/>
          </a:p>
          <a:p>
            <a:pPr marL="228600" indent="-85725">
              <a:lnSpc>
                <a:spcPct val="100000"/>
              </a:lnSpc>
              <a:buSzPts val="2250"/>
              <a:buNone/>
            </a:pPr>
            <a:endParaRPr sz="3000" dirty="0"/>
          </a:p>
        </p:txBody>
      </p:sp>
    </p:spTree>
    <p:extLst>
      <p:ext uri="{BB962C8B-B14F-4D97-AF65-F5344CB8AC3E}">
        <p14:creationId xmlns:p14="http://schemas.microsoft.com/office/powerpoint/2010/main" val="237990915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049"/>
        <p:cNvGrpSpPr/>
        <p:nvPr/>
      </p:nvGrpSpPr>
      <p:grpSpPr>
        <a:xfrm>
          <a:off x="0" y="0"/>
          <a:ext cx="0" cy="0"/>
          <a:chOff x="0" y="0"/>
          <a:chExt cx="0" cy="0"/>
        </a:xfrm>
      </p:grpSpPr>
      <p:sp>
        <p:nvSpPr>
          <p:cNvPr id="1050" name="Google Shape;1050;p117"/>
          <p:cNvSpPr txBox="1">
            <a:spLocks noGrp="1"/>
          </p:cNvSpPr>
          <p:nvPr>
            <p:ph type="title"/>
          </p:nvPr>
        </p:nvSpPr>
        <p:spPr>
          <a:xfrm>
            <a:off x="904613" y="330239"/>
            <a:ext cx="10515600" cy="1325563"/>
          </a:xfrm>
          <a:prstGeom prst="rect">
            <a:avLst/>
          </a:prstGeom>
          <a:noFill/>
          <a:ln>
            <a:noFill/>
          </a:ln>
        </p:spPr>
        <p:txBody>
          <a:bodyPr spcFirstLastPara="1" vert="horz" wrap="square" lIns="91425" tIns="45700" rIns="91425" bIns="45700" rtlCol="0" anchor="t" anchorCtr="0">
            <a:noAutofit/>
          </a:bodyPr>
          <a:lstStyle/>
          <a:p>
            <a:pPr>
              <a:lnSpc>
                <a:spcPct val="100000"/>
              </a:lnSpc>
              <a:buClr>
                <a:srgbClr val="629DD1"/>
              </a:buClr>
              <a:buSzPts val="4000"/>
            </a:pPr>
            <a:r>
              <a:rPr lang="en-US" b="0" dirty="0"/>
              <a:t>Question Focus</a:t>
            </a:r>
            <a:endParaRPr b="0" dirty="0"/>
          </a:p>
        </p:txBody>
      </p:sp>
      <p:pic>
        <p:nvPicPr>
          <p:cNvPr id="1051" name="Google Shape;1051;p117" descr="\\fcps.org\fcps\Redirection\Central Offices\Professional Dev\jay.corrigan\My Documents\My Pictures\alligator-babies-texas_62971_990x742.jpg"/>
          <p:cNvPicPr preferRelativeResize="0">
            <a:picLocks noGrp="1"/>
          </p:cNvPicPr>
          <p:nvPr>
            <p:ph type="body" idx="4294967295"/>
          </p:nvPr>
        </p:nvPicPr>
        <p:blipFill rotWithShape="1">
          <a:blip r:embed="rId3">
            <a:alphaModFix/>
          </a:blip>
          <a:srcRect/>
          <a:stretch/>
        </p:blipFill>
        <p:spPr>
          <a:xfrm>
            <a:off x="2172182" y="1472878"/>
            <a:ext cx="7847636" cy="4719577"/>
          </a:xfrm>
          <a:prstGeom prst="rect">
            <a:avLst/>
          </a:prstGeom>
          <a:noFill/>
          <a:ln>
            <a:noFill/>
          </a:ln>
        </p:spPr>
      </p:pic>
      <p:sp>
        <p:nvSpPr>
          <p:cNvPr id="1052" name="Google Shape;1052;p117"/>
          <p:cNvSpPr txBox="1"/>
          <p:nvPr/>
        </p:nvSpPr>
        <p:spPr>
          <a:xfrm>
            <a:off x="6983730" y="6391948"/>
            <a:ext cx="5319671" cy="369300"/>
          </a:xfrm>
          <a:prstGeom prst="rect">
            <a:avLst/>
          </a:prstGeom>
          <a:noFill/>
          <a:ln>
            <a:noFill/>
          </a:ln>
        </p:spPr>
        <p:txBody>
          <a:bodyPr spcFirstLastPara="1" wrap="square" lIns="91425" tIns="45700" rIns="91425" bIns="45700" anchor="t" anchorCtr="0">
            <a:noAutofit/>
          </a:bodyPr>
          <a:lstStyle/>
          <a:p>
            <a:pPr>
              <a:buClr>
                <a:srgbClr val="000000"/>
              </a:buClr>
              <a:buSzPts val="1800"/>
            </a:pPr>
            <a:r>
              <a:rPr lang="en-US" u="sng" dirty="0">
                <a:solidFill>
                  <a:schemeClr val="hlink"/>
                </a:solidFill>
                <a:ea typeface="Rockwell"/>
                <a:cs typeface="Rockwell"/>
                <a:sym typeface="Rockwell"/>
                <a:hlinkClick r:id="rId4"/>
              </a:rPr>
              <a:t>Photograph by Nuwan Samaranayake, 2013</a:t>
            </a:r>
            <a:endParaRPr dirty="0">
              <a:solidFill>
                <a:srgbClr val="000000"/>
              </a:solidFill>
              <a:ea typeface="Rockwell"/>
              <a:cs typeface="Rockwell"/>
              <a:sym typeface="Rockwell"/>
            </a:endParaRPr>
          </a:p>
        </p:txBody>
      </p:sp>
    </p:spTree>
    <p:extLst>
      <p:ext uri="{BB962C8B-B14F-4D97-AF65-F5344CB8AC3E}">
        <p14:creationId xmlns:p14="http://schemas.microsoft.com/office/powerpoint/2010/main" val="223201880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p:cNvSpPr>
            <a:spLocks noGrp="1"/>
          </p:cNvSpPr>
          <p:nvPr>
            <p:ph type="title"/>
          </p:nvPr>
        </p:nvSpPr>
        <p:spPr/>
        <p:txBody>
          <a:bodyPr>
            <a:normAutofit/>
          </a:bodyPr>
          <a:lstStyle/>
          <a:p>
            <a:r>
              <a:rPr lang="en-US" b="0" dirty="0">
                <a:latin typeface="+mn-lt"/>
              </a:rPr>
              <a:t>Student Questions</a:t>
            </a:r>
          </a:p>
        </p:txBody>
      </p:sp>
      <p:sp>
        <p:nvSpPr>
          <p:cNvPr id="58370" name="Content Placeholder 2"/>
          <p:cNvSpPr>
            <a:spLocks noGrp="1"/>
          </p:cNvSpPr>
          <p:nvPr>
            <p:ph sz="half" idx="4294967295"/>
          </p:nvPr>
        </p:nvSpPr>
        <p:spPr>
          <a:xfrm>
            <a:off x="893039" y="1685020"/>
            <a:ext cx="4324210" cy="4553733"/>
          </a:xfrm>
        </p:spPr>
        <p:txBody>
          <a:bodyPr>
            <a:noAutofit/>
          </a:bodyPr>
          <a:lstStyle/>
          <a:p>
            <a:pPr marL="514350" indent="-514350">
              <a:spcBef>
                <a:spcPts val="800"/>
              </a:spcBef>
              <a:buSzPct val="100000"/>
              <a:buFont typeface="Arial" charset="0"/>
              <a:buAutoNum type="arabicPeriod"/>
              <a:defRPr/>
            </a:pPr>
            <a:r>
              <a:rPr lang="en-US" sz="2400" dirty="0">
                <a:cs typeface="Gill Sans"/>
              </a:rPr>
              <a:t>Is the alligator camouflaged?</a:t>
            </a:r>
          </a:p>
          <a:p>
            <a:pPr marL="514350" indent="-514350">
              <a:spcBef>
                <a:spcPts val="800"/>
              </a:spcBef>
              <a:buSzPct val="100000"/>
              <a:buFont typeface="Arial" charset="0"/>
              <a:buAutoNum type="arabicPeriod"/>
              <a:defRPr/>
            </a:pPr>
            <a:r>
              <a:rPr lang="en-US" sz="2400" dirty="0">
                <a:cs typeface="Gill Sans"/>
              </a:rPr>
              <a:t>Why do the babies have stripes?</a:t>
            </a:r>
          </a:p>
          <a:p>
            <a:pPr marL="514350" indent="-514350">
              <a:spcBef>
                <a:spcPts val="800"/>
              </a:spcBef>
              <a:buSzPct val="100000"/>
              <a:buFont typeface="Arial" charset="0"/>
              <a:buAutoNum type="arabicPeriod"/>
              <a:defRPr/>
            </a:pPr>
            <a:r>
              <a:rPr lang="en-US" sz="2400" dirty="0">
                <a:cs typeface="Gill Sans"/>
              </a:rPr>
              <a:t>Are those baby crocodiles?</a:t>
            </a:r>
          </a:p>
          <a:p>
            <a:pPr marL="514350" indent="-514350">
              <a:spcBef>
                <a:spcPts val="800"/>
              </a:spcBef>
              <a:buSzPct val="100000"/>
              <a:buFont typeface="Arial" charset="0"/>
              <a:buAutoNum type="arabicPeriod"/>
              <a:defRPr/>
            </a:pPr>
            <a:r>
              <a:rPr lang="en-US" sz="2400" dirty="0">
                <a:cs typeface="Gill Sans"/>
              </a:rPr>
              <a:t>Is it a mom or dad crocodile?</a:t>
            </a:r>
          </a:p>
          <a:p>
            <a:pPr marL="514350" indent="-514350">
              <a:spcBef>
                <a:spcPts val="800"/>
              </a:spcBef>
              <a:buSzPct val="100000"/>
              <a:buFont typeface="Arial" charset="0"/>
              <a:buAutoNum type="arabicPeriod"/>
              <a:defRPr/>
            </a:pPr>
            <a:r>
              <a:rPr lang="en-US" sz="2400" dirty="0">
                <a:cs typeface="Gill Sans"/>
              </a:rPr>
              <a:t>What is the green stuff?</a:t>
            </a:r>
          </a:p>
          <a:p>
            <a:pPr marL="514350" indent="-514350">
              <a:spcBef>
                <a:spcPts val="800"/>
              </a:spcBef>
              <a:buSzPct val="100000"/>
              <a:buFont typeface="Arial" charset="0"/>
              <a:buAutoNum type="arabicPeriod"/>
              <a:defRPr/>
            </a:pPr>
            <a:r>
              <a:rPr lang="en-US" sz="2400" dirty="0">
                <a:cs typeface="Gill Sans"/>
              </a:rPr>
              <a:t>Why are they in the water so low?</a:t>
            </a:r>
          </a:p>
          <a:p>
            <a:pPr marL="514350" indent="-514350">
              <a:spcBef>
                <a:spcPts val="800"/>
              </a:spcBef>
              <a:buFont typeface="Arial" charset="0"/>
              <a:buAutoNum type="arabicPeriod"/>
              <a:defRPr/>
            </a:pPr>
            <a:endParaRPr lang="en-US" sz="2400" dirty="0">
              <a:solidFill>
                <a:srgbClr val="595959"/>
              </a:solidFill>
              <a:latin typeface="Gill Sans"/>
              <a:cs typeface="Gill Sans"/>
            </a:endParaRPr>
          </a:p>
        </p:txBody>
      </p:sp>
      <p:sp>
        <p:nvSpPr>
          <p:cNvPr id="2" name="Content Placeholder 1"/>
          <p:cNvSpPr>
            <a:spLocks noGrp="1"/>
          </p:cNvSpPr>
          <p:nvPr>
            <p:ph sz="half" idx="4294967295"/>
          </p:nvPr>
        </p:nvSpPr>
        <p:spPr>
          <a:xfrm>
            <a:off x="6065134" y="2686375"/>
            <a:ext cx="4575858" cy="4140200"/>
          </a:xfrm>
        </p:spPr>
        <p:txBody>
          <a:bodyPr>
            <a:noAutofit/>
          </a:bodyPr>
          <a:lstStyle/>
          <a:p>
            <a:pPr marL="457200" indent="-457200">
              <a:spcBef>
                <a:spcPts val="800"/>
              </a:spcBef>
              <a:buSzPct val="100000"/>
              <a:buFont typeface="+mj-lt"/>
              <a:buAutoNum type="arabicPeriod" startAt="7"/>
              <a:defRPr/>
            </a:pPr>
            <a:r>
              <a:rPr lang="en-US" sz="2400" dirty="0">
                <a:cs typeface="Gill Sans"/>
              </a:rPr>
              <a:t>Where are they going?</a:t>
            </a:r>
          </a:p>
          <a:p>
            <a:pPr marL="457200" indent="-457200">
              <a:spcBef>
                <a:spcPts val="800"/>
              </a:spcBef>
              <a:buSzPct val="100000"/>
              <a:buFont typeface="+mj-lt"/>
              <a:buAutoNum type="arabicPeriod" startAt="7"/>
              <a:defRPr/>
            </a:pPr>
            <a:r>
              <a:rPr lang="en-US" sz="2400" dirty="0">
                <a:cs typeface="Gill Sans"/>
              </a:rPr>
              <a:t>Why are the baby alligator’s eyes white and the mom’s black?</a:t>
            </a:r>
          </a:p>
          <a:p>
            <a:pPr marL="457200" indent="-457200">
              <a:spcBef>
                <a:spcPts val="800"/>
              </a:spcBef>
              <a:buSzPct val="100000"/>
              <a:buFont typeface="+mj-lt"/>
              <a:buAutoNum type="arabicPeriod" startAt="7"/>
              <a:defRPr/>
            </a:pPr>
            <a:r>
              <a:rPr lang="en-US" sz="2400" dirty="0">
                <a:cs typeface="Gill Sans"/>
              </a:rPr>
              <a:t>Why are baby alligators on top of the momma alligator?</a:t>
            </a:r>
          </a:p>
          <a:p>
            <a:pPr marL="457200" indent="-457200">
              <a:spcBef>
                <a:spcPts val="800"/>
              </a:spcBef>
              <a:buSzPct val="100000"/>
              <a:buFont typeface="+mj-lt"/>
              <a:buAutoNum type="arabicPeriod" startAt="7"/>
              <a:defRPr/>
            </a:pPr>
            <a:r>
              <a:rPr lang="en-US" sz="2400" dirty="0">
                <a:cs typeface="Gill Sans"/>
              </a:rPr>
              <a:t>Why does momma or daddy have bumps on them?</a:t>
            </a:r>
          </a:p>
        </p:txBody>
      </p:sp>
      <p:pic>
        <p:nvPicPr>
          <p:cNvPr id="38916" name="Picture 2" descr="\\fcps.org\fcps\Redirection\Central Offices\Professional Dev\jay.corrigan\My Documents\My Pictures\alligator-babies-texas_62971_990x742.jpg"/>
          <p:cNvPicPr>
            <a:picLocks noChangeAspect="1" noChangeArrowheads="1"/>
          </p:cNvPicPr>
          <p:nvPr/>
        </p:nvPicPr>
        <p:blipFill>
          <a:blip r:embed="rId2">
            <a:extLst>
              <a:ext uri="{28A0092B-C50C-407E-A947-70E740481C1C}">
                <a14:useLocalDpi xmlns:a14="http://schemas.microsoft.com/office/drawing/2010/main" val="0"/>
              </a:ext>
            </a:extLst>
          </a:blip>
          <a:srcRect t="13406" b="13406"/>
          <a:stretch>
            <a:fillRect/>
          </a:stretch>
        </p:blipFill>
        <p:spPr bwMode="auto">
          <a:xfrm>
            <a:off x="6249988" y="146051"/>
            <a:ext cx="4125912" cy="2263775"/>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87701045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8370">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8370">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837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8370">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8370">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8370">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0" end="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xEl>
                                              <p:pRg st="1" end="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xEl>
                                              <p:pRg st="2" end="2"/>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49" name="Shape 449"/>
          <p:cNvSpPr txBox="1">
            <a:spLocks noGrp="1"/>
          </p:cNvSpPr>
          <p:nvPr>
            <p:ph type="title"/>
          </p:nvPr>
        </p:nvSpPr>
        <p:spPr>
          <a:xfrm>
            <a:off x="520329" y="496752"/>
            <a:ext cx="10515600" cy="1325563"/>
          </a:xfrm>
          <a:prstGeom prst="rect">
            <a:avLst/>
          </a:prstGeom>
          <a:noFill/>
          <a:ln>
            <a:noFill/>
          </a:ln>
        </p:spPr>
        <p:txBody>
          <a:bodyPr vert="horz" lIns="91425" tIns="45700" rIns="91425" bIns="45700" rtlCol="0" anchor="t" anchorCtr="0">
            <a:noAutofit/>
          </a:bodyPr>
          <a:lstStyle/>
          <a:p>
            <a:pPr algn="ctr">
              <a:lnSpc>
                <a:spcPct val="100000"/>
              </a:lnSpc>
              <a:spcBef>
                <a:spcPts val="0"/>
              </a:spcBef>
              <a:buClr>
                <a:schemeClr val="accent1"/>
              </a:buClr>
              <a:buSzPct val="25000"/>
            </a:pPr>
            <a:r>
              <a:rPr lang="en-US" sz="4000" dirty="0">
                <a:ea typeface="Rockwell" charset="0"/>
                <a:cs typeface="Rockwell" charset="0"/>
                <a:sym typeface="Rokkitt"/>
              </a:rPr>
              <a:t>Classroom Example:</a:t>
            </a:r>
            <a:r>
              <a:rPr lang="en-US" sz="4000" dirty="0">
                <a:ea typeface="Rockwell" charset="0"/>
                <a:cs typeface="Rockwell" charset="0"/>
              </a:rPr>
              <a:t> </a:t>
            </a:r>
            <a:r>
              <a:rPr lang="en-US" sz="4000" dirty="0">
                <a:ea typeface="Rockwell" charset="0"/>
                <a:cs typeface="Rockwell" charset="0"/>
                <a:sym typeface="Rokkitt"/>
              </a:rPr>
              <a:t>4</a:t>
            </a:r>
            <a:r>
              <a:rPr lang="en-US" sz="4000" baseline="30000" dirty="0">
                <a:ea typeface="Rockwell" charset="0"/>
                <a:cs typeface="Rockwell" charset="0"/>
                <a:sym typeface="Rokkitt"/>
              </a:rPr>
              <a:t>th</a:t>
            </a:r>
            <a:r>
              <a:rPr lang="en-US" sz="4000" dirty="0">
                <a:ea typeface="Rockwell" charset="0"/>
                <a:cs typeface="Rockwell" charset="0"/>
                <a:sym typeface="Rokkitt"/>
              </a:rPr>
              <a:t> Grade</a:t>
            </a:r>
          </a:p>
        </p:txBody>
      </p:sp>
      <p:sp>
        <p:nvSpPr>
          <p:cNvPr id="450" name="Shape 450"/>
          <p:cNvSpPr txBox="1">
            <a:spLocks noGrp="1"/>
          </p:cNvSpPr>
          <p:nvPr>
            <p:ph idx="1"/>
          </p:nvPr>
        </p:nvSpPr>
        <p:spPr>
          <a:xfrm>
            <a:off x="1146072" y="1810885"/>
            <a:ext cx="9899856" cy="4237916"/>
          </a:xfrm>
          <a:prstGeom prst="rect">
            <a:avLst/>
          </a:prstGeom>
          <a:noFill/>
          <a:ln>
            <a:noFill/>
          </a:ln>
        </p:spPr>
        <p:txBody>
          <a:bodyPr vert="horz" lIns="91425" tIns="45700" rIns="91425" bIns="45700" rtlCol="0" anchor="t" anchorCtr="0">
            <a:noAutofit/>
          </a:bodyPr>
          <a:lstStyle/>
          <a:p>
            <a:pPr marL="0" indent="0">
              <a:lnSpc>
                <a:spcPct val="150000"/>
              </a:lnSpc>
              <a:buNone/>
            </a:pPr>
            <a:r>
              <a:rPr lang="en-US" sz="3200" u="sng" dirty="0">
                <a:latin typeface="+mj-lt"/>
              </a:rPr>
              <a:t>Teacher:</a:t>
            </a:r>
            <a:r>
              <a:rPr lang="en-US" sz="3200" dirty="0">
                <a:latin typeface="+mj-lt"/>
              </a:rPr>
              <a:t> Deirdre </a:t>
            </a:r>
            <a:r>
              <a:rPr lang="en-US" sz="3200" dirty="0" err="1">
                <a:latin typeface="+mj-lt"/>
              </a:rPr>
              <a:t>Brotherson</a:t>
            </a:r>
            <a:r>
              <a:rPr lang="en-US" sz="3200" dirty="0">
                <a:latin typeface="+mj-lt"/>
              </a:rPr>
              <a:t>, Hooksett, NH</a:t>
            </a:r>
          </a:p>
          <a:p>
            <a:pPr marL="0" indent="0">
              <a:lnSpc>
                <a:spcPct val="150000"/>
              </a:lnSpc>
              <a:buNone/>
            </a:pPr>
            <a:r>
              <a:rPr lang="en-US" sz="3200" u="sng" dirty="0">
                <a:latin typeface="+mj-lt"/>
              </a:rPr>
              <a:t>Topic:</a:t>
            </a:r>
            <a:r>
              <a:rPr lang="en-US" sz="3200" dirty="0">
                <a:latin typeface="+mj-lt"/>
              </a:rPr>
              <a:t> Math unit on variables</a:t>
            </a:r>
          </a:p>
          <a:p>
            <a:pPr marL="0" indent="0">
              <a:lnSpc>
                <a:spcPct val="100000"/>
              </a:lnSpc>
              <a:buNone/>
            </a:pPr>
            <a:r>
              <a:rPr lang="en-US" sz="3200" u="sng" dirty="0">
                <a:latin typeface="+mj-lt"/>
              </a:rPr>
              <a:t>Purpose:</a:t>
            </a:r>
            <a:r>
              <a:rPr lang="en-US" sz="3200" dirty="0">
                <a:latin typeface="+mj-lt"/>
              </a:rPr>
              <a:t> To engage students at the start of a unit on variables and assess their current skill level</a:t>
            </a:r>
          </a:p>
          <a:p>
            <a:pPr>
              <a:lnSpc>
                <a:spcPct val="150000"/>
              </a:lnSpc>
              <a:spcBef>
                <a:spcPts val="2000"/>
              </a:spcBef>
              <a:buClr>
                <a:schemeClr val="accent1"/>
              </a:buClr>
              <a:buSzPct val="75000"/>
              <a:buNone/>
            </a:pPr>
            <a:endParaRPr sz="3200" dirty="0">
              <a:solidFill>
                <a:schemeClr val="dk1"/>
              </a:solidFill>
              <a:latin typeface="Rockwell" panose="02060603020205020403" pitchFamily="18" charset="0"/>
              <a:ea typeface="Rokkitt"/>
              <a:cs typeface="Rokkitt"/>
              <a:sym typeface="Rokkitt"/>
            </a:endParaRPr>
          </a:p>
        </p:txBody>
      </p:sp>
    </p:spTree>
    <p:extLst>
      <p:ext uri="{BB962C8B-B14F-4D97-AF65-F5344CB8AC3E}">
        <p14:creationId xmlns:p14="http://schemas.microsoft.com/office/powerpoint/2010/main" val="268617451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5" name="Shape 455"/>
          <p:cNvSpPr txBox="1">
            <a:spLocks noGrp="1"/>
          </p:cNvSpPr>
          <p:nvPr>
            <p:ph type="title"/>
          </p:nvPr>
        </p:nvSpPr>
        <p:spPr>
          <a:xfrm>
            <a:off x="786319" y="259406"/>
            <a:ext cx="10515600" cy="758757"/>
          </a:xfrm>
          <a:prstGeom prst="rect">
            <a:avLst/>
          </a:prstGeom>
          <a:noFill/>
          <a:ln>
            <a:noFill/>
          </a:ln>
        </p:spPr>
        <p:txBody>
          <a:bodyPr vert="horz" lIns="91425" tIns="45700" rIns="91425" bIns="45700" rtlCol="0" anchor="t" anchorCtr="0">
            <a:noAutofit/>
          </a:bodyPr>
          <a:lstStyle/>
          <a:p>
            <a:pPr>
              <a:lnSpc>
                <a:spcPct val="100000"/>
              </a:lnSpc>
              <a:spcBef>
                <a:spcPts val="0"/>
              </a:spcBef>
              <a:buClr>
                <a:schemeClr val="accent1"/>
              </a:buClr>
              <a:buSzPct val="25000"/>
            </a:pPr>
            <a:r>
              <a:rPr lang="en-US" dirty="0">
                <a:ea typeface="Rockwell" charset="0"/>
                <a:cs typeface="Rockwell" charset="0"/>
                <a:sym typeface="Rokkitt"/>
              </a:rPr>
              <a:t>Question Focus</a:t>
            </a:r>
          </a:p>
        </p:txBody>
      </p:sp>
      <p:sp>
        <p:nvSpPr>
          <p:cNvPr id="456" name="Shape 456"/>
          <p:cNvSpPr txBox="1"/>
          <p:nvPr/>
        </p:nvSpPr>
        <p:spPr>
          <a:xfrm>
            <a:off x="2314578" y="2698750"/>
            <a:ext cx="7264399" cy="1016000"/>
          </a:xfrm>
          <a:prstGeom prst="rect">
            <a:avLst/>
          </a:prstGeom>
          <a:noFill/>
          <a:ln>
            <a:noFill/>
          </a:ln>
        </p:spPr>
        <p:txBody>
          <a:bodyPr lIns="91425" tIns="45700" rIns="91425" bIns="45700" anchor="t" anchorCtr="0">
            <a:noAutofit/>
          </a:bodyPr>
          <a:lstStyle/>
          <a:p>
            <a:pPr algn="ctr" defTabSz="457200">
              <a:buClr>
                <a:prstClr val="black"/>
              </a:buClr>
              <a:buSzPct val="25000"/>
              <a:defRPr/>
            </a:pPr>
            <a:r>
              <a:rPr lang="en-US" sz="6000" dirty="0">
                <a:solidFill>
                  <a:prstClr val="black"/>
                </a:solidFill>
                <a:latin typeface="+mj-lt"/>
                <a:ea typeface="Rokkitt"/>
                <a:cs typeface="Rokkitt"/>
                <a:sym typeface="Rokkitt"/>
              </a:rPr>
              <a:t>24 = </a:t>
            </a:r>
            <a:r>
              <a:rPr lang="en-US" sz="6000" dirty="0">
                <a:solidFill>
                  <a:prstClr val="black"/>
                </a:solidFill>
                <a:latin typeface="Rockwell" panose="02060603020205020403" pitchFamily="18" charset="0"/>
                <a:ea typeface="Rokkitt"/>
                <a:cs typeface="Rokkitt"/>
                <a:sym typeface="Wingdings" panose="05000000000000000000" pitchFamily="2" charset="2"/>
              </a:rPr>
              <a:t></a:t>
            </a:r>
            <a:r>
              <a:rPr lang="en-US" sz="6000" dirty="0">
                <a:solidFill>
                  <a:prstClr val="black"/>
                </a:solidFill>
                <a:latin typeface="Rockwell" panose="02060603020205020403" pitchFamily="18" charset="0"/>
                <a:ea typeface="Rokkitt"/>
                <a:cs typeface="Rokkitt"/>
                <a:sym typeface="Rokkitt"/>
              </a:rPr>
              <a:t> + </a:t>
            </a:r>
            <a:r>
              <a:rPr lang="en-US" sz="6000" dirty="0">
                <a:solidFill>
                  <a:prstClr val="black"/>
                </a:solidFill>
                <a:latin typeface="Rockwell" panose="02060603020205020403" pitchFamily="18" charset="0"/>
                <a:ea typeface="Rokkitt"/>
                <a:cs typeface="Rokkitt"/>
                <a:sym typeface="Wingdings" panose="05000000000000000000" pitchFamily="2" charset="2"/>
              </a:rPr>
              <a:t></a:t>
            </a:r>
            <a:r>
              <a:rPr lang="en-US" sz="6000" dirty="0">
                <a:solidFill>
                  <a:prstClr val="black"/>
                </a:solidFill>
                <a:latin typeface="Rockwell" panose="02060603020205020403" pitchFamily="18" charset="0"/>
                <a:ea typeface="Rokkitt"/>
                <a:cs typeface="Rokkitt"/>
                <a:sym typeface="Rokkitt"/>
              </a:rPr>
              <a:t> + </a:t>
            </a:r>
            <a:r>
              <a:rPr lang="en-US" sz="6000" dirty="0">
                <a:solidFill>
                  <a:prstClr val="black"/>
                </a:solidFill>
                <a:latin typeface="Rockwell" panose="02060603020205020403" pitchFamily="18" charset="0"/>
                <a:ea typeface="Rokkitt"/>
                <a:cs typeface="Rokkitt"/>
                <a:sym typeface="Wingdings" panose="05000000000000000000" pitchFamily="2" charset="2"/>
              </a:rPr>
              <a:t></a:t>
            </a:r>
            <a:r>
              <a:rPr lang="en-US" sz="6000" dirty="0">
                <a:solidFill>
                  <a:prstClr val="black"/>
                </a:solidFill>
                <a:latin typeface="Rockwell" panose="02060603020205020403" pitchFamily="18" charset="0"/>
                <a:ea typeface="Rokkitt"/>
                <a:cs typeface="Rokkitt"/>
                <a:sym typeface="Rokkitt"/>
              </a:rPr>
              <a:t> </a:t>
            </a:r>
          </a:p>
        </p:txBody>
      </p:sp>
    </p:spTree>
    <p:extLst>
      <p:ext uri="{BB962C8B-B14F-4D97-AF65-F5344CB8AC3E}">
        <p14:creationId xmlns:p14="http://schemas.microsoft.com/office/powerpoint/2010/main" val="349072276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Title 1"/>
          <p:cNvSpPr>
            <a:spLocks noGrp="1"/>
          </p:cNvSpPr>
          <p:nvPr>
            <p:ph type="title"/>
          </p:nvPr>
        </p:nvSpPr>
        <p:spPr/>
        <p:txBody>
          <a:bodyPr>
            <a:normAutofit/>
          </a:bodyPr>
          <a:lstStyle/>
          <a:p>
            <a:r>
              <a:rPr lang="en-US" sz="4000" dirty="0"/>
              <a:t>Student Questions</a:t>
            </a:r>
          </a:p>
        </p:txBody>
      </p:sp>
      <p:sp>
        <p:nvSpPr>
          <p:cNvPr id="3" name="Content Placeholder 2"/>
          <p:cNvSpPr>
            <a:spLocks noGrp="1"/>
          </p:cNvSpPr>
          <p:nvPr>
            <p:ph idx="1"/>
          </p:nvPr>
        </p:nvSpPr>
        <p:spPr>
          <a:xfrm>
            <a:off x="838200" y="1546192"/>
            <a:ext cx="5434012" cy="3678980"/>
          </a:xfrm>
        </p:spPr>
        <p:txBody>
          <a:bodyPr>
            <a:noAutofit/>
          </a:bodyPr>
          <a:lstStyle/>
          <a:p>
            <a:pPr marL="341313" indent="-341313">
              <a:spcBef>
                <a:spcPts val="600"/>
              </a:spcBef>
              <a:buFont typeface="Calibri" charset="0"/>
              <a:buAutoNum type="arabicPeriod"/>
              <a:defRPr/>
            </a:pPr>
            <a:r>
              <a:rPr lang="en-US" sz="2400" dirty="0">
                <a:solidFill>
                  <a:srgbClr val="000000"/>
                </a:solidFill>
                <a:cs typeface="Gill Sans" charset="0"/>
              </a:rPr>
              <a:t>Why is the 24 first?</a:t>
            </a:r>
          </a:p>
          <a:p>
            <a:pPr marL="341313" indent="-341313">
              <a:spcBef>
                <a:spcPts val="600"/>
              </a:spcBef>
              <a:buFont typeface="Calibri" charset="0"/>
              <a:buAutoNum type="arabicPeriod"/>
              <a:defRPr/>
            </a:pPr>
            <a:r>
              <a:rPr lang="en-US" sz="2400" dirty="0">
                <a:solidFill>
                  <a:srgbClr val="000000"/>
                </a:solidFill>
                <a:cs typeface="Gill Sans" charset="0"/>
              </a:rPr>
              <a:t>What do the smiley faces mean?</a:t>
            </a:r>
          </a:p>
          <a:p>
            <a:pPr marL="341313" indent="-341313">
              <a:spcBef>
                <a:spcPts val="600"/>
              </a:spcBef>
              <a:buFont typeface="Calibri" charset="0"/>
              <a:buAutoNum type="arabicPeriod"/>
              <a:defRPr/>
            </a:pPr>
            <a:r>
              <a:rPr lang="en-US" sz="2400" b="1" dirty="0">
                <a:solidFill>
                  <a:srgbClr val="000000"/>
                </a:solidFill>
                <a:cs typeface="Gill Sans" charset="0"/>
              </a:rPr>
              <a:t>Why are there 3 smiley faces?</a:t>
            </a:r>
          </a:p>
          <a:p>
            <a:pPr marL="341313" indent="-341313">
              <a:spcBef>
                <a:spcPts val="600"/>
              </a:spcBef>
              <a:buFont typeface="Calibri" charset="0"/>
              <a:buAutoNum type="arabicPeriod"/>
              <a:defRPr/>
            </a:pPr>
            <a:r>
              <a:rPr lang="en-US" sz="2400" dirty="0">
                <a:solidFill>
                  <a:srgbClr val="000000"/>
                </a:solidFill>
                <a:cs typeface="Gill Sans" charset="0"/>
              </a:rPr>
              <a:t>How am I suppose to figure this out?</a:t>
            </a:r>
          </a:p>
          <a:p>
            <a:pPr marL="341313" indent="-341313">
              <a:spcBef>
                <a:spcPts val="600"/>
              </a:spcBef>
              <a:buFont typeface="Calibri" charset="0"/>
              <a:buAutoNum type="arabicPeriod"/>
              <a:defRPr/>
            </a:pPr>
            <a:r>
              <a:rPr lang="en-US" sz="2400" dirty="0">
                <a:solidFill>
                  <a:srgbClr val="000000"/>
                </a:solidFill>
                <a:cs typeface="Gill Sans" charset="0"/>
              </a:rPr>
              <a:t>Is the answer 12?</a:t>
            </a:r>
          </a:p>
          <a:p>
            <a:pPr marL="341313" indent="-341313">
              <a:spcBef>
                <a:spcPts val="600"/>
              </a:spcBef>
              <a:buFont typeface="Calibri" charset="0"/>
              <a:buAutoNum type="arabicPeriod"/>
              <a:defRPr/>
            </a:pPr>
            <a:r>
              <a:rPr lang="en-US" sz="2400" dirty="0">
                <a:solidFill>
                  <a:srgbClr val="000000"/>
                </a:solidFill>
                <a:cs typeface="Gill Sans" charset="0"/>
              </a:rPr>
              <a:t>Can I put any number for a smiley face?</a:t>
            </a:r>
          </a:p>
          <a:p>
            <a:pPr marL="341313" indent="-341313">
              <a:spcBef>
                <a:spcPts val="600"/>
              </a:spcBef>
              <a:buFont typeface="Calibri" charset="0"/>
              <a:buAutoNum type="arabicPeriod"/>
              <a:defRPr/>
            </a:pPr>
            <a:r>
              <a:rPr lang="en-US" sz="2400" b="1" dirty="0">
                <a:solidFill>
                  <a:srgbClr val="000000"/>
                </a:solidFill>
                <a:cs typeface="Gill Sans" charset="0"/>
              </a:rPr>
              <a:t>Do three faces mean something?</a:t>
            </a:r>
          </a:p>
          <a:p>
            <a:pPr marL="341313" indent="-341313">
              <a:spcBef>
                <a:spcPts val="600"/>
              </a:spcBef>
              <a:buFont typeface="Calibri" charset="0"/>
              <a:buAutoNum type="arabicPeriod"/>
              <a:defRPr/>
            </a:pPr>
            <a:r>
              <a:rPr lang="en-US" sz="2400" b="1" dirty="0">
                <a:solidFill>
                  <a:srgbClr val="000000"/>
                </a:solidFill>
                <a:cs typeface="Gill Sans" charset="0"/>
              </a:rPr>
              <a:t>Do the numbers have to be the same because the smiley faces are the same?</a:t>
            </a:r>
          </a:p>
          <a:p>
            <a:pPr marL="341313" indent="-341313">
              <a:spcBef>
                <a:spcPts val="600"/>
              </a:spcBef>
              <a:buFont typeface="Calibri" charset="0"/>
              <a:buAutoNum type="arabicPeriod"/>
              <a:defRPr/>
            </a:pPr>
            <a:r>
              <a:rPr lang="en-US" sz="2400" dirty="0">
                <a:solidFill>
                  <a:srgbClr val="000000"/>
                </a:solidFill>
                <a:cs typeface="Gill Sans" charset="0"/>
              </a:rPr>
              <a:t>What numbers will work here?</a:t>
            </a:r>
          </a:p>
        </p:txBody>
      </p:sp>
      <p:sp>
        <p:nvSpPr>
          <p:cNvPr id="2" name="TextBox 1"/>
          <p:cNvSpPr txBox="1"/>
          <p:nvPr/>
        </p:nvSpPr>
        <p:spPr>
          <a:xfrm>
            <a:off x="6747448" y="1546192"/>
            <a:ext cx="4782564" cy="4539704"/>
          </a:xfrm>
          <a:prstGeom prst="rect">
            <a:avLst/>
          </a:prstGeom>
          <a:noFill/>
        </p:spPr>
        <p:txBody>
          <a:bodyPr wrap="square" rtlCol="0">
            <a:spAutoFit/>
          </a:bodyPr>
          <a:lstStyle/>
          <a:p>
            <a:pPr marL="457200" indent="-457200" defTabSz="457200">
              <a:spcBef>
                <a:spcPts val="600"/>
              </a:spcBef>
              <a:buSzPct val="75000"/>
              <a:buFont typeface="+mj-lt"/>
              <a:buAutoNum type="arabicPeriod" startAt="10"/>
              <a:defRPr/>
            </a:pPr>
            <a:r>
              <a:rPr lang="en-US" sz="2400" dirty="0">
                <a:solidFill>
                  <a:srgbClr val="000000"/>
                </a:solidFill>
                <a:cs typeface="Gill Sans" charset="0"/>
              </a:rPr>
              <a:t>Does it mean 24 is a really happy number?</a:t>
            </a:r>
          </a:p>
          <a:p>
            <a:pPr marL="457200" indent="-457200" defTabSz="457200">
              <a:spcBef>
                <a:spcPts val="600"/>
              </a:spcBef>
              <a:buSzPct val="75000"/>
              <a:buFont typeface="+mj-lt"/>
              <a:buAutoNum type="arabicPeriod" startAt="10"/>
              <a:defRPr/>
            </a:pPr>
            <a:r>
              <a:rPr lang="en-US" sz="2400" b="1" dirty="0">
                <a:solidFill>
                  <a:srgbClr val="000000"/>
                </a:solidFill>
                <a:cs typeface="Gill Sans" charset="0"/>
              </a:rPr>
              <a:t>Can we replace each smiley face with an 8?</a:t>
            </a:r>
          </a:p>
          <a:p>
            <a:pPr marL="341313" indent="-341313" defTabSz="457200">
              <a:spcBef>
                <a:spcPts val="600"/>
              </a:spcBef>
              <a:buSzPct val="75000"/>
              <a:buFont typeface="Calibri" charset="0"/>
              <a:buAutoNum type="arabicPeriod" startAt="10"/>
              <a:defRPr/>
            </a:pPr>
            <a:r>
              <a:rPr lang="en-US" sz="2400" dirty="0">
                <a:solidFill>
                  <a:srgbClr val="000000"/>
                </a:solidFill>
                <a:cs typeface="Gill Sans" charset="0"/>
              </a:rPr>
              <a:t>Do any other numbers work?</a:t>
            </a:r>
          </a:p>
          <a:p>
            <a:pPr marL="341313" indent="-341313" defTabSz="457200">
              <a:spcBef>
                <a:spcPts val="600"/>
              </a:spcBef>
              <a:buSzPct val="75000"/>
              <a:buFont typeface="Calibri" charset="0"/>
              <a:buAutoNum type="arabicPeriod" startAt="10"/>
              <a:defRPr/>
            </a:pPr>
            <a:r>
              <a:rPr lang="en-US" sz="2400" dirty="0">
                <a:solidFill>
                  <a:srgbClr val="000000"/>
                </a:solidFill>
                <a:cs typeface="Gill Sans" charset="0"/>
              </a:rPr>
              <a:t>Can we do this for any number?</a:t>
            </a:r>
          </a:p>
          <a:p>
            <a:pPr marL="341313" indent="-341313" defTabSz="457200">
              <a:spcBef>
                <a:spcPts val="600"/>
              </a:spcBef>
              <a:buSzPct val="75000"/>
              <a:buFont typeface="Calibri" charset="0"/>
              <a:buAutoNum type="arabicPeriod" startAt="10"/>
              <a:defRPr/>
            </a:pPr>
            <a:r>
              <a:rPr lang="en-US" sz="2400" b="1" dirty="0">
                <a:solidFill>
                  <a:srgbClr val="000000"/>
                </a:solidFill>
                <a:cs typeface="Gill Sans" charset="0"/>
              </a:rPr>
              <a:t>Does it always have to be smiley faces?</a:t>
            </a:r>
          </a:p>
          <a:p>
            <a:pPr marL="341313" indent="-341313" defTabSz="457200">
              <a:spcBef>
                <a:spcPts val="600"/>
              </a:spcBef>
              <a:buSzPct val="75000"/>
              <a:buFont typeface="Calibri" charset="0"/>
              <a:buAutoNum type="arabicPeriod" startAt="10"/>
              <a:defRPr/>
            </a:pPr>
            <a:r>
              <a:rPr lang="en-US" sz="2400" b="1" dirty="0">
                <a:solidFill>
                  <a:srgbClr val="000000"/>
                </a:solidFill>
                <a:cs typeface="Gill Sans" charset="0"/>
              </a:rPr>
              <a:t>Do we always have to use three things?</a:t>
            </a:r>
          </a:p>
        </p:txBody>
      </p:sp>
    </p:spTree>
    <p:extLst>
      <p:ext uri="{BB962C8B-B14F-4D97-AF65-F5344CB8AC3E}">
        <p14:creationId xmlns:p14="http://schemas.microsoft.com/office/powerpoint/2010/main" val="3981417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
                                            <p:txEl>
                                              <p:pRg st="1" end="1"/>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
                                            <p:txEl>
                                              <p:pRg st="2" end="2"/>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
                                            <p:txEl>
                                              <p:pRg st="3" end="3"/>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
                                            <p:txEl>
                                              <p:pRg st="4" end="4"/>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Next Steps</a:t>
            </a:r>
          </a:p>
        </p:txBody>
      </p:sp>
      <p:sp>
        <p:nvSpPr>
          <p:cNvPr id="3" name="Content Placeholder 2"/>
          <p:cNvSpPr>
            <a:spLocks noGrp="1"/>
          </p:cNvSpPr>
          <p:nvPr>
            <p:ph idx="1"/>
          </p:nvPr>
        </p:nvSpPr>
        <p:spPr/>
        <p:txBody>
          <a:bodyPr/>
          <a:lstStyle/>
          <a:p>
            <a:pPr>
              <a:buFont typeface="Arial" charset="0"/>
              <a:buChar char="•"/>
            </a:pPr>
            <a:r>
              <a:rPr lang="en-US" dirty="0"/>
              <a:t>Posters of students’ questions were displayed on walls around the room</a:t>
            </a:r>
          </a:p>
          <a:p>
            <a:pPr>
              <a:buFont typeface="Arial" charset="0"/>
              <a:buChar char="•"/>
            </a:pPr>
            <a:r>
              <a:rPr lang="en-US" dirty="0"/>
              <a:t>As students learned more about variables, they went up to the wall to cross off questions they had answered</a:t>
            </a:r>
          </a:p>
          <a:p>
            <a:pPr>
              <a:buFont typeface="Arial" charset="0"/>
              <a:buChar char="•"/>
            </a:pPr>
            <a:r>
              <a:rPr lang="en-US" dirty="0"/>
              <a:t>At the end of the unit, students discussed what they had learned and what questions they now had</a:t>
            </a:r>
          </a:p>
        </p:txBody>
      </p:sp>
    </p:spTree>
    <p:extLst>
      <p:ext uri="{BB962C8B-B14F-4D97-AF65-F5344CB8AC3E}">
        <p14:creationId xmlns:p14="http://schemas.microsoft.com/office/powerpoint/2010/main" val="28063376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86978" y="409923"/>
            <a:ext cx="9671497"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4000" i="0" u="none" strike="noStrike" kern="1200" cap="none" spc="0" normalizeH="0" baseline="0" noProof="0" dirty="0">
                <a:ln>
                  <a:noFill/>
                </a:ln>
                <a:solidFill>
                  <a:schemeClr val="tx2"/>
                </a:solidFill>
                <a:effectLst/>
                <a:uLnTx/>
                <a:uFillTx/>
                <a:latin typeface="+mj-lt"/>
                <a:cs typeface="+mn-cs"/>
              </a:rPr>
              <a:t>Use and Share These Resources </a:t>
            </a:r>
            <a:endParaRPr kumimoji="0" lang="en-US" sz="4000" i="0" u="none" strike="noStrike" kern="1200" cap="none" spc="0" normalizeH="0" baseline="0" noProof="0" dirty="0">
              <a:ln>
                <a:noFill/>
              </a:ln>
              <a:solidFill>
                <a:schemeClr val="tx2"/>
              </a:solidFill>
              <a:effectLst/>
              <a:uLnTx/>
              <a:uFillTx/>
              <a:latin typeface="+mj-lt"/>
              <a:cs typeface="+mn-cs"/>
            </a:endParaRPr>
          </a:p>
        </p:txBody>
      </p:sp>
      <p:sp>
        <p:nvSpPr>
          <p:cNvPr id="6" name="Content Placeholder 2"/>
          <p:cNvSpPr txBox="1">
            <a:spLocks/>
          </p:cNvSpPr>
          <p:nvPr/>
        </p:nvSpPr>
        <p:spPr bwMode="auto">
          <a:xfrm>
            <a:off x="2024891" y="2855944"/>
            <a:ext cx="8212975" cy="25542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spcBef>
                <a:spcPts val="2000"/>
              </a:spcBef>
              <a:spcAft>
                <a:spcPct val="0"/>
              </a:spcAft>
              <a:buClr>
                <a:schemeClr val="accent1"/>
              </a:buClr>
              <a:buSzPct val="75000"/>
              <a:buFont typeface="Wingdings" panose="05000000000000000000" pitchFamily="2" charset="2"/>
              <a:buChar char="n"/>
              <a:defRPr sz="2000" kern="1200">
                <a:solidFill>
                  <a:srgbClr val="595959"/>
                </a:solidFill>
                <a:latin typeface="+mn-lt"/>
                <a:ea typeface="MS PGothic" panose="020B0600070205080204" pitchFamily="34" charset="-128"/>
                <a:cs typeface="MS PGothic" charset="0"/>
              </a:defRPr>
            </a:lvl1pPr>
            <a:lvl2pPr marL="457200" indent="-228600" algn="l" rtl="0" eaLnBrk="0" fontAlgn="base" hangingPunct="0">
              <a:spcBef>
                <a:spcPts val="600"/>
              </a:spcBef>
              <a:spcAft>
                <a:spcPct val="0"/>
              </a:spcAft>
              <a:buClr>
                <a:srgbClr val="A1C4E3"/>
              </a:buClr>
              <a:buSzPct val="75000"/>
              <a:buFont typeface="Wingdings" panose="05000000000000000000" pitchFamily="2" charset="2"/>
              <a:buChar char="n"/>
              <a:defRPr sz="2800" kern="1200">
                <a:solidFill>
                  <a:srgbClr val="595959"/>
                </a:solidFill>
                <a:latin typeface="+mn-lt"/>
                <a:ea typeface="MS PGothic" panose="020B0600070205080204" pitchFamily="34" charset="-128"/>
                <a:cs typeface="MS PGothic" charset="0"/>
              </a:defRPr>
            </a:lvl2pPr>
            <a:lvl3pPr marL="685800" indent="-228600" algn="l" rtl="0" eaLnBrk="0" fontAlgn="base" hangingPunct="0">
              <a:spcBef>
                <a:spcPts val="600"/>
              </a:spcBef>
              <a:spcAft>
                <a:spcPct val="0"/>
              </a:spcAft>
              <a:buClr>
                <a:schemeClr val="accent1"/>
              </a:buClr>
              <a:buSzPct val="75000"/>
              <a:buFont typeface="Wingdings" panose="05000000000000000000" pitchFamily="2" charset="2"/>
              <a:buChar char="n"/>
              <a:defRPr sz="2400" kern="1200">
                <a:solidFill>
                  <a:srgbClr val="595959"/>
                </a:solidFill>
                <a:latin typeface="+mn-lt"/>
                <a:ea typeface="MS PGothic" panose="020B0600070205080204" pitchFamily="34" charset="-128"/>
                <a:cs typeface="MS PGothic" charset="0"/>
              </a:defRPr>
            </a:lvl3pPr>
            <a:lvl4pPr marL="914400" indent="-228600" algn="l" rtl="0" eaLnBrk="0" fontAlgn="base" hangingPunct="0">
              <a:spcBef>
                <a:spcPts val="600"/>
              </a:spcBef>
              <a:spcAft>
                <a:spcPct val="0"/>
              </a:spcAft>
              <a:buClr>
                <a:srgbClr val="A1C4E3"/>
              </a:buClr>
              <a:buSzPct val="75000"/>
              <a:buFont typeface="Wingdings" panose="05000000000000000000" pitchFamily="2" charset="2"/>
              <a:buChar char="n"/>
              <a:defRPr sz="2000" kern="1200">
                <a:solidFill>
                  <a:srgbClr val="595959"/>
                </a:solidFill>
                <a:latin typeface="+mn-lt"/>
                <a:ea typeface="MS PGothic" panose="020B0600070205080204" pitchFamily="34" charset="-128"/>
                <a:cs typeface="MS PGothic" charset="0"/>
              </a:defRPr>
            </a:lvl4pPr>
            <a:lvl5pPr marL="1143000" indent="-228600" algn="l" rtl="0" eaLnBrk="0" fontAlgn="base" hangingPunct="0">
              <a:spcBef>
                <a:spcPts val="600"/>
              </a:spcBef>
              <a:spcAft>
                <a:spcPct val="0"/>
              </a:spcAft>
              <a:buClr>
                <a:schemeClr val="accent1"/>
              </a:buClr>
              <a:buSzPct val="75000"/>
              <a:buFont typeface="Wingdings" panose="05000000000000000000" pitchFamily="2" charset="2"/>
              <a:buChar char="n"/>
              <a:defRPr sz="2000" kern="1200">
                <a:solidFill>
                  <a:srgbClr val="595959"/>
                </a:solidFill>
                <a:latin typeface="+mn-lt"/>
                <a:ea typeface="MS PGothic" panose="020B0600070205080204" pitchFamily="34" charset="-128"/>
                <a:cs typeface="MS PGothic" charset="0"/>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a:lstStyle>
          <a:p>
            <a:pPr marL="0" indent="0" defTabSz="457200">
              <a:buClr>
                <a:srgbClr val="629DD1"/>
              </a:buClr>
              <a:buNone/>
              <a:defRPr/>
            </a:pPr>
            <a:r>
              <a:rPr kumimoji="0" lang="en-US" altLang="en-US" b="0" i="0" u="none" strike="noStrike" kern="1200" cap="none" spc="0" normalizeH="0" baseline="0" noProof="0" dirty="0">
                <a:ln>
                  <a:noFill/>
                </a:ln>
                <a:solidFill>
                  <a:schemeClr val="tx1"/>
                </a:solidFill>
                <a:effectLst/>
                <a:uLnTx/>
                <a:uFillTx/>
              </a:rPr>
              <a:t>The Right Question Institute offers materials through a Creative Commons License. </a:t>
            </a:r>
            <a:r>
              <a:rPr lang="en-US" altLang="en-US" noProof="0" dirty="0">
                <a:solidFill>
                  <a:schemeClr val="tx1"/>
                </a:solidFill>
              </a:rPr>
              <a:t>Y</a:t>
            </a:r>
            <a:r>
              <a:rPr lang="en-US" dirty="0" err="1">
                <a:solidFill>
                  <a:schemeClr val="tx1"/>
                </a:solidFill>
              </a:rPr>
              <a:t>ou</a:t>
            </a:r>
            <a:r>
              <a:rPr lang="en-US" dirty="0">
                <a:solidFill>
                  <a:schemeClr val="tx1"/>
                </a:solidFill>
              </a:rPr>
              <a:t> are welcome to use, adapt, and share our materials for noncommercial use, as long as you include the following reference: </a:t>
            </a:r>
          </a:p>
          <a:p>
            <a:pPr marL="0" indent="0" defTabSz="457200">
              <a:buClr>
                <a:srgbClr val="629DD1"/>
              </a:buClr>
              <a:buNone/>
              <a:defRPr/>
            </a:pPr>
            <a:r>
              <a:rPr lang="en-US" dirty="0">
                <a:solidFill>
                  <a:schemeClr val="tx1"/>
                </a:solidFill>
              </a:rPr>
              <a:t>“Source: The Question Formulation Technique (QFT) was created by the Right Question Institute (</a:t>
            </a:r>
            <a:r>
              <a:rPr lang="en-US" u="sng" dirty="0">
                <a:solidFill>
                  <a:schemeClr val="tx1"/>
                </a:solidFill>
                <a:hlinkClick r:id="rId2"/>
              </a:rPr>
              <a:t>rightquestion.org</a:t>
            </a:r>
            <a:r>
              <a:rPr lang="en-US" u="sng" dirty="0">
                <a:solidFill>
                  <a:schemeClr val="tx1"/>
                </a:solidFill>
              </a:rPr>
              <a:t>)</a:t>
            </a:r>
            <a:r>
              <a:rPr lang="en-US" dirty="0">
                <a:solidFill>
                  <a:schemeClr val="tx1"/>
                </a:solidFill>
              </a:rPr>
              <a:t>.”</a:t>
            </a:r>
          </a:p>
          <a:p>
            <a:pPr marL="0" lvl="0" indent="0" defTabSz="457200">
              <a:buClr>
                <a:srgbClr val="629DD1"/>
              </a:buClr>
              <a:buNone/>
              <a:defRPr/>
            </a:pPr>
            <a:endParaRPr kumimoji="0" lang="en-US" altLang="en-US" sz="1050" b="0" i="0" u="none" strike="noStrike" kern="1200" cap="none" spc="0" normalizeH="0" baseline="0" noProof="0" dirty="0">
              <a:ln>
                <a:noFill/>
              </a:ln>
              <a:solidFill>
                <a:prstClr val="black"/>
              </a:solidFill>
              <a:effectLst/>
              <a:uLnTx/>
              <a:uFillTx/>
              <a:latin typeface="Rockwell" panose="02060603020205020403" pitchFamily="18" charset="0"/>
              <a:ea typeface="MS PGothic" panose="020B0600070205080204" pitchFamily="34" charset="-128"/>
            </a:endParaRPr>
          </a:p>
        </p:txBody>
      </p:sp>
      <p:pic>
        <p:nvPicPr>
          <p:cNvPr id="7" name="Picture 11"/>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4700375" y="1967396"/>
            <a:ext cx="2044700" cy="484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31876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79839"/>
            <a:ext cx="10515600" cy="1325563"/>
          </a:xfrm>
        </p:spPr>
        <p:txBody>
          <a:bodyPr>
            <a:normAutofit/>
          </a:bodyPr>
          <a:lstStyle/>
          <a:p>
            <a:pPr algn="ctr"/>
            <a:r>
              <a:rPr lang="en-US" sz="4400" dirty="0"/>
              <a:t>Classroom Example:</a:t>
            </a:r>
            <a:br>
              <a:rPr lang="en-US" sz="4400" dirty="0"/>
            </a:br>
            <a:r>
              <a:rPr lang="en-US" sz="4400" dirty="0"/>
              <a:t>7</a:t>
            </a:r>
            <a:r>
              <a:rPr lang="en-US" sz="4400" baseline="30000" dirty="0"/>
              <a:t>th</a:t>
            </a:r>
            <a:r>
              <a:rPr lang="en-US" sz="4400" dirty="0"/>
              <a:t> Grade</a:t>
            </a:r>
          </a:p>
        </p:txBody>
      </p:sp>
      <p:sp>
        <p:nvSpPr>
          <p:cNvPr id="3" name="Content Placeholder 2"/>
          <p:cNvSpPr>
            <a:spLocks noGrp="1"/>
          </p:cNvSpPr>
          <p:nvPr>
            <p:ph idx="1"/>
          </p:nvPr>
        </p:nvSpPr>
        <p:spPr>
          <a:xfrm>
            <a:off x="1718310" y="2200094"/>
            <a:ext cx="8755380" cy="2067106"/>
          </a:xfrm>
        </p:spPr>
        <p:txBody>
          <a:bodyPr>
            <a:noAutofit/>
          </a:bodyPr>
          <a:lstStyle/>
          <a:p>
            <a:pPr marL="0" indent="0">
              <a:buNone/>
            </a:pPr>
            <a:r>
              <a:rPr lang="en-US" sz="3200" u="sng" dirty="0">
                <a:solidFill>
                  <a:schemeClr val="tx1"/>
                </a:solidFill>
              </a:rPr>
              <a:t>Teacher</a:t>
            </a:r>
            <a:r>
              <a:rPr lang="en-US" sz="3200" dirty="0">
                <a:solidFill>
                  <a:schemeClr val="tx1"/>
                </a:solidFill>
              </a:rPr>
              <a:t>: Nicole Bolduc, Ellington, CT</a:t>
            </a:r>
            <a:endParaRPr lang="en-US" sz="3200" u="sng" dirty="0">
              <a:solidFill>
                <a:schemeClr val="tx1"/>
              </a:solidFill>
            </a:endParaRPr>
          </a:p>
          <a:p>
            <a:pPr marL="0" indent="0">
              <a:buNone/>
            </a:pPr>
            <a:r>
              <a:rPr lang="en-US" sz="3200" u="sng" dirty="0">
                <a:solidFill>
                  <a:schemeClr val="tx1"/>
                </a:solidFill>
              </a:rPr>
              <a:t>Topic</a:t>
            </a:r>
            <a:r>
              <a:rPr lang="en-US" sz="3200" dirty="0">
                <a:solidFill>
                  <a:schemeClr val="tx1"/>
                </a:solidFill>
              </a:rPr>
              <a:t>: “The Universe and Its Stars” Unit </a:t>
            </a:r>
          </a:p>
          <a:p>
            <a:pPr marL="0" indent="0">
              <a:buNone/>
            </a:pPr>
            <a:r>
              <a:rPr lang="en-US" sz="3200" u="sng" dirty="0">
                <a:solidFill>
                  <a:schemeClr val="tx1"/>
                </a:solidFill>
              </a:rPr>
              <a:t>Purpose</a:t>
            </a:r>
            <a:r>
              <a:rPr lang="en-US" sz="3200" dirty="0">
                <a:solidFill>
                  <a:schemeClr val="tx1"/>
                </a:solidFill>
              </a:rPr>
              <a:t>: To engage students in setting the learning agenda for the unit</a:t>
            </a:r>
            <a:endParaRPr lang="en-US" sz="3200" dirty="0"/>
          </a:p>
        </p:txBody>
      </p:sp>
    </p:spTree>
    <p:extLst>
      <p:ext uri="{BB962C8B-B14F-4D97-AF65-F5344CB8AC3E}">
        <p14:creationId xmlns:p14="http://schemas.microsoft.com/office/powerpoint/2010/main" val="192365096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Question Focus</a:t>
            </a:r>
          </a:p>
        </p:txBody>
      </p:sp>
      <p:sp>
        <p:nvSpPr>
          <p:cNvPr id="5" name="Content Placeholder 4"/>
          <p:cNvSpPr>
            <a:spLocks noGrp="1"/>
          </p:cNvSpPr>
          <p:nvPr>
            <p:ph idx="1"/>
          </p:nvPr>
        </p:nvSpPr>
        <p:spPr>
          <a:xfrm>
            <a:off x="696769" y="5656881"/>
            <a:ext cx="10515600" cy="1092261"/>
          </a:xfrm>
        </p:spPr>
        <p:txBody>
          <a:bodyPr>
            <a:normAutofit fontScale="70000" lnSpcReduction="20000"/>
          </a:bodyPr>
          <a:lstStyle/>
          <a:p>
            <a:pPr marL="0" indent="0">
              <a:buNone/>
            </a:pPr>
            <a:endParaRPr lang="en-US" dirty="0"/>
          </a:p>
          <a:p>
            <a:pPr marL="0" indent="0" algn="ctr">
              <a:spcBef>
                <a:spcPts val="0"/>
              </a:spcBef>
              <a:buNone/>
            </a:pPr>
            <a:r>
              <a:rPr lang="en-US" sz="2600" dirty="0">
                <a:solidFill>
                  <a:schemeClr val="tx1"/>
                </a:solidFill>
              </a:rPr>
              <a:t>Students watched videos of dramatic tide change in Cape Cod, Alaska, and Canada</a:t>
            </a:r>
            <a:endParaRPr lang="en-US" sz="2600" dirty="0">
              <a:solidFill>
                <a:schemeClr val="tx1"/>
              </a:solidFill>
              <a:hlinkClick r:id="rId4"/>
            </a:endParaRPr>
          </a:p>
          <a:p>
            <a:pPr marL="0" indent="0" algn="ctr">
              <a:spcBef>
                <a:spcPts val="0"/>
              </a:spcBef>
              <a:buNone/>
            </a:pPr>
            <a:endParaRPr lang="en-US" sz="1600" dirty="0">
              <a:hlinkClick r:id="" action="ppaction://noaction"/>
            </a:endParaRPr>
          </a:p>
          <a:p>
            <a:pPr marL="0" indent="0" algn="ctr">
              <a:spcBef>
                <a:spcPts val="0"/>
              </a:spcBef>
              <a:buNone/>
            </a:pPr>
            <a:r>
              <a:rPr lang="en-US" dirty="0">
                <a:hlinkClick r:id="" action="ppaction://noaction"/>
              </a:rPr>
              <a:t>https</a:t>
            </a:r>
            <a:r>
              <a:rPr lang="en-US" dirty="0">
                <a:hlinkClick r:id="rId4"/>
              </a:rPr>
              <a:t>://www.youtube.com/watch?v=mAYXZzKUAX4</a:t>
            </a:r>
            <a:endParaRPr lang="en-US" dirty="0"/>
          </a:p>
          <a:p>
            <a:pPr marL="0" indent="0" algn="ctr">
              <a:spcBef>
                <a:spcPts val="0"/>
              </a:spcBef>
              <a:buNone/>
            </a:pPr>
            <a:r>
              <a:rPr lang="en-US" dirty="0">
                <a:hlinkClick r:id="rId5"/>
              </a:rPr>
              <a:t>https://www.youtube.com/watch?v=53EEDisloME</a:t>
            </a:r>
            <a:endParaRPr lang="en-US" dirty="0"/>
          </a:p>
        </p:txBody>
      </p:sp>
      <p:pic>
        <p:nvPicPr>
          <p:cNvPr id="6" name="mAYXZzKUAX4"/>
          <p:cNvPicPr>
            <a:picLocks noRot="1" noChangeAspect="1"/>
          </p:cNvPicPr>
          <p:nvPr>
            <a:videoFile r:link="rId1"/>
          </p:nvPr>
        </p:nvPicPr>
        <p:blipFill>
          <a:blip r:embed="rId6"/>
          <a:stretch>
            <a:fillRect/>
          </a:stretch>
        </p:blipFill>
        <p:spPr>
          <a:xfrm>
            <a:off x="2395490" y="1418317"/>
            <a:ext cx="7118158" cy="4003964"/>
          </a:xfrm>
          <a:prstGeom prst="rect">
            <a:avLst/>
          </a:prstGeom>
        </p:spPr>
      </p:pic>
    </p:spTree>
    <p:extLst>
      <p:ext uri="{BB962C8B-B14F-4D97-AF65-F5344CB8AC3E}">
        <p14:creationId xmlns:p14="http://schemas.microsoft.com/office/powerpoint/2010/main" val="87293629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6280" y="136297"/>
            <a:ext cx="10515600" cy="1325563"/>
          </a:xfrm>
        </p:spPr>
        <p:txBody>
          <a:bodyPr>
            <a:normAutofit/>
          </a:bodyPr>
          <a:lstStyle/>
          <a:p>
            <a:r>
              <a:rPr lang="en-US" sz="4400" dirty="0"/>
              <a:t>Selected Student Questions</a:t>
            </a:r>
          </a:p>
        </p:txBody>
      </p:sp>
      <p:sp>
        <p:nvSpPr>
          <p:cNvPr id="3" name="Content Placeholder 2"/>
          <p:cNvSpPr>
            <a:spLocks noGrp="1"/>
          </p:cNvSpPr>
          <p:nvPr>
            <p:ph idx="1"/>
          </p:nvPr>
        </p:nvSpPr>
        <p:spPr>
          <a:xfrm>
            <a:off x="487680" y="1575071"/>
            <a:ext cx="5765074" cy="4351338"/>
          </a:xfrm>
        </p:spPr>
        <p:txBody>
          <a:bodyPr numCol="1">
            <a:noAutofit/>
          </a:bodyPr>
          <a:lstStyle/>
          <a:p>
            <a:pPr marL="342900" indent="-342900" fontAlgn="base">
              <a:spcBef>
                <a:spcPts val="0"/>
              </a:spcBef>
              <a:buFont typeface="+mj-lt"/>
              <a:buAutoNum type="arabicPeriod"/>
            </a:pPr>
            <a:r>
              <a:rPr lang="en-US" sz="2000" dirty="0">
                <a:solidFill>
                  <a:schemeClr val="tx1"/>
                </a:solidFill>
              </a:rPr>
              <a:t>Why does tide change?</a:t>
            </a:r>
          </a:p>
          <a:p>
            <a:pPr marL="342900" indent="-342900" fontAlgn="base">
              <a:spcBef>
                <a:spcPts val="0"/>
              </a:spcBef>
              <a:buFont typeface="+mj-lt"/>
              <a:buAutoNum type="arabicPeriod"/>
            </a:pPr>
            <a:r>
              <a:rPr lang="en-US" sz="2000" dirty="0">
                <a:solidFill>
                  <a:schemeClr val="tx1"/>
                </a:solidFill>
              </a:rPr>
              <a:t>How is tide created?</a:t>
            </a:r>
          </a:p>
          <a:p>
            <a:pPr marL="342900" indent="-342900" fontAlgn="base">
              <a:spcBef>
                <a:spcPts val="0"/>
              </a:spcBef>
              <a:buFont typeface="+mj-lt"/>
              <a:buAutoNum type="arabicPeriod"/>
            </a:pPr>
            <a:r>
              <a:rPr lang="en-US" sz="2000" dirty="0">
                <a:solidFill>
                  <a:schemeClr val="tx1"/>
                </a:solidFill>
              </a:rPr>
              <a:t>How does earth’s rotation cause the tide to change?</a:t>
            </a:r>
          </a:p>
          <a:p>
            <a:pPr marL="342900" indent="-342900" fontAlgn="base">
              <a:spcBef>
                <a:spcPts val="0"/>
              </a:spcBef>
              <a:buFont typeface="+mj-lt"/>
              <a:buAutoNum type="arabicPeriod"/>
            </a:pPr>
            <a:r>
              <a:rPr lang="en-US" sz="2000" dirty="0">
                <a:solidFill>
                  <a:schemeClr val="tx1"/>
                </a:solidFill>
              </a:rPr>
              <a:t>Does the sun have any part in the rise and retreat of tides?</a:t>
            </a:r>
          </a:p>
          <a:p>
            <a:pPr marL="342900" indent="-342900" fontAlgn="base">
              <a:spcBef>
                <a:spcPts val="0"/>
              </a:spcBef>
              <a:buFont typeface="+mj-lt"/>
              <a:buAutoNum type="arabicPeriod"/>
            </a:pPr>
            <a:r>
              <a:rPr lang="en-US" sz="2000" dirty="0">
                <a:solidFill>
                  <a:schemeClr val="tx1"/>
                </a:solidFill>
              </a:rPr>
              <a:t>Do tides occur because of the gravitational pull of the moon?</a:t>
            </a:r>
          </a:p>
          <a:p>
            <a:pPr marL="342900" indent="-342900" fontAlgn="base">
              <a:spcBef>
                <a:spcPts val="0"/>
              </a:spcBef>
              <a:buFont typeface="+mj-lt"/>
              <a:buAutoNum type="arabicPeriod"/>
            </a:pPr>
            <a:r>
              <a:rPr lang="en-US" sz="2000" dirty="0">
                <a:solidFill>
                  <a:schemeClr val="tx1"/>
                </a:solidFill>
              </a:rPr>
              <a:t>Do the phases of the moon come into play with the tides?</a:t>
            </a:r>
          </a:p>
          <a:p>
            <a:pPr marL="342900" indent="-342900" fontAlgn="base">
              <a:spcBef>
                <a:spcPts val="0"/>
              </a:spcBef>
              <a:buFont typeface="+mj-lt"/>
              <a:buAutoNum type="arabicPeriod"/>
            </a:pPr>
            <a:r>
              <a:rPr lang="en-US" sz="2000" dirty="0">
                <a:solidFill>
                  <a:schemeClr val="tx1"/>
                </a:solidFill>
              </a:rPr>
              <a:t>How do other planets affect it?</a:t>
            </a:r>
          </a:p>
          <a:p>
            <a:pPr marL="342900" indent="-342900" fontAlgn="base">
              <a:spcBef>
                <a:spcPts val="0"/>
              </a:spcBef>
              <a:buFont typeface="+mj-lt"/>
              <a:buAutoNum type="arabicPeriod"/>
            </a:pPr>
            <a:r>
              <a:rPr lang="en-US" sz="2000" dirty="0">
                <a:solidFill>
                  <a:schemeClr val="tx1"/>
                </a:solidFill>
              </a:rPr>
              <a:t>Are the tides opposite in Florida and Mexico? (b/c they share the Gulf of Mexico)</a:t>
            </a:r>
          </a:p>
          <a:p>
            <a:pPr marL="342900" indent="-342900" fontAlgn="base">
              <a:spcBef>
                <a:spcPts val="0"/>
              </a:spcBef>
              <a:buFont typeface="+mj-lt"/>
              <a:buAutoNum type="arabicPeriod"/>
            </a:pPr>
            <a:r>
              <a:rPr lang="en-US" sz="2000" dirty="0">
                <a:solidFill>
                  <a:schemeClr val="tx1"/>
                </a:solidFill>
              </a:rPr>
              <a:t>How come the tide changes greatly in some places but not others?</a:t>
            </a:r>
          </a:p>
          <a:p>
            <a:pPr marL="342900" indent="-342900" fontAlgn="base">
              <a:spcBef>
                <a:spcPts val="0"/>
              </a:spcBef>
              <a:buFont typeface="+mj-lt"/>
              <a:buAutoNum type="arabicPeriod"/>
            </a:pPr>
            <a:r>
              <a:rPr lang="en-US" sz="2000" dirty="0">
                <a:solidFill>
                  <a:schemeClr val="tx1"/>
                </a:solidFill>
              </a:rPr>
              <a:t>How far can high tide go?</a:t>
            </a:r>
          </a:p>
          <a:p>
            <a:pPr marL="342900" indent="-342900" fontAlgn="base">
              <a:spcBef>
                <a:spcPts val="0"/>
              </a:spcBef>
              <a:buFont typeface="+mj-lt"/>
              <a:buAutoNum type="arabicPeriod"/>
            </a:pPr>
            <a:endParaRPr lang="en-US" sz="2000" b="1" dirty="0"/>
          </a:p>
          <a:p>
            <a:pPr>
              <a:buFont typeface="Wingdings" panose="05000000000000000000" pitchFamily="2" charset="2"/>
              <a:buChar char="v"/>
            </a:pPr>
            <a:endParaRPr lang="en-US" sz="2800" dirty="0">
              <a:solidFill>
                <a:schemeClr val="tx1"/>
              </a:solidFill>
            </a:endParaRPr>
          </a:p>
        </p:txBody>
      </p:sp>
      <p:sp>
        <p:nvSpPr>
          <p:cNvPr id="4" name="Content Placeholder 2"/>
          <p:cNvSpPr txBox="1">
            <a:spLocks/>
          </p:cNvSpPr>
          <p:nvPr/>
        </p:nvSpPr>
        <p:spPr>
          <a:xfrm>
            <a:off x="6531428" y="1740534"/>
            <a:ext cx="5364479" cy="4351338"/>
          </a:xfrm>
          <a:prstGeom prst="rect">
            <a:avLst/>
          </a:prstGeom>
        </p:spPr>
        <p:txBody>
          <a:bodyPr vert="horz" lIns="91440" tIns="45720" rIns="91440" bIns="45720" numCol="1" rtlCol="0">
            <a:noAutofit/>
          </a:bodyPr>
          <a:lst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457200" indent="-457200" fontAlgn="base">
              <a:spcBef>
                <a:spcPts val="0"/>
              </a:spcBef>
              <a:buFont typeface="+mj-lt"/>
              <a:buAutoNum type="arabicPeriod" startAt="11"/>
            </a:pPr>
            <a:r>
              <a:rPr lang="en-US" sz="2000" dirty="0"/>
              <a:t>How do tides affect people? </a:t>
            </a:r>
            <a:endParaRPr lang="en-US" sz="2000" b="1" dirty="0"/>
          </a:p>
          <a:p>
            <a:pPr marL="457200" indent="-457200" fontAlgn="base">
              <a:spcBef>
                <a:spcPts val="0"/>
              </a:spcBef>
              <a:buFont typeface="+mj-lt"/>
              <a:buAutoNum type="arabicPeriod" startAt="11"/>
            </a:pPr>
            <a:r>
              <a:rPr lang="en-US" sz="2000" dirty="0"/>
              <a:t>Can tide change be a problem in the future?</a:t>
            </a:r>
          </a:p>
          <a:p>
            <a:pPr marL="457200" indent="-457200" fontAlgn="base">
              <a:spcBef>
                <a:spcPts val="0"/>
              </a:spcBef>
              <a:buFont typeface="+mj-lt"/>
              <a:buAutoNum type="arabicPeriod" startAt="11"/>
            </a:pPr>
            <a:r>
              <a:rPr lang="en-US" sz="2000" dirty="0"/>
              <a:t>Does global warming affect tides?</a:t>
            </a:r>
            <a:endParaRPr lang="en-US" sz="2000" i="1" dirty="0"/>
          </a:p>
          <a:p>
            <a:pPr marL="457200" indent="-457200" fontAlgn="base">
              <a:spcBef>
                <a:spcPts val="0"/>
              </a:spcBef>
              <a:buFont typeface="+mj-lt"/>
              <a:buAutoNum type="arabicPeriod" startAt="11"/>
            </a:pPr>
            <a:r>
              <a:rPr lang="en-US" sz="2000" dirty="0"/>
              <a:t>Where does the water go to?</a:t>
            </a:r>
          </a:p>
          <a:p>
            <a:pPr marL="457200" indent="-457200" fontAlgn="base">
              <a:spcBef>
                <a:spcPts val="0"/>
              </a:spcBef>
              <a:buFont typeface="+mj-lt"/>
              <a:buAutoNum type="arabicPeriod" startAt="11"/>
            </a:pPr>
            <a:r>
              <a:rPr lang="en-US" sz="2000" dirty="0"/>
              <a:t>Does temperature have anything to do with tides? </a:t>
            </a:r>
            <a:r>
              <a:rPr lang="en-US" sz="2000" i="1" dirty="0"/>
              <a:t> </a:t>
            </a:r>
          </a:p>
          <a:p>
            <a:pPr marL="457200" indent="-457200" fontAlgn="base">
              <a:spcBef>
                <a:spcPts val="0"/>
              </a:spcBef>
              <a:buFont typeface="+mj-lt"/>
              <a:buAutoNum type="arabicPeriod" startAt="11"/>
            </a:pPr>
            <a:r>
              <a:rPr lang="en-US" sz="2000" dirty="0"/>
              <a:t>Does tilt have anything to do with tides?</a:t>
            </a:r>
          </a:p>
          <a:p>
            <a:pPr marL="457200" indent="-457200" fontAlgn="base">
              <a:spcBef>
                <a:spcPts val="0"/>
              </a:spcBef>
              <a:buFont typeface="+mj-lt"/>
              <a:buAutoNum type="arabicPeriod" startAt="11"/>
            </a:pPr>
            <a:r>
              <a:rPr lang="en-US" sz="2000" dirty="0"/>
              <a:t>How do fish &amp; wildlife survive when the tide is always changing?</a:t>
            </a:r>
          </a:p>
          <a:p>
            <a:pPr marL="457200" indent="-457200" fontAlgn="base">
              <a:spcBef>
                <a:spcPts val="0"/>
              </a:spcBef>
              <a:buFont typeface="+mj-lt"/>
              <a:buAutoNum type="arabicPeriod" startAt="11"/>
            </a:pPr>
            <a:r>
              <a:rPr lang="en-US" sz="2000" dirty="0"/>
              <a:t>If the moon disappeared, would there be no tides?</a:t>
            </a:r>
          </a:p>
          <a:p>
            <a:pPr marL="457200" indent="-457200" fontAlgn="base">
              <a:spcBef>
                <a:spcPts val="0"/>
              </a:spcBef>
              <a:buFont typeface="+mj-lt"/>
              <a:buAutoNum type="arabicPeriod" startAt="11"/>
            </a:pPr>
            <a:r>
              <a:rPr lang="en-US" sz="2000" dirty="0"/>
              <a:t>What would happen if the tide </a:t>
            </a:r>
            <a:r>
              <a:rPr lang="en-US" sz="2000" i="1" dirty="0"/>
              <a:t>didn’t</a:t>
            </a:r>
            <a:r>
              <a:rPr lang="en-US" sz="2000" dirty="0"/>
              <a:t> change?</a:t>
            </a:r>
          </a:p>
          <a:p>
            <a:pPr marL="457200" indent="-457200" fontAlgn="base">
              <a:spcBef>
                <a:spcPts val="0"/>
              </a:spcBef>
              <a:buFont typeface="+mj-lt"/>
              <a:buAutoNum type="arabicPeriod" startAt="11"/>
            </a:pPr>
            <a:r>
              <a:rPr lang="en-US" sz="2000" dirty="0"/>
              <a:t>Why are tides important to the earth?</a:t>
            </a:r>
          </a:p>
          <a:p>
            <a:pPr marL="342900" indent="-342900" fontAlgn="base">
              <a:spcBef>
                <a:spcPts val="0"/>
              </a:spcBef>
              <a:buFont typeface="+mj-lt"/>
              <a:buAutoNum type="arabicPeriod" startAt="11"/>
            </a:pPr>
            <a:endParaRPr lang="en-US" sz="2000" b="1" dirty="0"/>
          </a:p>
          <a:p>
            <a:pPr>
              <a:buFont typeface="Wingdings" panose="05000000000000000000" pitchFamily="2" charset="2"/>
              <a:buChar char="v"/>
            </a:pPr>
            <a:endParaRPr lang="en-US" sz="2800" dirty="0"/>
          </a:p>
        </p:txBody>
      </p:sp>
      <p:sp>
        <p:nvSpPr>
          <p:cNvPr id="5" name="Rectangle 4">
            <a:extLst>
              <a:ext uri="{FF2B5EF4-FFF2-40B4-BE49-F238E27FC236}">
                <a16:creationId xmlns:a16="http://schemas.microsoft.com/office/drawing/2014/main" id="{F0673F8E-8C6E-4948-BF84-937B735D3F78}"/>
              </a:ext>
            </a:extLst>
          </p:cNvPr>
          <p:cNvSpPr/>
          <p:nvPr/>
        </p:nvSpPr>
        <p:spPr>
          <a:xfrm>
            <a:off x="839020" y="1597113"/>
            <a:ext cx="3210465" cy="587558"/>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9596D9F-E578-6141-A06C-8F225E9BF9EF}"/>
              </a:ext>
            </a:extLst>
          </p:cNvPr>
          <p:cNvSpPr/>
          <p:nvPr/>
        </p:nvSpPr>
        <p:spPr>
          <a:xfrm>
            <a:off x="839020" y="2183491"/>
            <a:ext cx="5300523" cy="2156280"/>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33B449C-7572-4B4F-824B-F9FDB9D1AB85}"/>
              </a:ext>
            </a:extLst>
          </p:cNvPr>
          <p:cNvSpPr/>
          <p:nvPr/>
        </p:nvSpPr>
        <p:spPr>
          <a:xfrm>
            <a:off x="7029363" y="3132973"/>
            <a:ext cx="4567551" cy="1105198"/>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EAB533C-EC96-3742-81C0-F283DE11D9C8}"/>
              </a:ext>
            </a:extLst>
          </p:cNvPr>
          <p:cNvSpPr/>
          <p:nvPr/>
        </p:nvSpPr>
        <p:spPr>
          <a:xfrm>
            <a:off x="839021" y="4601029"/>
            <a:ext cx="4647380" cy="885371"/>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8A9AE5A-29D0-784B-AF44-54E37A94ED19}"/>
              </a:ext>
            </a:extLst>
          </p:cNvPr>
          <p:cNvSpPr/>
          <p:nvPr/>
        </p:nvSpPr>
        <p:spPr>
          <a:xfrm>
            <a:off x="7029363" y="5336831"/>
            <a:ext cx="4866544" cy="587558"/>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78758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6"/>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7" grpId="0" animBg="1"/>
      <p:bldP spid="7" grpId="1" animBg="1"/>
      <p:bldP spid="8" grpId="0" animBg="1"/>
      <p:bldP spid="9"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795"/>
        <p:cNvGrpSpPr/>
        <p:nvPr/>
      </p:nvGrpSpPr>
      <p:grpSpPr>
        <a:xfrm>
          <a:off x="0" y="0"/>
          <a:ext cx="0" cy="0"/>
          <a:chOff x="0" y="0"/>
          <a:chExt cx="0" cy="0"/>
        </a:xfrm>
      </p:grpSpPr>
      <p:sp>
        <p:nvSpPr>
          <p:cNvPr id="1796" name="Google Shape;1796;p208"/>
          <p:cNvSpPr txBox="1">
            <a:spLocks noGrp="1"/>
          </p:cNvSpPr>
          <p:nvPr>
            <p:ph type="title"/>
          </p:nvPr>
        </p:nvSpPr>
        <p:spPr>
          <a:xfrm>
            <a:off x="777240" y="536891"/>
            <a:ext cx="3672840" cy="743269"/>
          </a:xfrm>
          <a:prstGeom prst="rect">
            <a:avLst/>
          </a:prstGeom>
          <a:noFill/>
          <a:ln>
            <a:noFill/>
          </a:ln>
        </p:spPr>
        <p:txBody>
          <a:bodyPr spcFirstLastPara="1" vert="horz" wrap="square" lIns="91425" tIns="45700" rIns="91425" bIns="45700" rtlCol="0" anchor="t" anchorCtr="0">
            <a:noAutofit/>
          </a:bodyPr>
          <a:lstStyle/>
          <a:p>
            <a:r>
              <a:rPr lang="en-US" sz="4400" dirty="0"/>
              <a:t>Prioritization</a:t>
            </a:r>
            <a:endParaRPr sz="4400" dirty="0"/>
          </a:p>
        </p:txBody>
      </p:sp>
      <p:sp>
        <p:nvSpPr>
          <p:cNvPr id="1797" name="Google Shape;1797;p208"/>
          <p:cNvSpPr txBox="1">
            <a:spLocks noGrp="1"/>
          </p:cNvSpPr>
          <p:nvPr>
            <p:ph idx="1"/>
          </p:nvPr>
        </p:nvSpPr>
        <p:spPr>
          <a:xfrm>
            <a:off x="777240" y="1773373"/>
            <a:ext cx="10515600" cy="3138261"/>
          </a:xfrm>
          <a:prstGeom prst="rect">
            <a:avLst/>
          </a:prstGeom>
          <a:noFill/>
          <a:ln>
            <a:noFill/>
          </a:ln>
        </p:spPr>
        <p:txBody>
          <a:bodyPr spcFirstLastPara="1" vert="horz" wrap="square" lIns="91425" tIns="45700" rIns="91425" bIns="45700" rtlCol="0" anchor="t" anchorCtr="0">
            <a:noAutofit/>
          </a:bodyPr>
          <a:lstStyle/>
          <a:p>
            <a:pPr>
              <a:spcBef>
                <a:spcPts val="0"/>
              </a:spcBef>
              <a:buClr>
                <a:schemeClr val="tx2"/>
              </a:buClr>
              <a:buSzPct val="100000"/>
              <a:buFont typeface="Wingdings" panose="05000000000000000000" pitchFamily="2" charset="2"/>
              <a:buChar char="§"/>
            </a:pPr>
            <a:r>
              <a:rPr lang="en-US" sz="2400" dirty="0">
                <a:solidFill>
                  <a:schemeClr val="dk1"/>
                </a:solidFill>
              </a:rPr>
              <a:t>Prioritization Instructions: “Questions a scientist who is studying the environment and our world would ask.” </a:t>
            </a:r>
            <a:endParaRPr dirty="0"/>
          </a:p>
          <a:p>
            <a:pPr>
              <a:buClr>
                <a:schemeClr val="tx2"/>
              </a:buClr>
              <a:buSzPct val="100000"/>
              <a:buFont typeface="Wingdings" panose="05000000000000000000" pitchFamily="2" charset="2"/>
              <a:buChar char="§"/>
            </a:pPr>
            <a:r>
              <a:rPr lang="en-US" sz="2400" dirty="0">
                <a:solidFill>
                  <a:schemeClr val="dk1"/>
                </a:solidFill>
              </a:rPr>
              <a:t>Students from 5 different classes voted electronically on 10 priority questions</a:t>
            </a:r>
            <a:endParaRPr dirty="0"/>
          </a:p>
          <a:p>
            <a:pPr>
              <a:buClr>
                <a:schemeClr val="tx2"/>
              </a:buClr>
              <a:buSzPct val="100000"/>
              <a:buFont typeface="Wingdings" panose="05000000000000000000" pitchFamily="2" charset="2"/>
              <a:buChar char="§"/>
            </a:pPr>
            <a:r>
              <a:rPr lang="en-US" sz="2400" dirty="0">
                <a:solidFill>
                  <a:schemeClr val="dk1"/>
                </a:solidFill>
              </a:rPr>
              <a:t>From the list of 10, they created (with teacher support) one new priority question: “How and why does the water rise and recede in Alaska, Canada, and Cape Cod?” </a:t>
            </a:r>
            <a:endParaRPr dirty="0"/>
          </a:p>
          <a:p>
            <a:pPr>
              <a:buClr>
                <a:schemeClr val="tx2"/>
              </a:buClr>
              <a:buSzPct val="100000"/>
              <a:buFont typeface="Wingdings" panose="05000000000000000000" pitchFamily="2" charset="2"/>
              <a:buChar char="§"/>
            </a:pPr>
            <a:r>
              <a:rPr lang="en-US" sz="2400" dirty="0">
                <a:solidFill>
                  <a:schemeClr val="dk1"/>
                </a:solidFill>
              </a:rPr>
              <a:t>This became the guiding question for the unit</a:t>
            </a:r>
            <a:endParaRPr dirty="0"/>
          </a:p>
        </p:txBody>
      </p:sp>
    </p:spTree>
    <p:extLst>
      <p:ext uri="{BB962C8B-B14F-4D97-AF65-F5344CB8AC3E}">
        <p14:creationId xmlns:p14="http://schemas.microsoft.com/office/powerpoint/2010/main" val="3391002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9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9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9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9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7013" y="228066"/>
            <a:ext cx="10515600" cy="1325563"/>
          </a:xfrm>
        </p:spPr>
        <p:txBody>
          <a:bodyPr>
            <a:normAutofit/>
          </a:bodyPr>
          <a:lstStyle/>
          <a:p>
            <a:r>
              <a:rPr lang="en-US" sz="4400" dirty="0"/>
              <a:t>Next Steps with Students’ Questions</a:t>
            </a:r>
          </a:p>
        </p:txBody>
      </p:sp>
      <p:sp>
        <p:nvSpPr>
          <p:cNvPr id="3" name="TextBox 2"/>
          <p:cNvSpPr txBox="1"/>
          <p:nvPr/>
        </p:nvSpPr>
        <p:spPr>
          <a:xfrm>
            <a:off x="968737" y="1879496"/>
            <a:ext cx="5488135" cy="3877985"/>
          </a:xfrm>
          <a:prstGeom prst="rect">
            <a:avLst/>
          </a:prstGeom>
          <a:noFill/>
        </p:spPr>
        <p:txBody>
          <a:bodyPr wrap="square" rtlCol="0">
            <a:spAutoFit/>
          </a:bodyPr>
          <a:lstStyle/>
          <a:p>
            <a:pPr marL="342900" indent="-342900">
              <a:spcAft>
                <a:spcPts val="1200"/>
              </a:spcAft>
              <a:buClr>
                <a:schemeClr val="accent1"/>
              </a:buClr>
              <a:buFont typeface="Wingdings" panose="05000000000000000000" pitchFamily="2" charset="2"/>
              <a:buChar char="§"/>
            </a:pPr>
            <a:r>
              <a:rPr lang="en-US" sz="2400" dirty="0"/>
              <a:t>The Driving Questions Board and the “Parking Lot”</a:t>
            </a:r>
          </a:p>
          <a:p>
            <a:pPr marL="342900" indent="-342900">
              <a:spcAft>
                <a:spcPts val="1200"/>
              </a:spcAft>
              <a:buClr>
                <a:schemeClr val="accent1"/>
              </a:buClr>
              <a:buFont typeface="Wingdings" panose="05000000000000000000" pitchFamily="2" charset="2"/>
              <a:buChar char="§"/>
            </a:pPr>
            <a:r>
              <a:rPr lang="en-US" sz="2400" dirty="0"/>
              <a:t>Students drew initial models, gave feedback, and made predictions.</a:t>
            </a:r>
          </a:p>
          <a:p>
            <a:pPr marL="342900" indent="-342900">
              <a:spcAft>
                <a:spcPts val="1200"/>
              </a:spcAft>
              <a:buClr>
                <a:schemeClr val="accent1"/>
              </a:buClr>
              <a:buFont typeface="Wingdings" panose="05000000000000000000" pitchFamily="2" charset="2"/>
              <a:buChar char="§"/>
            </a:pPr>
            <a:r>
              <a:rPr lang="en-US" sz="2400" dirty="0"/>
              <a:t>Students experienced a series of  scientific investigations. </a:t>
            </a:r>
          </a:p>
          <a:p>
            <a:pPr marL="342900" indent="-342900">
              <a:spcAft>
                <a:spcPts val="1200"/>
              </a:spcAft>
              <a:buClr>
                <a:schemeClr val="accent1"/>
              </a:buClr>
              <a:buFont typeface="Wingdings" panose="05000000000000000000" pitchFamily="2" charset="2"/>
              <a:buChar char="§"/>
            </a:pPr>
            <a:r>
              <a:rPr lang="en-US" sz="2400" dirty="0"/>
              <a:t>At the end of the unit, the Driving Question board was “published” in poster format.</a:t>
            </a:r>
          </a:p>
        </p:txBody>
      </p:sp>
      <p:pic>
        <p:nvPicPr>
          <p:cNvPr id="4" name="Picture 3"/>
          <p:cNvPicPr>
            <a:picLocks noChangeAspect="1"/>
          </p:cNvPicPr>
          <p:nvPr/>
        </p:nvPicPr>
        <p:blipFill>
          <a:blip r:embed="rId3"/>
          <a:stretch>
            <a:fillRect/>
          </a:stretch>
        </p:blipFill>
        <p:spPr>
          <a:xfrm>
            <a:off x="7265731" y="1623298"/>
            <a:ext cx="3401863" cy="4529721"/>
          </a:xfrm>
          <a:prstGeom prst="rect">
            <a:avLst/>
          </a:prstGeom>
        </p:spPr>
      </p:pic>
      <p:sp>
        <p:nvSpPr>
          <p:cNvPr id="5" name="Rectangle 4"/>
          <p:cNvSpPr/>
          <p:nvPr/>
        </p:nvSpPr>
        <p:spPr>
          <a:xfrm>
            <a:off x="5974813" y="3244334"/>
            <a:ext cx="242374" cy="369332"/>
          </a:xfrm>
          <a:prstGeom prst="rect">
            <a:avLst/>
          </a:prstGeom>
        </p:spPr>
        <p:txBody>
          <a:bodyPr wrap="none">
            <a:spAutoFit/>
          </a:bodyPr>
          <a:lstStyle/>
          <a:p>
            <a:r>
              <a:rPr lang="sk-SK" dirty="0"/>
              <a:t> </a:t>
            </a:r>
            <a:endParaRPr lang="en-US" dirty="0"/>
          </a:p>
        </p:txBody>
      </p:sp>
    </p:spTree>
    <p:extLst>
      <p:ext uri="{BB962C8B-B14F-4D97-AF65-F5344CB8AC3E}">
        <p14:creationId xmlns:p14="http://schemas.microsoft.com/office/powerpoint/2010/main" val="3369949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Student Reflections</a:t>
            </a:r>
          </a:p>
        </p:txBody>
      </p:sp>
      <p:sp>
        <p:nvSpPr>
          <p:cNvPr id="3" name="Content Placeholder 2"/>
          <p:cNvSpPr>
            <a:spLocks noGrp="1"/>
          </p:cNvSpPr>
          <p:nvPr>
            <p:ph idx="1"/>
          </p:nvPr>
        </p:nvSpPr>
        <p:spPr/>
        <p:txBody>
          <a:bodyPr>
            <a:normAutofit fontScale="92500"/>
          </a:bodyPr>
          <a:lstStyle/>
          <a:p>
            <a:pPr>
              <a:lnSpc>
                <a:spcPct val="120000"/>
              </a:lnSpc>
            </a:pPr>
            <a:r>
              <a:rPr lang="en-US" dirty="0"/>
              <a:t>“Not only did I learn about the video we were analyzing, but I learned that asking questions makes me want to think more and it makes me curious. Once I started asking questions and reading other peoples responses, I was very interested and curious about the questions that were posted.” </a:t>
            </a:r>
          </a:p>
          <a:p>
            <a:pPr>
              <a:lnSpc>
                <a:spcPct val="120000"/>
              </a:lnSpc>
            </a:pPr>
            <a:r>
              <a:rPr lang="en-US" dirty="0"/>
              <a:t>“I learned that science is all about asking questions. To discover new inventions and things about our world, we have to ask more and more questions.”</a:t>
            </a:r>
          </a:p>
        </p:txBody>
      </p:sp>
    </p:spTree>
    <p:extLst>
      <p:ext uri="{BB962C8B-B14F-4D97-AF65-F5344CB8AC3E}">
        <p14:creationId xmlns:p14="http://schemas.microsoft.com/office/powerpoint/2010/main" val="229200987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47"/>
        <p:cNvGrpSpPr/>
        <p:nvPr/>
      </p:nvGrpSpPr>
      <p:grpSpPr>
        <a:xfrm>
          <a:off x="0" y="0"/>
          <a:ext cx="0" cy="0"/>
          <a:chOff x="0" y="0"/>
          <a:chExt cx="0" cy="0"/>
        </a:xfrm>
      </p:grpSpPr>
      <p:sp>
        <p:nvSpPr>
          <p:cNvPr id="648" name="Google Shape;648;p69"/>
          <p:cNvSpPr txBox="1">
            <a:spLocks noGrp="1"/>
          </p:cNvSpPr>
          <p:nvPr>
            <p:ph type="title"/>
          </p:nvPr>
        </p:nvSpPr>
        <p:spPr>
          <a:xfrm>
            <a:off x="838200" y="307068"/>
            <a:ext cx="10515600" cy="1325563"/>
          </a:xfrm>
          <a:prstGeom prst="rect">
            <a:avLst/>
          </a:prstGeom>
          <a:noFill/>
          <a:ln>
            <a:noFill/>
          </a:ln>
        </p:spPr>
        <p:txBody>
          <a:bodyPr spcFirstLastPara="1" vert="horz" wrap="square" lIns="91425" tIns="45700" rIns="91425" bIns="45700" rtlCol="0" anchor="t" anchorCtr="0">
            <a:noAutofit/>
          </a:bodyPr>
          <a:lstStyle/>
          <a:p>
            <a:pPr algn="ctr">
              <a:buSzPts val="4000"/>
            </a:pPr>
            <a:r>
              <a:rPr lang="en-US" sz="4000" dirty="0"/>
              <a:t>Classroom Example: High School</a:t>
            </a:r>
            <a:endParaRPr dirty="0"/>
          </a:p>
        </p:txBody>
      </p:sp>
      <p:sp>
        <p:nvSpPr>
          <p:cNvPr id="649" name="Google Shape;649;p69"/>
          <p:cNvSpPr txBox="1">
            <a:spLocks noGrp="1"/>
          </p:cNvSpPr>
          <p:nvPr>
            <p:ph idx="1"/>
          </p:nvPr>
        </p:nvSpPr>
        <p:spPr>
          <a:prstGeom prst="rect">
            <a:avLst/>
          </a:prstGeom>
          <a:noFill/>
          <a:ln>
            <a:noFill/>
          </a:ln>
        </p:spPr>
        <p:txBody>
          <a:bodyPr spcFirstLastPara="1" vert="horz" wrap="square" lIns="91425" tIns="45700" rIns="91425" bIns="45700" rtlCol="0" anchor="t" anchorCtr="0">
            <a:noAutofit/>
          </a:bodyPr>
          <a:lstStyle/>
          <a:p>
            <a:pPr marL="0" indent="0">
              <a:spcBef>
                <a:spcPts val="0"/>
              </a:spcBef>
              <a:buSzPts val="2250"/>
              <a:buNone/>
            </a:pPr>
            <a:r>
              <a:rPr lang="en-US" sz="3000" u="sng" dirty="0">
                <a:solidFill>
                  <a:schemeClr val="dk1"/>
                </a:solidFill>
              </a:rPr>
              <a:t>Teacher</a:t>
            </a:r>
            <a:r>
              <a:rPr lang="en-US" sz="3000" dirty="0">
                <a:solidFill>
                  <a:schemeClr val="dk1"/>
                </a:solidFill>
              </a:rPr>
              <a:t>: Daniel </a:t>
            </a:r>
            <a:r>
              <a:rPr lang="en-US" sz="3000" dirty="0" err="1">
                <a:solidFill>
                  <a:schemeClr val="dk1"/>
                </a:solidFill>
              </a:rPr>
              <a:t>Fouts</a:t>
            </a:r>
            <a:r>
              <a:rPr lang="en-US" sz="3000" dirty="0">
                <a:solidFill>
                  <a:schemeClr val="dk1"/>
                </a:solidFill>
              </a:rPr>
              <a:t>, Des Plaines, IL</a:t>
            </a:r>
            <a:endParaRPr dirty="0"/>
          </a:p>
          <a:p>
            <a:pPr marL="0" indent="0">
              <a:buSzPts val="2250"/>
              <a:buNone/>
            </a:pPr>
            <a:r>
              <a:rPr lang="en-US" sz="3000" u="sng" dirty="0">
                <a:solidFill>
                  <a:schemeClr val="dk1"/>
                </a:solidFill>
              </a:rPr>
              <a:t>Topic</a:t>
            </a:r>
            <a:r>
              <a:rPr lang="en-US" sz="3000" dirty="0">
                <a:solidFill>
                  <a:schemeClr val="dk1"/>
                </a:solidFill>
              </a:rPr>
              <a:t>: 12</a:t>
            </a:r>
            <a:r>
              <a:rPr lang="en-US" sz="3000" baseline="30000" dirty="0">
                <a:solidFill>
                  <a:schemeClr val="dk1"/>
                </a:solidFill>
              </a:rPr>
              <a:t>th</a:t>
            </a:r>
            <a:r>
              <a:rPr lang="en-US" sz="3000" dirty="0">
                <a:solidFill>
                  <a:schemeClr val="dk1"/>
                </a:solidFill>
              </a:rPr>
              <a:t> Grade Government unit on the American presidency at moments of crisis</a:t>
            </a:r>
            <a:endParaRPr dirty="0"/>
          </a:p>
          <a:p>
            <a:pPr marL="0" indent="0">
              <a:buSzPts val="2250"/>
              <a:buNone/>
            </a:pPr>
            <a:r>
              <a:rPr lang="en-US" sz="3000" u="sng" dirty="0">
                <a:solidFill>
                  <a:schemeClr val="dk1"/>
                </a:solidFill>
              </a:rPr>
              <a:t>Purpose</a:t>
            </a:r>
            <a:r>
              <a:rPr lang="en-US" sz="3000" dirty="0">
                <a:solidFill>
                  <a:schemeClr val="dk1"/>
                </a:solidFill>
              </a:rPr>
              <a:t>: To engage students at the start of the unit and to help students select a topic for an independent project</a:t>
            </a:r>
            <a:endParaRPr sz="3000" dirty="0"/>
          </a:p>
        </p:txBody>
      </p:sp>
    </p:spTree>
    <p:extLst>
      <p:ext uri="{BB962C8B-B14F-4D97-AF65-F5344CB8AC3E}">
        <p14:creationId xmlns:p14="http://schemas.microsoft.com/office/powerpoint/2010/main" val="82182662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sp>
        <p:nvSpPr>
          <p:cNvPr id="655" name="Google Shape;655;p70"/>
          <p:cNvSpPr txBox="1">
            <a:spLocks noGrp="1"/>
          </p:cNvSpPr>
          <p:nvPr>
            <p:ph type="title"/>
          </p:nvPr>
        </p:nvSpPr>
        <p:spPr>
          <a:xfrm>
            <a:off x="838200" y="227013"/>
            <a:ext cx="10515600" cy="1325563"/>
          </a:xfrm>
          <a:prstGeom prst="rect">
            <a:avLst/>
          </a:prstGeom>
          <a:noFill/>
          <a:ln>
            <a:noFill/>
          </a:ln>
        </p:spPr>
        <p:txBody>
          <a:bodyPr spcFirstLastPara="1" vert="horz" wrap="square" lIns="91425" tIns="45700" rIns="91425" bIns="45700" rtlCol="0" anchor="t" anchorCtr="0">
            <a:noAutofit/>
          </a:bodyPr>
          <a:lstStyle/>
          <a:p>
            <a:pPr>
              <a:buSzPts val="4000"/>
            </a:pPr>
            <a:r>
              <a:rPr lang="en-US" sz="4000"/>
              <a:t>Question Focus</a:t>
            </a:r>
            <a:endParaRPr/>
          </a:p>
        </p:txBody>
      </p:sp>
      <p:sp>
        <p:nvSpPr>
          <p:cNvPr id="656" name="Google Shape;656;p70"/>
          <p:cNvSpPr txBox="1">
            <a:spLocks noGrp="1"/>
          </p:cNvSpPr>
          <p:nvPr>
            <p:ph idx="1"/>
          </p:nvPr>
        </p:nvSpPr>
        <p:spPr>
          <a:xfrm>
            <a:off x="838200" y="4311650"/>
            <a:ext cx="10515600" cy="1674813"/>
          </a:xfrm>
          <a:prstGeom prst="rect">
            <a:avLst/>
          </a:prstGeom>
          <a:noFill/>
          <a:ln>
            <a:noFill/>
          </a:ln>
        </p:spPr>
        <p:txBody>
          <a:bodyPr spcFirstLastPara="1" vert="horz" wrap="square" lIns="91425" tIns="45700" rIns="91425" bIns="45700" rtlCol="0" anchor="t" anchorCtr="0">
            <a:noAutofit/>
          </a:bodyPr>
          <a:lstStyle/>
          <a:p>
            <a:pPr marL="0" indent="0">
              <a:spcBef>
                <a:spcPts val="0"/>
              </a:spcBef>
              <a:buSzPts val="2700"/>
              <a:buNone/>
            </a:pPr>
            <a:r>
              <a:rPr lang="en-US" sz="3600">
                <a:solidFill>
                  <a:schemeClr val="dk1"/>
                </a:solidFill>
              </a:rPr>
              <a:t>“Nearly all men can handle adversity; but if you really want to test a man’s character, give him power.” </a:t>
            </a:r>
            <a:endParaRPr/>
          </a:p>
        </p:txBody>
      </p:sp>
      <p:pic>
        <p:nvPicPr>
          <p:cNvPr id="657" name="Google Shape;657;p70"/>
          <p:cNvPicPr preferRelativeResize="0"/>
          <p:nvPr/>
        </p:nvPicPr>
        <p:blipFill rotWithShape="1">
          <a:blip r:embed="rId3">
            <a:alphaModFix/>
          </a:blip>
          <a:srcRect/>
          <a:stretch/>
        </p:blipFill>
        <p:spPr>
          <a:xfrm>
            <a:off x="4787900" y="1552576"/>
            <a:ext cx="2025650" cy="2481263"/>
          </a:xfrm>
          <a:prstGeom prst="rect">
            <a:avLst/>
          </a:prstGeom>
          <a:noFill/>
          <a:ln>
            <a:noFill/>
          </a:ln>
        </p:spPr>
      </p:pic>
      <p:sp>
        <p:nvSpPr>
          <p:cNvPr id="658" name="Google Shape;658;p70"/>
          <p:cNvSpPr/>
          <p:nvPr/>
        </p:nvSpPr>
        <p:spPr>
          <a:xfrm>
            <a:off x="7140387" y="6580188"/>
            <a:ext cx="4876800" cy="277813"/>
          </a:xfrm>
          <a:prstGeom prst="rect">
            <a:avLst/>
          </a:prstGeom>
          <a:noFill/>
          <a:ln>
            <a:noFill/>
          </a:ln>
        </p:spPr>
        <p:txBody>
          <a:bodyPr spcFirstLastPara="1" wrap="square" lIns="91425" tIns="45700" rIns="91425" bIns="45700" anchor="t" anchorCtr="0">
            <a:noAutofit/>
          </a:bodyPr>
          <a:lstStyle/>
          <a:p>
            <a:pPr>
              <a:buClr>
                <a:srgbClr val="000000"/>
              </a:buClr>
              <a:buSzPts val="1200"/>
            </a:pPr>
            <a:r>
              <a:rPr lang="en-US" sz="1200">
                <a:solidFill>
                  <a:srgbClr val="000000"/>
                </a:solidFill>
                <a:latin typeface="Rockwell"/>
                <a:ea typeface="Rockwell"/>
                <a:cs typeface="Rockwell"/>
                <a:sym typeface="Rockwell"/>
              </a:rPr>
              <a:t>https://www.loc.gov/pictures/item/96522529/</a:t>
            </a:r>
            <a:endParaRPr sz="1400">
              <a:solidFill>
                <a:srgbClr val="000000"/>
              </a:solidFill>
              <a:latin typeface="Arial"/>
              <a:ea typeface="Arial"/>
              <a:cs typeface="Arial"/>
              <a:sym typeface="Arial"/>
            </a:endParaRPr>
          </a:p>
        </p:txBody>
      </p:sp>
    </p:spTree>
    <p:extLst>
      <p:ext uri="{BB962C8B-B14F-4D97-AF65-F5344CB8AC3E}">
        <p14:creationId xmlns:p14="http://schemas.microsoft.com/office/powerpoint/2010/main" val="423387405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63"/>
        <p:cNvGrpSpPr/>
        <p:nvPr/>
      </p:nvGrpSpPr>
      <p:grpSpPr>
        <a:xfrm>
          <a:off x="0" y="0"/>
          <a:ext cx="0" cy="0"/>
          <a:chOff x="0" y="0"/>
          <a:chExt cx="0" cy="0"/>
        </a:xfrm>
      </p:grpSpPr>
      <p:sp>
        <p:nvSpPr>
          <p:cNvPr id="664" name="Google Shape;664;p71"/>
          <p:cNvSpPr txBox="1">
            <a:spLocks noGrp="1"/>
          </p:cNvSpPr>
          <p:nvPr>
            <p:ph type="title"/>
          </p:nvPr>
        </p:nvSpPr>
        <p:spPr>
          <a:xfrm>
            <a:off x="838200" y="323737"/>
            <a:ext cx="10515600" cy="1325563"/>
          </a:xfrm>
          <a:prstGeom prst="rect">
            <a:avLst/>
          </a:prstGeom>
          <a:noFill/>
          <a:ln>
            <a:noFill/>
          </a:ln>
        </p:spPr>
        <p:txBody>
          <a:bodyPr spcFirstLastPara="1" vert="horz" wrap="square" lIns="91425" tIns="45700" rIns="91425" bIns="45700" rtlCol="0" anchor="t" anchorCtr="0">
            <a:noAutofit/>
          </a:bodyPr>
          <a:lstStyle/>
          <a:p>
            <a:pPr>
              <a:buSzPts val="4000"/>
            </a:pPr>
            <a:r>
              <a:rPr lang="en-US" sz="4000"/>
              <a:t>Student Questions</a:t>
            </a:r>
            <a:endParaRPr/>
          </a:p>
        </p:txBody>
      </p:sp>
      <p:sp>
        <p:nvSpPr>
          <p:cNvPr id="665" name="Google Shape;665;p71"/>
          <p:cNvSpPr txBox="1">
            <a:spLocks noGrp="1"/>
          </p:cNvSpPr>
          <p:nvPr>
            <p:ph idx="1"/>
          </p:nvPr>
        </p:nvSpPr>
        <p:spPr>
          <a:prstGeom prst="rect">
            <a:avLst/>
          </a:prstGeom>
          <a:noFill/>
          <a:ln>
            <a:noFill/>
          </a:ln>
        </p:spPr>
        <p:txBody>
          <a:bodyPr spcFirstLastPara="1" vert="horz" wrap="square" lIns="91425" tIns="45700" rIns="91425" bIns="45700" rtlCol="0" anchor="t" anchorCtr="0">
            <a:noAutofit/>
          </a:bodyPr>
          <a:lstStyle/>
          <a:p>
            <a:pPr marL="0" indent="0">
              <a:lnSpc>
                <a:spcPct val="115000"/>
              </a:lnSpc>
              <a:spcBef>
                <a:spcPts val="0"/>
              </a:spcBef>
              <a:buNone/>
            </a:pPr>
            <a:endParaRPr sz="1800">
              <a:solidFill>
                <a:schemeClr val="dk1"/>
              </a:solidFill>
            </a:endParaRPr>
          </a:p>
          <a:p>
            <a:pPr marL="0" indent="0">
              <a:lnSpc>
                <a:spcPct val="115000"/>
              </a:lnSpc>
              <a:spcBef>
                <a:spcPts val="0"/>
              </a:spcBef>
              <a:buNone/>
            </a:pPr>
            <a:endParaRPr sz="1800">
              <a:solidFill>
                <a:schemeClr val="dk1"/>
              </a:solidFill>
            </a:endParaRPr>
          </a:p>
        </p:txBody>
      </p:sp>
      <p:sp>
        <p:nvSpPr>
          <p:cNvPr id="666" name="Google Shape;666;p71"/>
          <p:cNvSpPr txBox="1"/>
          <p:nvPr/>
        </p:nvSpPr>
        <p:spPr>
          <a:xfrm>
            <a:off x="681037" y="1245950"/>
            <a:ext cx="5862638" cy="806700"/>
          </a:xfrm>
          <a:prstGeom prst="rect">
            <a:avLst/>
          </a:prstGeom>
          <a:noFill/>
          <a:ln>
            <a:noFill/>
          </a:ln>
        </p:spPr>
        <p:txBody>
          <a:bodyPr spcFirstLastPara="1" wrap="square" lIns="91425" tIns="91425" rIns="91425" bIns="91425" anchor="t" anchorCtr="0">
            <a:noAutofit/>
          </a:bodyPr>
          <a:lstStyle/>
          <a:p>
            <a:pPr marL="457200" indent="-342900">
              <a:lnSpc>
                <a:spcPct val="115000"/>
              </a:lnSpc>
              <a:buClr>
                <a:schemeClr val="accent1"/>
              </a:buClr>
              <a:buSzPts val="1800"/>
              <a:buFont typeface="Rockwell"/>
              <a:buAutoNum type="arabicPeriod"/>
            </a:pPr>
            <a:r>
              <a:rPr lang="en-US" sz="2400" dirty="0">
                <a:solidFill>
                  <a:schemeClr val="dk1"/>
                </a:solidFill>
                <a:latin typeface="+mj-lt"/>
                <a:ea typeface="Rockwell"/>
                <a:cs typeface="Rockwell"/>
                <a:sym typeface="Rockwell"/>
              </a:rPr>
              <a:t>How does power challenge one’s morality?	</a:t>
            </a:r>
            <a:endParaRPr sz="2400" dirty="0">
              <a:solidFill>
                <a:srgbClr val="595959"/>
              </a:solidFill>
              <a:latin typeface="+mj-lt"/>
              <a:ea typeface="Rockwell"/>
              <a:cs typeface="Rockwell"/>
              <a:sym typeface="Rockwell"/>
            </a:endParaRPr>
          </a:p>
          <a:p>
            <a:pPr marL="457200" indent="-342900">
              <a:lnSpc>
                <a:spcPct val="115000"/>
              </a:lnSpc>
              <a:buClr>
                <a:schemeClr val="accent1"/>
              </a:buClr>
              <a:buSzPts val="1800"/>
              <a:buFont typeface="Rockwell"/>
              <a:buAutoNum type="arabicPeriod"/>
            </a:pPr>
            <a:r>
              <a:rPr lang="en-US" sz="2400" dirty="0">
                <a:solidFill>
                  <a:schemeClr val="dk1"/>
                </a:solidFill>
                <a:latin typeface="+mj-lt"/>
                <a:ea typeface="Rockwell"/>
                <a:cs typeface="Rockwell"/>
                <a:sym typeface="Rockwell"/>
              </a:rPr>
              <a:t>Should everyone have some type of power? </a:t>
            </a:r>
            <a:endParaRPr sz="2400" dirty="0">
              <a:solidFill>
                <a:srgbClr val="595959"/>
              </a:solidFill>
              <a:latin typeface="+mj-lt"/>
              <a:ea typeface="Rockwell"/>
              <a:cs typeface="Rockwell"/>
              <a:sym typeface="Rockwell"/>
            </a:endParaRPr>
          </a:p>
          <a:p>
            <a:pPr marL="457200" indent="-342900">
              <a:lnSpc>
                <a:spcPct val="115000"/>
              </a:lnSpc>
              <a:buClr>
                <a:schemeClr val="accent1"/>
              </a:buClr>
              <a:buSzPts val="1800"/>
              <a:buFont typeface="Rockwell"/>
              <a:buAutoNum type="arabicPeriod"/>
            </a:pPr>
            <a:r>
              <a:rPr lang="en-US" sz="2400" dirty="0">
                <a:solidFill>
                  <a:schemeClr val="dk1"/>
                </a:solidFill>
                <a:latin typeface="+mj-lt"/>
                <a:ea typeface="Rockwell"/>
                <a:cs typeface="Rockwell"/>
                <a:sym typeface="Rockwell"/>
              </a:rPr>
              <a:t>Does power make people corrupt?</a:t>
            </a:r>
            <a:endParaRPr sz="2400" dirty="0">
              <a:solidFill>
                <a:schemeClr val="dk1"/>
              </a:solidFill>
              <a:latin typeface="+mj-lt"/>
              <a:ea typeface="Rockwell"/>
              <a:cs typeface="Rockwell"/>
              <a:sym typeface="Rockwell"/>
            </a:endParaRPr>
          </a:p>
          <a:p>
            <a:pPr marL="457200" indent="-342900">
              <a:lnSpc>
                <a:spcPct val="115000"/>
              </a:lnSpc>
              <a:buClr>
                <a:schemeClr val="accent1"/>
              </a:buClr>
              <a:buSzPts val="1800"/>
              <a:buFont typeface="Rockwell"/>
              <a:buAutoNum type="arabicPeriod"/>
            </a:pPr>
            <a:r>
              <a:rPr lang="en-US" sz="2400" dirty="0">
                <a:solidFill>
                  <a:schemeClr val="dk1"/>
                </a:solidFill>
                <a:latin typeface="+mj-lt"/>
                <a:ea typeface="Rockwell"/>
                <a:cs typeface="Rockwell"/>
                <a:sym typeface="Rockwell"/>
              </a:rPr>
              <a:t>What if the person who is is qualified for power doesn’t attain it?</a:t>
            </a:r>
            <a:endParaRPr sz="2400" dirty="0">
              <a:solidFill>
                <a:schemeClr val="dk1"/>
              </a:solidFill>
              <a:latin typeface="+mj-lt"/>
              <a:ea typeface="Rockwell"/>
              <a:cs typeface="Rockwell"/>
              <a:sym typeface="Rockwell"/>
            </a:endParaRPr>
          </a:p>
          <a:p>
            <a:pPr marL="457200" indent="-342900">
              <a:lnSpc>
                <a:spcPct val="115000"/>
              </a:lnSpc>
              <a:buClr>
                <a:schemeClr val="accent1"/>
              </a:buClr>
              <a:buSzPts val="1800"/>
              <a:buFont typeface="Rockwell"/>
              <a:buAutoNum type="arabicPeriod"/>
            </a:pPr>
            <a:r>
              <a:rPr lang="en-US" sz="2400" dirty="0">
                <a:solidFill>
                  <a:schemeClr val="dk1"/>
                </a:solidFill>
                <a:latin typeface="+mj-lt"/>
                <a:ea typeface="Rockwell"/>
                <a:cs typeface="Rockwell"/>
                <a:sym typeface="Rockwell"/>
              </a:rPr>
              <a:t>How is a man’s power tested?</a:t>
            </a:r>
            <a:endParaRPr sz="2400" dirty="0">
              <a:solidFill>
                <a:schemeClr val="dk1"/>
              </a:solidFill>
              <a:latin typeface="+mj-lt"/>
              <a:ea typeface="Rockwell"/>
              <a:cs typeface="Rockwell"/>
              <a:sym typeface="Rockwell"/>
            </a:endParaRPr>
          </a:p>
          <a:p>
            <a:pPr marL="457200" indent="-342900">
              <a:lnSpc>
                <a:spcPct val="115000"/>
              </a:lnSpc>
              <a:buClr>
                <a:schemeClr val="accent1"/>
              </a:buClr>
              <a:buSzPts val="1800"/>
              <a:buFont typeface="Rockwell"/>
              <a:buAutoNum type="arabicPeriod"/>
            </a:pPr>
            <a:r>
              <a:rPr lang="en-US" sz="2400" dirty="0">
                <a:solidFill>
                  <a:schemeClr val="dk1"/>
                </a:solidFill>
                <a:latin typeface="+mj-lt"/>
                <a:ea typeface="Rockwell"/>
                <a:cs typeface="Rockwell"/>
                <a:sym typeface="Rockwell"/>
              </a:rPr>
              <a:t>What is considered power?</a:t>
            </a:r>
            <a:endParaRPr sz="2400" dirty="0">
              <a:solidFill>
                <a:schemeClr val="dk1"/>
              </a:solidFill>
              <a:latin typeface="+mj-lt"/>
              <a:ea typeface="Rockwell"/>
              <a:cs typeface="Rockwell"/>
              <a:sym typeface="Rockwell"/>
            </a:endParaRPr>
          </a:p>
          <a:p>
            <a:pPr marL="457200" indent="-342900">
              <a:lnSpc>
                <a:spcPct val="115000"/>
              </a:lnSpc>
              <a:buClr>
                <a:schemeClr val="accent1"/>
              </a:buClr>
              <a:buSzPts val="1800"/>
              <a:buFont typeface="Rockwell"/>
              <a:buAutoNum type="arabicPeriod"/>
            </a:pPr>
            <a:r>
              <a:rPr lang="en-US" sz="2400" dirty="0">
                <a:solidFill>
                  <a:schemeClr val="dk1"/>
                </a:solidFill>
                <a:latin typeface="+mj-lt"/>
                <a:ea typeface="Rockwell"/>
                <a:cs typeface="Rockwell"/>
                <a:sym typeface="Rockwell"/>
              </a:rPr>
              <a:t>What defines good character?</a:t>
            </a:r>
            <a:endParaRPr sz="2400" dirty="0">
              <a:solidFill>
                <a:schemeClr val="dk1"/>
              </a:solidFill>
              <a:latin typeface="+mj-lt"/>
              <a:ea typeface="Rockwell"/>
              <a:cs typeface="Rockwell"/>
              <a:sym typeface="Rockwell"/>
            </a:endParaRPr>
          </a:p>
          <a:p>
            <a:pPr marL="457200" indent="-342900">
              <a:lnSpc>
                <a:spcPct val="115000"/>
              </a:lnSpc>
              <a:buClr>
                <a:schemeClr val="accent1"/>
              </a:buClr>
              <a:buSzPts val="1800"/>
              <a:buFont typeface="Rockwell"/>
              <a:buAutoNum type="arabicPeriod"/>
            </a:pPr>
            <a:r>
              <a:rPr lang="en-US" sz="2400" dirty="0">
                <a:solidFill>
                  <a:schemeClr val="dk1"/>
                </a:solidFill>
                <a:latin typeface="+mj-lt"/>
                <a:ea typeface="Rockwell"/>
                <a:cs typeface="Rockwell"/>
                <a:sym typeface="Rockwell"/>
              </a:rPr>
              <a:t>How can we ensure that the good men get the power?</a:t>
            </a:r>
            <a:endParaRPr sz="2400" dirty="0">
              <a:solidFill>
                <a:schemeClr val="accent1"/>
              </a:solidFill>
              <a:latin typeface="+mj-lt"/>
              <a:ea typeface="Rockwell"/>
              <a:cs typeface="Rockwell"/>
              <a:sym typeface="Rockwell"/>
            </a:endParaRPr>
          </a:p>
          <a:p>
            <a:endParaRPr dirty="0">
              <a:solidFill>
                <a:schemeClr val="dk1"/>
              </a:solidFill>
              <a:latin typeface="Rockwell"/>
              <a:ea typeface="Rockwell"/>
              <a:cs typeface="Rockwell"/>
              <a:sym typeface="Rockwell"/>
            </a:endParaRPr>
          </a:p>
          <a:p>
            <a:pPr>
              <a:lnSpc>
                <a:spcPct val="115000"/>
              </a:lnSpc>
              <a:spcBef>
                <a:spcPts val="600"/>
              </a:spcBef>
            </a:pPr>
            <a:endParaRPr dirty="0">
              <a:solidFill>
                <a:schemeClr val="dk1"/>
              </a:solidFill>
              <a:latin typeface="Rockwell"/>
              <a:ea typeface="Rockwell"/>
              <a:cs typeface="Rockwell"/>
              <a:sym typeface="Rockwell"/>
            </a:endParaRPr>
          </a:p>
        </p:txBody>
      </p:sp>
      <p:sp>
        <p:nvSpPr>
          <p:cNvPr id="667" name="Google Shape;667;p71"/>
          <p:cNvSpPr txBox="1"/>
          <p:nvPr/>
        </p:nvSpPr>
        <p:spPr>
          <a:xfrm>
            <a:off x="6700838" y="1472975"/>
            <a:ext cx="5311053" cy="4231200"/>
          </a:xfrm>
          <a:prstGeom prst="rect">
            <a:avLst/>
          </a:prstGeom>
          <a:noFill/>
          <a:ln>
            <a:noFill/>
          </a:ln>
        </p:spPr>
        <p:txBody>
          <a:bodyPr spcFirstLastPara="1" wrap="square" lIns="91425" tIns="91425" rIns="91425" bIns="91425" anchor="t" anchorCtr="0">
            <a:noAutofit/>
          </a:bodyPr>
          <a:lstStyle/>
          <a:p>
            <a:pPr marL="457200" indent="-342900">
              <a:lnSpc>
                <a:spcPct val="115000"/>
              </a:lnSpc>
              <a:spcBef>
                <a:spcPts val="600"/>
              </a:spcBef>
              <a:buClr>
                <a:schemeClr val="accent1"/>
              </a:buClr>
              <a:buSzPts val="1800"/>
              <a:buFont typeface="+mj-lt"/>
              <a:buAutoNum type="arabicPeriod" startAt="9"/>
            </a:pPr>
            <a:r>
              <a:rPr lang="en-US" sz="2400" dirty="0">
                <a:solidFill>
                  <a:schemeClr val="dk1"/>
                </a:solidFill>
                <a:ea typeface="Rockwell"/>
                <a:cs typeface="Rockwell"/>
                <a:sym typeface="Rockwell"/>
              </a:rPr>
              <a:t>What kind of man can handle adversity?</a:t>
            </a:r>
            <a:endParaRPr lang="en-US" sz="2400" dirty="0">
              <a:solidFill>
                <a:srgbClr val="595959"/>
              </a:solidFill>
              <a:ea typeface="Rockwell"/>
              <a:cs typeface="Rockwell"/>
              <a:sym typeface="Rockwell"/>
            </a:endParaRPr>
          </a:p>
          <a:p>
            <a:pPr marL="457200" indent="-342900">
              <a:lnSpc>
                <a:spcPct val="115000"/>
              </a:lnSpc>
              <a:spcBef>
                <a:spcPts val="600"/>
              </a:spcBef>
              <a:buClr>
                <a:schemeClr val="accent1"/>
              </a:buClr>
              <a:buSzPts val="1800"/>
              <a:buFont typeface="Rockwell"/>
              <a:buAutoNum type="arabicPeriod" startAt="9"/>
            </a:pPr>
            <a:r>
              <a:rPr lang="en-US" sz="2400" dirty="0">
                <a:solidFill>
                  <a:schemeClr val="dk1"/>
                </a:solidFill>
                <a:latin typeface="+mj-lt"/>
                <a:ea typeface="Rockwell"/>
                <a:cs typeface="Rockwell"/>
                <a:sym typeface="Rockwell"/>
              </a:rPr>
              <a:t>What can power tell us about a man’s character?</a:t>
            </a:r>
            <a:endParaRPr sz="2400" dirty="0">
              <a:solidFill>
                <a:schemeClr val="dk1"/>
              </a:solidFill>
              <a:latin typeface="+mj-lt"/>
              <a:ea typeface="Rockwell"/>
              <a:cs typeface="Rockwell"/>
              <a:sym typeface="Rockwell"/>
            </a:endParaRPr>
          </a:p>
          <a:p>
            <a:pPr marL="457200" indent="-342900">
              <a:lnSpc>
                <a:spcPct val="115000"/>
              </a:lnSpc>
              <a:buClr>
                <a:schemeClr val="accent1"/>
              </a:buClr>
              <a:buSzPts val="1800"/>
              <a:buFont typeface="Rockwell"/>
              <a:buAutoNum type="arabicPeriod" startAt="9"/>
            </a:pPr>
            <a:r>
              <a:rPr lang="en-US" sz="2400" dirty="0">
                <a:solidFill>
                  <a:schemeClr val="dk1"/>
                </a:solidFill>
                <a:latin typeface="+mj-lt"/>
                <a:ea typeface="Rockwell"/>
                <a:cs typeface="Rockwell"/>
                <a:sym typeface="Rockwell"/>
              </a:rPr>
              <a:t>How can power be obtained by adversity?</a:t>
            </a:r>
            <a:endParaRPr sz="2400" dirty="0">
              <a:solidFill>
                <a:srgbClr val="595959"/>
              </a:solidFill>
              <a:latin typeface="+mj-lt"/>
              <a:ea typeface="Rockwell"/>
              <a:cs typeface="Rockwell"/>
              <a:sym typeface="Rockwell"/>
            </a:endParaRPr>
          </a:p>
          <a:p>
            <a:pPr marL="457200" indent="-342900">
              <a:lnSpc>
                <a:spcPct val="115000"/>
              </a:lnSpc>
              <a:buClr>
                <a:schemeClr val="accent1"/>
              </a:buClr>
              <a:buSzPts val="1800"/>
              <a:buFont typeface="Rockwell"/>
              <a:buAutoNum type="arabicPeriod" startAt="9"/>
            </a:pPr>
            <a:r>
              <a:rPr lang="en-US" sz="2400" dirty="0">
                <a:solidFill>
                  <a:schemeClr val="dk1"/>
                </a:solidFill>
                <a:latin typeface="+mj-lt"/>
                <a:ea typeface="Rockwell"/>
                <a:cs typeface="Rockwell"/>
                <a:sym typeface="Rockwell"/>
              </a:rPr>
              <a:t>Why are some people affected by power differently?</a:t>
            </a:r>
            <a:endParaRPr sz="2400" dirty="0">
              <a:solidFill>
                <a:srgbClr val="595959"/>
              </a:solidFill>
              <a:latin typeface="+mj-lt"/>
              <a:ea typeface="Rockwell"/>
              <a:cs typeface="Rockwell"/>
              <a:sym typeface="Rockwell"/>
            </a:endParaRPr>
          </a:p>
          <a:p>
            <a:pPr marL="457200" indent="-342900">
              <a:lnSpc>
                <a:spcPct val="115000"/>
              </a:lnSpc>
              <a:buClr>
                <a:schemeClr val="accent1"/>
              </a:buClr>
              <a:buSzPts val="1800"/>
              <a:buFont typeface="Rockwell"/>
              <a:buAutoNum type="arabicPeriod" startAt="9"/>
            </a:pPr>
            <a:r>
              <a:rPr lang="en-US" sz="2400" dirty="0">
                <a:solidFill>
                  <a:schemeClr val="dk1"/>
                </a:solidFill>
                <a:latin typeface="+mj-lt"/>
                <a:ea typeface="Rockwell"/>
                <a:cs typeface="Rockwell"/>
                <a:sym typeface="Rockwell"/>
              </a:rPr>
              <a:t>If adversity supposedly makes you stronger, does that mean that power makes you weaker?</a:t>
            </a:r>
            <a:endParaRPr sz="2400" dirty="0">
              <a:solidFill>
                <a:srgbClr val="595959"/>
              </a:solidFill>
              <a:latin typeface="+mj-lt"/>
              <a:ea typeface="Rockwell"/>
              <a:cs typeface="Rockwell"/>
              <a:sym typeface="Rockwell"/>
            </a:endParaRPr>
          </a:p>
          <a:p>
            <a:endParaRPr dirty="0">
              <a:latin typeface="Rockwell"/>
              <a:ea typeface="Rockwell"/>
              <a:cs typeface="Rockwell"/>
              <a:sym typeface="Rockwell"/>
            </a:endParaRPr>
          </a:p>
        </p:txBody>
      </p:sp>
    </p:spTree>
    <p:extLst>
      <p:ext uri="{BB962C8B-B14F-4D97-AF65-F5344CB8AC3E}">
        <p14:creationId xmlns:p14="http://schemas.microsoft.com/office/powerpoint/2010/main" val="1195160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66"/>
                                        </p:tgtEl>
                                        <p:attrNameLst>
                                          <p:attrName>style.visibility</p:attrName>
                                        </p:attrNameLst>
                                      </p:cBhvr>
                                      <p:to>
                                        <p:strVal val="visible"/>
                                      </p:to>
                                    </p:set>
                                    <p:animEffect transition="in" filter="fade">
                                      <p:cBhvr>
                                        <p:cTn id="7" dur="1000"/>
                                        <p:tgtEl>
                                          <p:spTgt spid="66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67"/>
                                        </p:tgtEl>
                                        <p:attrNameLst>
                                          <p:attrName>style.visibility</p:attrName>
                                        </p:attrNameLst>
                                      </p:cBhvr>
                                      <p:to>
                                        <p:strVal val="visible"/>
                                      </p:to>
                                    </p:set>
                                    <p:animEffect transition="in" filter="fade">
                                      <p:cBhvr>
                                        <p:cTn id="12" dur="1000"/>
                                        <p:tgtEl>
                                          <p:spTgt spid="6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72"/>
        <p:cNvGrpSpPr/>
        <p:nvPr/>
      </p:nvGrpSpPr>
      <p:grpSpPr>
        <a:xfrm>
          <a:off x="0" y="0"/>
          <a:ext cx="0" cy="0"/>
          <a:chOff x="0" y="0"/>
          <a:chExt cx="0" cy="0"/>
        </a:xfrm>
      </p:grpSpPr>
      <p:sp>
        <p:nvSpPr>
          <p:cNvPr id="673" name="Google Shape;673;p72"/>
          <p:cNvSpPr txBox="1">
            <a:spLocks noGrp="1"/>
          </p:cNvSpPr>
          <p:nvPr>
            <p:ph type="title"/>
          </p:nvPr>
        </p:nvSpPr>
        <p:spPr>
          <a:xfrm>
            <a:off x="838200" y="500062"/>
            <a:ext cx="10515600" cy="1325563"/>
          </a:xfrm>
          <a:prstGeom prst="rect">
            <a:avLst/>
          </a:prstGeom>
          <a:noFill/>
          <a:ln>
            <a:noFill/>
          </a:ln>
        </p:spPr>
        <p:txBody>
          <a:bodyPr spcFirstLastPara="1" vert="horz" wrap="square" lIns="91425" tIns="45700" rIns="91425" bIns="45700" rtlCol="0" anchor="t" anchorCtr="0">
            <a:noAutofit/>
          </a:bodyPr>
          <a:lstStyle/>
          <a:p>
            <a:pPr>
              <a:buSzPts val="4000"/>
            </a:pPr>
            <a:r>
              <a:rPr lang="en-US" sz="4000"/>
              <a:t>Next Steps</a:t>
            </a:r>
            <a:endParaRPr/>
          </a:p>
        </p:txBody>
      </p:sp>
      <p:sp>
        <p:nvSpPr>
          <p:cNvPr id="674" name="Google Shape;674;p72"/>
          <p:cNvSpPr txBox="1">
            <a:spLocks noGrp="1"/>
          </p:cNvSpPr>
          <p:nvPr>
            <p:ph idx="1"/>
          </p:nvPr>
        </p:nvSpPr>
        <p:spPr>
          <a:prstGeom prst="rect">
            <a:avLst/>
          </a:prstGeom>
          <a:noFill/>
          <a:ln>
            <a:noFill/>
          </a:ln>
        </p:spPr>
        <p:txBody>
          <a:bodyPr spcFirstLastPara="1" vert="horz" wrap="square" lIns="91425" tIns="45700" rIns="91425" bIns="45700" rtlCol="0" anchor="t" anchorCtr="0">
            <a:noAutofit/>
          </a:bodyPr>
          <a:lstStyle/>
          <a:p>
            <a:pPr indent="-368300">
              <a:lnSpc>
                <a:spcPct val="115000"/>
              </a:lnSpc>
              <a:spcBef>
                <a:spcPts val="0"/>
              </a:spcBef>
              <a:buSzPts val="2200"/>
              <a:buFont typeface="Arial" charset="0"/>
              <a:buChar char="•"/>
            </a:pPr>
            <a:r>
              <a:rPr lang="en-US" dirty="0">
                <a:solidFill>
                  <a:schemeClr val="dk1"/>
                </a:solidFill>
              </a:rPr>
              <a:t>Each student selected l question from the class list to work on throughout the unit </a:t>
            </a:r>
            <a:endParaRPr dirty="0"/>
          </a:p>
          <a:p>
            <a:pPr indent="-368300">
              <a:lnSpc>
                <a:spcPct val="115000"/>
              </a:lnSpc>
              <a:spcBef>
                <a:spcPts val="0"/>
              </a:spcBef>
              <a:buSzPts val="2200"/>
              <a:buFont typeface="Arial" charset="0"/>
              <a:buChar char="•"/>
            </a:pPr>
            <a:r>
              <a:rPr lang="en-US" dirty="0">
                <a:solidFill>
                  <a:schemeClr val="dk1"/>
                </a:solidFill>
              </a:rPr>
              <a:t>Students answered their question using research and knowledge from the unit in a two-page reflection paper</a:t>
            </a:r>
            <a:endParaRPr dirty="0"/>
          </a:p>
          <a:p>
            <a:pPr indent="-368300">
              <a:lnSpc>
                <a:spcPct val="115000"/>
              </a:lnSpc>
              <a:spcBef>
                <a:spcPts val="0"/>
              </a:spcBef>
              <a:buSzPts val="2200"/>
              <a:buFont typeface="Arial" charset="0"/>
              <a:buChar char="•"/>
            </a:pPr>
            <a:r>
              <a:rPr lang="en-US" dirty="0">
                <a:solidFill>
                  <a:schemeClr val="dk1"/>
                </a:solidFill>
              </a:rPr>
              <a:t>Students shared their reflections in a class discussion on the final day of the unit</a:t>
            </a:r>
            <a:endParaRPr dirty="0"/>
          </a:p>
        </p:txBody>
      </p:sp>
    </p:spTree>
    <p:extLst>
      <p:ext uri="{BB962C8B-B14F-4D97-AF65-F5344CB8AC3E}">
        <p14:creationId xmlns:p14="http://schemas.microsoft.com/office/powerpoint/2010/main" val="1182245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7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7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7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nvPr>
        </p:nvSpPr>
        <p:spPr/>
        <p:txBody>
          <a:bodyPr>
            <a:noAutofit/>
          </a:bodyPr>
          <a:lstStyle/>
          <a:p>
            <a:r>
              <a:rPr lang="en-US" altLang="en-US" dirty="0"/>
              <a:t>Today’s Agenda</a:t>
            </a:r>
          </a:p>
        </p:txBody>
      </p:sp>
      <p:sp>
        <p:nvSpPr>
          <p:cNvPr id="3" name="Content Placeholder 2"/>
          <p:cNvSpPr>
            <a:spLocks noGrp="1"/>
          </p:cNvSpPr>
          <p:nvPr>
            <p:ph idx="1"/>
          </p:nvPr>
        </p:nvSpPr>
        <p:spPr>
          <a:xfrm>
            <a:off x="838203" y="1398343"/>
            <a:ext cx="10755087" cy="4479944"/>
          </a:xfrm>
        </p:spPr>
        <p:txBody>
          <a:bodyPr>
            <a:noAutofit/>
          </a:bodyPr>
          <a:lstStyle/>
          <a:p>
            <a:pPr marL="457200" lvl="0" indent="-406400">
              <a:lnSpc>
                <a:spcPct val="100000"/>
              </a:lnSpc>
              <a:spcBef>
                <a:spcPts val="0"/>
              </a:spcBef>
              <a:spcAft>
                <a:spcPts val="1200"/>
              </a:spcAft>
              <a:buSzPts val="2800"/>
              <a:buFont typeface="Rockwell"/>
              <a:buAutoNum type="arabicParenR"/>
            </a:pPr>
            <a:r>
              <a:rPr lang="en-US" dirty="0">
                <a:solidFill>
                  <a:schemeClr val="dk1"/>
                </a:solidFill>
              </a:rPr>
              <a:t>Welcome </a:t>
            </a:r>
          </a:p>
          <a:p>
            <a:pPr marL="457200" lvl="0" indent="-406400">
              <a:lnSpc>
                <a:spcPct val="100000"/>
              </a:lnSpc>
              <a:spcBef>
                <a:spcPts val="0"/>
              </a:spcBef>
              <a:spcAft>
                <a:spcPts val="1200"/>
              </a:spcAft>
              <a:buSzPts val="2800"/>
              <a:buFont typeface="Rockwell"/>
              <a:buAutoNum type="arabicParenR"/>
            </a:pPr>
            <a:r>
              <a:rPr lang="en-US" b="1" dirty="0">
                <a:solidFill>
                  <a:schemeClr val="dk1"/>
                </a:solidFill>
              </a:rPr>
              <a:t>Why Spend Time on Teaching the Skill of Question Formulation? </a:t>
            </a:r>
            <a:endParaRPr lang="en-US" b="1" dirty="0"/>
          </a:p>
          <a:p>
            <a:pPr marL="457200" lvl="0" indent="-406400">
              <a:lnSpc>
                <a:spcPct val="100000"/>
              </a:lnSpc>
              <a:spcBef>
                <a:spcPts val="0"/>
              </a:spcBef>
              <a:spcAft>
                <a:spcPts val="1200"/>
              </a:spcAft>
              <a:buSzPts val="2800"/>
              <a:buFont typeface="Rockwell"/>
              <a:buAutoNum type="arabicParenR"/>
            </a:pPr>
            <a:r>
              <a:rPr lang="en-US" dirty="0">
                <a:solidFill>
                  <a:schemeClr val="dk1"/>
                </a:solidFill>
              </a:rPr>
              <a:t>Collaborative Learning with the Question Formulation Technique (QFT)</a:t>
            </a:r>
            <a:endParaRPr lang="en-US" dirty="0"/>
          </a:p>
          <a:p>
            <a:pPr marL="457200" lvl="0" indent="-406400">
              <a:lnSpc>
                <a:spcPct val="100000"/>
              </a:lnSpc>
              <a:spcBef>
                <a:spcPts val="0"/>
              </a:spcBef>
              <a:spcAft>
                <a:spcPts val="1200"/>
              </a:spcAft>
              <a:buSzPts val="2800"/>
              <a:buFont typeface="Rockwell"/>
              <a:buAutoNum type="arabicParenR"/>
            </a:pPr>
            <a:r>
              <a:rPr lang="en-US" dirty="0">
                <a:solidFill>
                  <a:schemeClr val="dk1"/>
                </a:solidFill>
              </a:rPr>
              <a:t>Explore Real Classroom Examples &amp; Applications</a:t>
            </a:r>
            <a:endParaRPr lang="en-US" dirty="0"/>
          </a:p>
          <a:p>
            <a:pPr marL="457200" lvl="0" indent="-406400">
              <a:lnSpc>
                <a:spcPct val="100000"/>
              </a:lnSpc>
              <a:spcBef>
                <a:spcPts val="0"/>
              </a:spcBef>
              <a:spcAft>
                <a:spcPts val="1200"/>
              </a:spcAft>
              <a:buSzPts val="2800"/>
              <a:buFont typeface="Rockwell"/>
              <a:buAutoNum type="arabicParenR"/>
            </a:pPr>
            <a:r>
              <a:rPr lang="en-US" dirty="0">
                <a:solidFill>
                  <a:schemeClr val="dk1"/>
                </a:solidFill>
              </a:rPr>
              <a:t>Why is Question Formulation Important Now?</a:t>
            </a:r>
          </a:p>
          <a:p>
            <a:pPr marL="457200" lvl="0" indent="-406400">
              <a:lnSpc>
                <a:spcPct val="100000"/>
              </a:lnSpc>
              <a:spcBef>
                <a:spcPts val="0"/>
              </a:spcBef>
              <a:spcAft>
                <a:spcPts val="1200"/>
              </a:spcAft>
              <a:buSzPts val="2800"/>
              <a:buFont typeface="Rockwell"/>
              <a:buAutoNum type="arabicParenR"/>
            </a:pPr>
            <a:r>
              <a:rPr lang="en-US" dirty="0">
                <a:solidFill>
                  <a:schemeClr val="dk1"/>
                </a:solidFill>
              </a:rPr>
              <a:t>Q&amp;A</a:t>
            </a:r>
            <a:endParaRPr lang="en-US" dirty="0"/>
          </a:p>
          <a:p>
            <a:pPr marL="0" indent="0">
              <a:buNone/>
              <a:defRPr/>
            </a:pPr>
            <a:endParaRPr lang="en-US" sz="3200" dirty="0">
              <a:latin typeface="Rockwell" panose="02060603020205020403" pitchFamily="18" charset="0"/>
            </a:endParaRPr>
          </a:p>
        </p:txBody>
      </p:sp>
    </p:spTree>
    <p:extLst>
      <p:ext uri="{BB962C8B-B14F-4D97-AF65-F5344CB8AC3E}">
        <p14:creationId xmlns:p14="http://schemas.microsoft.com/office/powerpoint/2010/main" val="294214029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nvPr>
        </p:nvSpPr>
        <p:spPr/>
        <p:txBody>
          <a:bodyPr>
            <a:noAutofit/>
          </a:bodyPr>
          <a:lstStyle/>
          <a:p>
            <a:r>
              <a:rPr lang="en-US" altLang="en-US" dirty="0"/>
              <a:t>Today’s Agenda</a:t>
            </a:r>
          </a:p>
        </p:txBody>
      </p:sp>
      <p:sp>
        <p:nvSpPr>
          <p:cNvPr id="3" name="Content Placeholder 2"/>
          <p:cNvSpPr>
            <a:spLocks noGrp="1"/>
          </p:cNvSpPr>
          <p:nvPr>
            <p:ph idx="1"/>
          </p:nvPr>
        </p:nvSpPr>
        <p:spPr>
          <a:xfrm>
            <a:off x="838203" y="1398343"/>
            <a:ext cx="10755087" cy="4479944"/>
          </a:xfrm>
        </p:spPr>
        <p:txBody>
          <a:bodyPr>
            <a:noAutofit/>
          </a:bodyPr>
          <a:lstStyle/>
          <a:p>
            <a:pPr marL="457200" lvl="0" indent="-406400">
              <a:lnSpc>
                <a:spcPct val="100000"/>
              </a:lnSpc>
              <a:spcBef>
                <a:spcPts val="0"/>
              </a:spcBef>
              <a:spcAft>
                <a:spcPts val="1200"/>
              </a:spcAft>
              <a:buSzPts val="2800"/>
              <a:buFont typeface="Rockwell"/>
              <a:buAutoNum type="arabicParenR"/>
            </a:pPr>
            <a:r>
              <a:rPr lang="en-US" dirty="0">
                <a:solidFill>
                  <a:schemeClr val="dk1"/>
                </a:solidFill>
              </a:rPr>
              <a:t>Welcome &amp; Community Building</a:t>
            </a:r>
          </a:p>
          <a:p>
            <a:pPr marL="457200" lvl="0" indent="-406400">
              <a:lnSpc>
                <a:spcPct val="100000"/>
              </a:lnSpc>
              <a:spcBef>
                <a:spcPts val="0"/>
              </a:spcBef>
              <a:spcAft>
                <a:spcPts val="1200"/>
              </a:spcAft>
              <a:buSzPts val="2800"/>
              <a:buFont typeface="Rockwell"/>
              <a:buAutoNum type="arabicParenR"/>
            </a:pPr>
            <a:r>
              <a:rPr lang="en-US" dirty="0">
                <a:solidFill>
                  <a:schemeClr val="dk1"/>
                </a:solidFill>
              </a:rPr>
              <a:t>Why Spend Time on Teaching the Skill of Question Formulation? </a:t>
            </a:r>
            <a:endParaRPr lang="en-US" dirty="0"/>
          </a:p>
          <a:p>
            <a:pPr marL="457200" lvl="0" indent="-406400">
              <a:lnSpc>
                <a:spcPct val="100000"/>
              </a:lnSpc>
              <a:spcBef>
                <a:spcPts val="0"/>
              </a:spcBef>
              <a:spcAft>
                <a:spcPts val="1200"/>
              </a:spcAft>
              <a:buSzPts val="2800"/>
              <a:buFont typeface="Rockwell"/>
              <a:buAutoNum type="arabicParenR"/>
            </a:pPr>
            <a:r>
              <a:rPr lang="en-US" dirty="0">
                <a:solidFill>
                  <a:schemeClr val="dk1"/>
                </a:solidFill>
              </a:rPr>
              <a:t>Collaborative Learning with the Question Formulation Technique (QFT)</a:t>
            </a:r>
            <a:endParaRPr lang="en-US" dirty="0"/>
          </a:p>
          <a:p>
            <a:pPr marL="457200" lvl="0" indent="-406400">
              <a:lnSpc>
                <a:spcPct val="100000"/>
              </a:lnSpc>
              <a:spcBef>
                <a:spcPts val="0"/>
              </a:spcBef>
              <a:spcAft>
                <a:spcPts val="1200"/>
              </a:spcAft>
              <a:buSzPts val="2800"/>
              <a:buFont typeface="Rockwell"/>
              <a:buAutoNum type="arabicParenR"/>
            </a:pPr>
            <a:r>
              <a:rPr lang="en-US" dirty="0">
                <a:solidFill>
                  <a:schemeClr val="dk1"/>
                </a:solidFill>
              </a:rPr>
              <a:t>Explore Real Classroom Examples &amp; Applications</a:t>
            </a:r>
            <a:endParaRPr lang="en-US" dirty="0"/>
          </a:p>
          <a:p>
            <a:pPr marL="457200" lvl="0" indent="-406400">
              <a:lnSpc>
                <a:spcPct val="100000"/>
              </a:lnSpc>
              <a:spcBef>
                <a:spcPts val="0"/>
              </a:spcBef>
              <a:spcAft>
                <a:spcPts val="1200"/>
              </a:spcAft>
              <a:buSzPts val="2800"/>
              <a:buFont typeface="Rockwell"/>
              <a:buAutoNum type="arabicParenR"/>
            </a:pPr>
            <a:r>
              <a:rPr lang="en-US" b="1" dirty="0">
                <a:solidFill>
                  <a:schemeClr val="dk1"/>
                </a:solidFill>
              </a:rPr>
              <a:t>Why is Question Formulation Important Now?</a:t>
            </a:r>
          </a:p>
          <a:p>
            <a:pPr marL="457200" lvl="0" indent="-406400">
              <a:lnSpc>
                <a:spcPct val="100000"/>
              </a:lnSpc>
              <a:spcBef>
                <a:spcPts val="0"/>
              </a:spcBef>
              <a:spcAft>
                <a:spcPts val="1200"/>
              </a:spcAft>
              <a:buSzPts val="2800"/>
              <a:buFont typeface="Rockwell"/>
              <a:buAutoNum type="arabicParenR"/>
            </a:pPr>
            <a:r>
              <a:rPr lang="en-US" dirty="0">
                <a:solidFill>
                  <a:schemeClr val="dk1"/>
                </a:solidFill>
              </a:rPr>
              <a:t>Q&amp;A</a:t>
            </a:r>
            <a:endParaRPr lang="en-US" dirty="0"/>
          </a:p>
          <a:p>
            <a:pPr marL="0" indent="0">
              <a:buNone/>
              <a:defRPr/>
            </a:pPr>
            <a:endParaRPr lang="en-US" sz="3200" dirty="0">
              <a:latin typeface="Rockwell" panose="02060603020205020403" pitchFamily="18" charset="0"/>
            </a:endParaRPr>
          </a:p>
        </p:txBody>
      </p:sp>
    </p:spTree>
    <p:extLst>
      <p:ext uri="{BB962C8B-B14F-4D97-AF65-F5344CB8AC3E}">
        <p14:creationId xmlns:p14="http://schemas.microsoft.com/office/powerpoint/2010/main" val="209366365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652"/>
        <p:cNvGrpSpPr/>
        <p:nvPr/>
      </p:nvGrpSpPr>
      <p:grpSpPr>
        <a:xfrm>
          <a:off x="0" y="0"/>
          <a:ext cx="0" cy="0"/>
          <a:chOff x="0" y="0"/>
          <a:chExt cx="0" cy="0"/>
        </a:xfrm>
      </p:grpSpPr>
      <p:sp>
        <p:nvSpPr>
          <p:cNvPr id="1653" name="Google Shape;1653;p194"/>
          <p:cNvSpPr txBox="1">
            <a:spLocks noGrp="1"/>
          </p:cNvSpPr>
          <p:nvPr>
            <p:ph type="title"/>
          </p:nvPr>
        </p:nvSpPr>
        <p:spPr>
          <a:prstGeom prst="rect">
            <a:avLst/>
          </a:prstGeom>
          <a:noFill/>
          <a:ln>
            <a:noFill/>
          </a:ln>
        </p:spPr>
        <p:txBody>
          <a:bodyPr spcFirstLastPara="1" vert="horz" wrap="square" lIns="91425" tIns="45700" rIns="91425" bIns="45700" rtlCol="0" anchor="t" anchorCtr="0">
            <a:noAutofit/>
          </a:bodyPr>
          <a:lstStyle/>
          <a:p>
            <a:pPr>
              <a:lnSpc>
                <a:spcPct val="100000"/>
              </a:lnSpc>
            </a:pPr>
            <a:r>
              <a:rPr lang="en-US"/>
              <a:t> </a:t>
            </a:r>
            <a:endParaRPr/>
          </a:p>
        </p:txBody>
      </p:sp>
      <p:cxnSp>
        <p:nvCxnSpPr>
          <p:cNvPr id="4" name="Straight Connector 3"/>
          <p:cNvCxnSpPr/>
          <p:nvPr/>
        </p:nvCxnSpPr>
        <p:spPr>
          <a:xfrm>
            <a:off x="841235" y="5880761"/>
            <a:ext cx="10625279"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893040" y="2623306"/>
            <a:ext cx="10404227" cy="1446550"/>
          </a:xfrm>
          <a:prstGeom prst="rect">
            <a:avLst/>
          </a:prstGeom>
        </p:spPr>
        <p:txBody>
          <a:bodyPr wrap="square">
            <a:spAutoFit/>
          </a:bodyPr>
          <a:lstStyle/>
          <a:p>
            <a:r>
              <a:rPr lang="en-US" sz="4400" dirty="0">
                <a:solidFill>
                  <a:schemeClr val="accent1"/>
                </a:solidFill>
              </a:rPr>
              <a:t>Why is the skill of question formulation so important now? </a:t>
            </a:r>
            <a:endParaRPr lang="en-US" sz="4400" dirty="0"/>
          </a:p>
        </p:txBody>
      </p:sp>
    </p:spTree>
    <p:extLst>
      <p:ext uri="{BB962C8B-B14F-4D97-AF65-F5344CB8AC3E}">
        <p14:creationId xmlns:p14="http://schemas.microsoft.com/office/powerpoint/2010/main" val="347022957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11683" y="1711327"/>
            <a:ext cx="2921980" cy="4440351"/>
          </a:xfrm>
        </p:spPr>
      </p:pic>
      <p:sp>
        <p:nvSpPr>
          <p:cNvPr id="6" name="Text Placeholder 5"/>
          <p:cNvSpPr>
            <a:spLocks noGrp="1"/>
          </p:cNvSpPr>
          <p:nvPr>
            <p:ph type="body" sz="half" idx="4294967295"/>
          </p:nvPr>
        </p:nvSpPr>
        <p:spPr>
          <a:xfrm>
            <a:off x="6863013" y="4476837"/>
            <a:ext cx="5212611" cy="1046225"/>
          </a:xfrm>
        </p:spPr>
        <p:txBody>
          <a:bodyPr>
            <a:noAutofit/>
          </a:bodyPr>
          <a:lstStyle/>
          <a:p>
            <a:pPr marL="0" indent="0">
              <a:buNone/>
            </a:pPr>
            <a:r>
              <a:rPr lang="en-US" dirty="0"/>
              <a:t>– Clive Thompson</a:t>
            </a:r>
          </a:p>
          <a:p>
            <a:pPr marL="0" indent="0">
              <a:buNone/>
            </a:pPr>
            <a:r>
              <a:rPr lang="en-US" sz="2400" dirty="0"/>
              <a:t>Journalist and Technology Blogger</a:t>
            </a:r>
          </a:p>
        </p:txBody>
      </p:sp>
      <p:sp>
        <p:nvSpPr>
          <p:cNvPr id="5" name="Text Placeholder 4"/>
          <p:cNvSpPr>
            <a:spLocks noGrp="1"/>
          </p:cNvSpPr>
          <p:nvPr>
            <p:ph type="body" sz="half" idx="4294967295"/>
          </p:nvPr>
        </p:nvSpPr>
        <p:spPr>
          <a:xfrm>
            <a:off x="6028160" y="1801813"/>
            <a:ext cx="5899963" cy="2578100"/>
          </a:xfrm>
        </p:spPr>
        <p:txBody>
          <a:bodyPr>
            <a:noAutofit/>
          </a:bodyPr>
          <a:lstStyle/>
          <a:p>
            <a:pPr marL="0" indent="0">
              <a:buNone/>
            </a:pPr>
            <a:r>
              <a:rPr lang="en-US" sz="3200" dirty="0">
                <a:solidFill>
                  <a:schemeClr val="tx1"/>
                </a:solidFill>
              </a:rPr>
              <a:t>“How should you respond when you get powerful new tools for finding answers?</a:t>
            </a:r>
          </a:p>
          <a:p>
            <a:pPr marL="0" indent="0">
              <a:buNone/>
            </a:pPr>
            <a:endParaRPr lang="en-US" sz="2000" dirty="0">
              <a:solidFill>
                <a:schemeClr val="tx1"/>
              </a:solidFill>
            </a:endParaRPr>
          </a:p>
          <a:p>
            <a:pPr marL="0" indent="0">
              <a:buNone/>
            </a:pPr>
            <a:r>
              <a:rPr lang="en-US" sz="3200" dirty="0">
                <a:solidFill>
                  <a:schemeClr val="tx1"/>
                </a:solidFill>
              </a:rPr>
              <a:t>Think of harder questions.”</a:t>
            </a:r>
          </a:p>
        </p:txBody>
      </p:sp>
      <p:sp>
        <p:nvSpPr>
          <p:cNvPr id="8" name="Title 1"/>
          <p:cNvSpPr txBox="1">
            <a:spLocks/>
          </p:cNvSpPr>
          <p:nvPr/>
        </p:nvSpPr>
        <p:spPr>
          <a:xfrm>
            <a:off x="664516" y="547560"/>
            <a:ext cx="10515600" cy="74353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DIN Next Rounded LT Pro" panose="020F0503020203050203" pitchFamily="34" charset="0"/>
                <a:ea typeface="+mj-ea"/>
                <a:cs typeface="+mj-cs"/>
              </a:defRPr>
            </a:lvl1pPr>
          </a:lstStyle>
          <a:p>
            <a:r>
              <a:rPr lang="en-US" sz="4000" dirty="0">
                <a:solidFill>
                  <a:schemeClr val="tx2"/>
                </a:solidFill>
                <a:latin typeface="+mj-lt"/>
              </a:rPr>
              <a:t>In the Age of Google</a:t>
            </a:r>
          </a:p>
        </p:txBody>
      </p:sp>
    </p:spTree>
    <p:extLst>
      <p:ext uri="{BB962C8B-B14F-4D97-AF65-F5344CB8AC3E}">
        <p14:creationId xmlns:p14="http://schemas.microsoft.com/office/powerpoint/2010/main" val="908930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9039" y="429147"/>
            <a:ext cx="10515600" cy="862165"/>
          </a:xfrm>
        </p:spPr>
        <p:txBody>
          <a:bodyPr>
            <a:normAutofit/>
          </a:bodyPr>
          <a:lstStyle/>
          <a:p>
            <a:r>
              <a:rPr lang="en-US" sz="4000" b="0" dirty="0">
                <a:latin typeface="+mn-lt"/>
              </a:rPr>
              <a:t>Questions and Democracy</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4187" y="1795077"/>
            <a:ext cx="6919440" cy="3793787"/>
          </a:xfrm>
          <a:prstGeom prst="rect">
            <a:avLst/>
          </a:prstGeom>
        </p:spPr>
      </p:pic>
      <p:sp>
        <p:nvSpPr>
          <p:cNvPr id="4" name="Text Placeholder 4"/>
          <p:cNvSpPr txBox="1">
            <a:spLocks/>
          </p:cNvSpPr>
          <p:nvPr/>
        </p:nvSpPr>
        <p:spPr>
          <a:xfrm>
            <a:off x="7730017" y="2451210"/>
            <a:ext cx="4024179" cy="1514531"/>
          </a:xfrm>
          <a:prstGeom prst="rect">
            <a:avLst/>
          </a:prstGeom>
        </p:spPr>
        <p:txBody>
          <a:bodyPr>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DIN Next Rounded LT Pro" panose="020F0503020203050203" pitchFamily="34" charset="0"/>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DIN Next Rounded LT Pro" panose="020F0503020203050203" pitchFamily="34" charset="0"/>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DIN Next Rounded LT Pro" panose="020F0503020203050203" pitchFamily="34" charset="0"/>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DIN Next Rounded LT Pro" panose="020F0503020203050203" pitchFamily="34" charset="0"/>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DIN Next Rounded LT Pro" panose="020F0503020203050203"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dirty="0">
                <a:latin typeface="+mn-lt"/>
              </a:rPr>
              <a:t>“We need to be taught to study rather than to believe, to </a:t>
            </a:r>
            <a:r>
              <a:rPr lang="en-US" b="1" dirty="0">
                <a:latin typeface="+mn-lt"/>
              </a:rPr>
              <a:t>inquire</a:t>
            </a:r>
            <a:r>
              <a:rPr lang="en-US" dirty="0">
                <a:latin typeface="+mn-lt"/>
              </a:rPr>
              <a:t> rather than to affirm.”</a:t>
            </a:r>
          </a:p>
          <a:p>
            <a:pPr marL="0" indent="0">
              <a:buNone/>
            </a:pPr>
            <a:endParaRPr lang="en-US" dirty="0">
              <a:latin typeface="+mn-lt"/>
            </a:endParaRPr>
          </a:p>
        </p:txBody>
      </p:sp>
      <p:sp>
        <p:nvSpPr>
          <p:cNvPr id="6" name="Text Placeholder 5"/>
          <p:cNvSpPr txBox="1">
            <a:spLocks/>
          </p:cNvSpPr>
          <p:nvPr/>
        </p:nvSpPr>
        <p:spPr>
          <a:xfrm>
            <a:off x="7730019" y="4038217"/>
            <a:ext cx="3777343" cy="523641"/>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DIN Next Rounded LT Pro" panose="020F0503020203050203" pitchFamily="34" charset="0"/>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DIN Next Rounded LT Pro" panose="020F0503020203050203" pitchFamily="34" charset="0"/>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DIN Next Rounded LT Pro" panose="020F0503020203050203" pitchFamily="34" charset="0"/>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DIN Next Rounded LT Pro" panose="020F0503020203050203" pitchFamily="34" charset="0"/>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DIN Next Rounded LT Pro" panose="020F0503020203050203"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r">
              <a:buNone/>
            </a:pPr>
            <a:endParaRPr lang="en-US" sz="2200" dirty="0">
              <a:latin typeface="Rockwell" panose="02060603020205020403" pitchFamily="18" charset="0"/>
            </a:endParaRPr>
          </a:p>
          <a:p>
            <a:pPr marL="0" indent="0" algn="r">
              <a:buNone/>
            </a:pPr>
            <a:r>
              <a:rPr lang="en-US" dirty="0">
                <a:latin typeface="+mn-lt"/>
              </a:rPr>
              <a:t>– </a:t>
            </a:r>
            <a:r>
              <a:rPr lang="en-US" dirty="0" err="1">
                <a:latin typeface="+mn-lt"/>
              </a:rPr>
              <a:t>Septima</a:t>
            </a:r>
            <a:r>
              <a:rPr lang="en-US" dirty="0">
                <a:latin typeface="+mn-lt"/>
              </a:rPr>
              <a:t> Clark</a:t>
            </a:r>
          </a:p>
          <a:p>
            <a:pPr marL="0" indent="0" algn="r">
              <a:buNone/>
            </a:pPr>
            <a:endParaRPr lang="en-US" sz="1200" dirty="0">
              <a:latin typeface="Rockwell" panose="02060603020205020403" pitchFamily="18" charset="0"/>
            </a:endParaRPr>
          </a:p>
          <a:p>
            <a:pPr marL="0" indent="0" algn="r">
              <a:buNone/>
            </a:pPr>
            <a:endParaRPr lang="en-US" sz="1200" dirty="0">
              <a:latin typeface="Rockwell" panose="02060603020205020403" pitchFamily="18" charset="0"/>
            </a:endParaRPr>
          </a:p>
        </p:txBody>
      </p:sp>
      <p:sp>
        <p:nvSpPr>
          <p:cNvPr id="5" name="テキスト ボックス 4"/>
          <p:cNvSpPr txBox="1"/>
          <p:nvPr/>
        </p:nvSpPr>
        <p:spPr>
          <a:xfrm>
            <a:off x="4788412" y="6596392"/>
            <a:ext cx="7596731" cy="261610"/>
          </a:xfrm>
          <a:prstGeom prst="rect">
            <a:avLst/>
          </a:prstGeom>
          <a:noFill/>
        </p:spPr>
        <p:txBody>
          <a:bodyPr wrap="square" rtlCol="0">
            <a:spAutoFit/>
          </a:bodyPr>
          <a:lstStyle/>
          <a:p>
            <a:r>
              <a:rPr lang="en-US" sz="1100" dirty="0"/>
              <a:t>Chapter 6 on </a:t>
            </a:r>
            <a:r>
              <a:rPr lang="en-US" sz="1100" dirty="0" err="1"/>
              <a:t>Septima</a:t>
            </a:r>
            <a:r>
              <a:rPr lang="en-US" sz="1100" dirty="0"/>
              <a:t> Clark in Freedom Road: Adult Education of African Americans (Peterson, 1996)</a:t>
            </a:r>
          </a:p>
        </p:txBody>
      </p:sp>
    </p:spTree>
    <p:extLst>
      <p:ext uri="{BB962C8B-B14F-4D97-AF65-F5344CB8AC3E}">
        <p14:creationId xmlns:p14="http://schemas.microsoft.com/office/powerpoint/2010/main" val="1894558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F024C2-27C9-284A-8941-3D1201AFDEC2}"/>
              </a:ext>
            </a:extLst>
          </p:cNvPr>
          <p:cNvSpPr>
            <a:spLocks noGrp="1"/>
          </p:cNvSpPr>
          <p:nvPr>
            <p:ph type="title"/>
          </p:nvPr>
        </p:nvSpPr>
        <p:spPr/>
        <p:txBody>
          <a:bodyPr/>
          <a:lstStyle/>
          <a:p>
            <a:r>
              <a:rPr lang="en-US" b="0" dirty="0"/>
              <a:t>Reflection</a:t>
            </a:r>
          </a:p>
        </p:txBody>
      </p:sp>
      <p:sp>
        <p:nvSpPr>
          <p:cNvPr id="3" name="TextBox 2">
            <a:extLst>
              <a:ext uri="{FF2B5EF4-FFF2-40B4-BE49-F238E27FC236}">
                <a16:creationId xmlns:a16="http://schemas.microsoft.com/office/drawing/2014/main" id="{3605EF95-C41C-E84C-A5D9-AD3346F50933}"/>
              </a:ext>
            </a:extLst>
          </p:cNvPr>
          <p:cNvSpPr txBox="1"/>
          <p:nvPr/>
        </p:nvSpPr>
        <p:spPr>
          <a:xfrm>
            <a:off x="1277257" y="2075541"/>
            <a:ext cx="10262011" cy="1815882"/>
          </a:xfrm>
          <a:prstGeom prst="rect">
            <a:avLst/>
          </a:prstGeom>
          <a:noFill/>
        </p:spPr>
        <p:txBody>
          <a:bodyPr wrap="square" rtlCol="0">
            <a:spAutoFit/>
          </a:bodyPr>
          <a:lstStyle/>
          <a:p>
            <a:r>
              <a:rPr lang="en-US" sz="2800" dirty="0"/>
              <a:t>What connections do you see with Monticello Central School District’s focus on: Diversity, Equity, and Inclusion, Social-Emotional Learning, Parent/Community Engagement, and Inquiry-based Learning? </a:t>
            </a:r>
          </a:p>
        </p:txBody>
      </p:sp>
    </p:spTree>
    <p:extLst>
      <p:ext uri="{BB962C8B-B14F-4D97-AF65-F5344CB8AC3E}">
        <p14:creationId xmlns:p14="http://schemas.microsoft.com/office/powerpoint/2010/main" val="332310983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319870"/>
            <a:ext cx="10515600" cy="1325563"/>
          </a:xfrm>
        </p:spPr>
        <p:txBody>
          <a:bodyPr/>
          <a:lstStyle/>
          <a:p>
            <a:r>
              <a:rPr lang="en-US" dirty="0"/>
              <a:t>Thank you! </a:t>
            </a:r>
          </a:p>
        </p:txBody>
      </p:sp>
      <p:sp>
        <p:nvSpPr>
          <p:cNvPr id="3" name="TextBox 2">
            <a:extLst>
              <a:ext uri="{FF2B5EF4-FFF2-40B4-BE49-F238E27FC236}">
                <a16:creationId xmlns:a16="http://schemas.microsoft.com/office/drawing/2014/main" id="{9D8EA1C8-0CFE-E44C-9E7B-CB3BC9180D05}"/>
              </a:ext>
            </a:extLst>
          </p:cNvPr>
          <p:cNvSpPr txBox="1"/>
          <p:nvPr/>
        </p:nvSpPr>
        <p:spPr>
          <a:xfrm>
            <a:off x="1260764" y="3255819"/>
            <a:ext cx="5219699" cy="584775"/>
          </a:xfrm>
          <a:prstGeom prst="rect">
            <a:avLst/>
          </a:prstGeom>
          <a:noFill/>
        </p:spPr>
        <p:txBody>
          <a:bodyPr wrap="none" rtlCol="0">
            <a:spAutoFit/>
          </a:bodyPr>
          <a:lstStyle/>
          <a:p>
            <a:r>
              <a:rPr lang="en-US" sz="3200" dirty="0"/>
              <a:t>What are your questions?</a:t>
            </a:r>
          </a:p>
        </p:txBody>
      </p:sp>
    </p:spTree>
    <p:extLst>
      <p:ext uri="{BB962C8B-B14F-4D97-AF65-F5344CB8AC3E}">
        <p14:creationId xmlns:p14="http://schemas.microsoft.com/office/powerpoint/2010/main" val="389337716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bwMode="auto">
          <a:xfrm>
            <a:off x="2024891" y="2855944"/>
            <a:ext cx="8212975" cy="25542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spcBef>
                <a:spcPts val="2000"/>
              </a:spcBef>
              <a:spcAft>
                <a:spcPct val="0"/>
              </a:spcAft>
              <a:buClr>
                <a:schemeClr val="accent1"/>
              </a:buClr>
              <a:buSzPct val="75000"/>
              <a:buFont typeface="Wingdings" panose="05000000000000000000" pitchFamily="2" charset="2"/>
              <a:buChar char="n"/>
              <a:defRPr sz="2000" kern="1200">
                <a:solidFill>
                  <a:srgbClr val="595959"/>
                </a:solidFill>
                <a:latin typeface="+mn-lt"/>
                <a:ea typeface="MS PGothic" panose="020B0600070205080204" pitchFamily="34" charset="-128"/>
                <a:cs typeface="MS PGothic" charset="0"/>
              </a:defRPr>
            </a:lvl1pPr>
            <a:lvl2pPr marL="457200" indent="-228600" algn="l" rtl="0" eaLnBrk="0" fontAlgn="base" hangingPunct="0">
              <a:spcBef>
                <a:spcPts val="600"/>
              </a:spcBef>
              <a:spcAft>
                <a:spcPct val="0"/>
              </a:spcAft>
              <a:buClr>
                <a:srgbClr val="A1C4E3"/>
              </a:buClr>
              <a:buSzPct val="75000"/>
              <a:buFont typeface="Wingdings" panose="05000000000000000000" pitchFamily="2" charset="2"/>
              <a:buChar char="n"/>
              <a:defRPr sz="2800" kern="1200">
                <a:solidFill>
                  <a:srgbClr val="595959"/>
                </a:solidFill>
                <a:latin typeface="+mn-lt"/>
                <a:ea typeface="MS PGothic" panose="020B0600070205080204" pitchFamily="34" charset="-128"/>
                <a:cs typeface="MS PGothic" charset="0"/>
              </a:defRPr>
            </a:lvl2pPr>
            <a:lvl3pPr marL="685800" indent="-228600" algn="l" rtl="0" eaLnBrk="0" fontAlgn="base" hangingPunct="0">
              <a:spcBef>
                <a:spcPts val="600"/>
              </a:spcBef>
              <a:spcAft>
                <a:spcPct val="0"/>
              </a:spcAft>
              <a:buClr>
                <a:schemeClr val="accent1"/>
              </a:buClr>
              <a:buSzPct val="75000"/>
              <a:buFont typeface="Wingdings" panose="05000000000000000000" pitchFamily="2" charset="2"/>
              <a:buChar char="n"/>
              <a:defRPr sz="2400" kern="1200">
                <a:solidFill>
                  <a:srgbClr val="595959"/>
                </a:solidFill>
                <a:latin typeface="+mn-lt"/>
                <a:ea typeface="MS PGothic" panose="020B0600070205080204" pitchFamily="34" charset="-128"/>
                <a:cs typeface="MS PGothic" charset="0"/>
              </a:defRPr>
            </a:lvl3pPr>
            <a:lvl4pPr marL="914400" indent="-228600" algn="l" rtl="0" eaLnBrk="0" fontAlgn="base" hangingPunct="0">
              <a:spcBef>
                <a:spcPts val="600"/>
              </a:spcBef>
              <a:spcAft>
                <a:spcPct val="0"/>
              </a:spcAft>
              <a:buClr>
                <a:srgbClr val="A1C4E3"/>
              </a:buClr>
              <a:buSzPct val="75000"/>
              <a:buFont typeface="Wingdings" panose="05000000000000000000" pitchFamily="2" charset="2"/>
              <a:buChar char="n"/>
              <a:defRPr sz="2000" kern="1200">
                <a:solidFill>
                  <a:srgbClr val="595959"/>
                </a:solidFill>
                <a:latin typeface="+mn-lt"/>
                <a:ea typeface="MS PGothic" panose="020B0600070205080204" pitchFamily="34" charset="-128"/>
                <a:cs typeface="MS PGothic" charset="0"/>
              </a:defRPr>
            </a:lvl4pPr>
            <a:lvl5pPr marL="1143000" indent="-228600" algn="l" rtl="0" eaLnBrk="0" fontAlgn="base" hangingPunct="0">
              <a:spcBef>
                <a:spcPts val="600"/>
              </a:spcBef>
              <a:spcAft>
                <a:spcPct val="0"/>
              </a:spcAft>
              <a:buClr>
                <a:schemeClr val="accent1"/>
              </a:buClr>
              <a:buSzPct val="75000"/>
              <a:buFont typeface="Wingdings" panose="05000000000000000000" pitchFamily="2" charset="2"/>
              <a:buChar char="n"/>
              <a:defRPr sz="2000" kern="1200">
                <a:solidFill>
                  <a:srgbClr val="595959"/>
                </a:solidFill>
                <a:latin typeface="+mn-lt"/>
                <a:ea typeface="MS PGothic" panose="020B0600070205080204" pitchFamily="34" charset="-128"/>
                <a:cs typeface="MS PGothic" charset="0"/>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a:lstStyle>
          <a:p>
            <a:pPr marL="0" indent="0" defTabSz="457200">
              <a:buClr>
                <a:srgbClr val="629DD1"/>
              </a:buClr>
              <a:buNone/>
              <a:defRPr/>
            </a:pPr>
            <a:r>
              <a:rPr kumimoji="0" lang="en-US" altLang="en-US" b="0" i="0" u="none" strike="noStrike" kern="1200" cap="none" spc="0" normalizeH="0" baseline="0" noProof="0" dirty="0">
                <a:ln>
                  <a:noFill/>
                </a:ln>
                <a:solidFill>
                  <a:schemeClr val="tx1"/>
                </a:solidFill>
                <a:effectLst/>
                <a:uLnTx/>
                <a:uFillTx/>
              </a:rPr>
              <a:t>The Right Question Institute offers materials through a Creative Commons License. </a:t>
            </a:r>
            <a:r>
              <a:rPr lang="en-US" altLang="en-US" noProof="0" dirty="0">
                <a:solidFill>
                  <a:schemeClr val="tx1"/>
                </a:solidFill>
              </a:rPr>
              <a:t>Y</a:t>
            </a:r>
            <a:r>
              <a:rPr lang="en-US" dirty="0" err="1">
                <a:solidFill>
                  <a:schemeClr val="tx1"/>
                </a:solidFill>
              </a:rPr>
              <a:t>ou</a:t>
            </a:r>
            <a:r>
              <a:rPr lang="en-US" dirty="0">
                <a:solidFill>
                  <a:schemeClr val="tx1"/>
                </a:solidFill>
              </a:rPr>
              <a:t> are welcome to use, adapt, and share our materials for noncommercial use, as long as you include the following reference: </a:t>
            </a:r>
          </a:p>
          <a:p>
            <a:pPr marL="0" indent="0" defTabSz="457200">
              <a:buClr>
                <a:srgbClr val="629DD1"/>
              </a:buClr>
              <a:buNone/>
              <a:defRPr/>
            </a:pPr>
            <a:r>
              <a:rPr lang="en-US" dirty="0">
                <a:solidFill>
                  <a:schemeClr val="tx1"/>
                </a:solidFill>
              </a:rPr>
              <a:t>“Source: The Question Formulation Technique (QFT) was created by the Right Question Institute (</a:t>
            </a:r>
            <a:r>
              <a:rPr lang="en-US" u="sng" dirty="0">
                <a:solidFill>
                  <a:schemeClr val="tx1"/>
                </a:solidFill>
                <a:hlinkClick r:id="rId2"/>
              </a:rPr>
              <a:t>rightquestion.org</a:t>
            </a:r>
            <a:r>
              <a:rPr lang="en-US" u="sng" dirty="0">
                <a:solidFill>
                  <a:schemeClr val="tx1"/>
                </a:solidFill>
              </a:rPr>
              <a:t>)</a:t>
            </a:r>
            <a:r>
              <a:rPr lang="en-US" dirty="0">
                <a:solidFill>
                  <a:schemeClr val="tx1"/>
                </a:solidFill>
              </a:rPr>
              <a:t>.”</a:t>
            </a:r>
          </a:p>
          <a:p>
            <a:pPr marL="0" lvl="0" indent="0" defTabSz="457200">
              <a:buClr>
                <a:srgbClr val="629DD1"/>
              </a:buClr>
              <a:buNone/>
              <a:defRPr/>
            </a:pPr>
            <a:endParaRPr kumimoji="0" lang="en-US" altLang="en-US" sz="1050" b="0" i="0" u="none" strike="noStrike" kern="1200" cap="none" spc="0" normalizeH="0" baseline="0" noProof="0" dirty="0">
              <a:ln>
                <a:noFill/>
              </a:ln>
              <a:solidFill>
                <a:prstClr val="black"/>
              </a:solidFill>
              <a:effectLst/>
              <a:uLnTx/>
              <a:uFillTx/>
              <a:latin typeface="Rockwell" panose="02060603020205020403" pitchFamily="18" charset="0"/>
              <a:ea typeface="MS PGothic" panose="020B0600070205080204" pitchFamily="34" charset="-128"/>
            </a:endParaRPr>
          </a:p>
        </p:txBody>
      </p:sp>
      <p:pic>
        <p:nvPicPr>
          <p:cNvPr id="7" name="Picture 11"/>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4700375" y="1967396"/>
            <a:ext cx="2044700" cy="484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1228725" y="318836"/>
            <a:ext cx="10662912" cy="707886"/>
          </a:xfrm>
          <a:prstGeom prst="rect">
            <a:avLst/>
          </a:prstGeom>
          <a:noFill/>
        </p:spPr>
        <p:txBody>
          <a:bodyPr wrap="square" rtlCol="0">
            <a:spAutoFit/>
          </a:bodyPr>
          <a:lstStyle/>
          <a:p>
            <a:r>
              <a:rPr lang="en-US" sz="4000" dirty="0"/>
              <a:t>Using &amp; Sharing RQI’s Resources</a:t>
            </a:r>
          </a:p>
        </p:txBody>
      </p:sp>
      <p:sp>
        <p:nvSpPr>
          <p:cNvPr id="2" name="Rectangle 1"/>
          <p:cNvSpPr/>
          <p:nvPr/>
        </p:nvSpPr>
        <p:spPr>
          <a:xfrm>
            <a:off x="1484599" y="6289320"/>
            <a:ext cx="9121408" cy="369332"/>
          </a:xfrm>
          <a:prstGeom prst="rect">
            <a:avLst/>
          </a:prstGeom>
        </p:spPr>
        <p:txBody>
          <a:bodyPr wrap="none">
            <a:spAutoFit/>
          </a:bodyPr>
          <a:lstStyle/>
          <a:p>
            <a:pPr>
              <a:defRPr/>
            </a:pPr>
            <a:r>
              <a:rPr lang="en-US" altLang="en-US" b="1" dirty="0"/>
              <a:t>Access the full library of resources: http://</a:t>
            </a:r>
            <a:r>
              <a:rPr lang="en-US" altLang="en-US" b="1" dirty="0" err="1"/>
              <a:t>rightquestion.org</a:t>
            </a:r>
            <a:r>
              <a:rPr lang="en-US" altLang="en-US" b="1" dirty="0"/>
              <a:t>/education/resources</a:t>
            </a:r>
            <a:endParaRPr lang="en-US" b="1" dirty="0"/>
          </a:p>
        </p:txBody>
      </p:sp>
    </p:spTree>
    <p:extLst>
      <p:ext uri="{BB962C8B-B14F-4D97-AF65-F5344CB8AC3E}">
        <p14:creationId xmlns:p14="http://schemas.microsoft.com/office/powerpoint/2010/main" val="16786662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5" name="Content Placeholder 2"/>
          <p:cNvSpPr>
            <a:spLocks noGrp="1"/>
          </p:cNvSpPr>
          <p:nvPr>
            <p:ph type="body" sz="half" idx="4294967295"/>
          </p:nvPr>
        </p:nvSpPr>
        <p:spPr>
          <a:xfrm>
            <a:off x="654209" y="4815436"/>
            <a:ext cx="10933735" cy="1257118"/>
          </a:xfrm>
        </p:spPr>
        <p:txBody>
          <a:bodyPr>
            <a:noAutofit/>
          </a:bodyPr>
          <a:lstStyle/>
          <a:p>
            <a:pPr marL="0" indent="0">
              <a:buNone/>
            </a:pPr>
            <a:r>
              <a:rPr lang="en-US" sz="4400" dirty="0">
                <a:solidFill>
                  <a:schemeClr val="accent1"/>
                </a:solidFill>
              </a:rPr>
              <a:t>Why spend time teaching the skill of question formulation?</a:t>
            </a:r>
            <a:endParaRPr lang="en-US" altLang="en-US" sz="4400" dirty="0">
              <a:solidFill>
                <a:schemeClr val="accent1"/>
              </a:solidFill>
              <a:latin typeface="Rockwell" panose="02060603020205020403" pitchFamily="18" charset="0"/>
            </a:endParaRPr>
          </a:p>
        </p:txBody>
      </p:sp>
      <p:cxnSp>
        <p:nvCxnSpPr>
          <p:cNvPr id="4" name="Straight Connector 3"/>
          <p:cNvCxnSpPr/>
          <p:nvPr/>
        </p:nvCxnSpPr>
        <p:spPr>
          <a:xfrm>
            <a:off x="654207" y="6343748"/>
            <a:ext cx="10625279"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3265" y="194999"/>
            <a:ext cx="5929081" cy="4405582"/>
          </a:xfrm>
          <a:prstGeom prst="rect">
            <a:avLst/>
          </a:prstGeom>
        </p:spPr>
      </p:pic>
    </p:spTree>
    <p:extLst>
      <p:ext uri="{BB962C8B-B14F-4D97-AF65-F5344CB8AC3E}">
        <p14:creationId xmlns:p14="http://schemas.microsoft.com/office/powerpoint/2010/main" val="38008829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3467" y="297510"/>
            <a:ext cx="11160924" cy="1325563"/>
          </a:xfrm>
        </p:spPr>
        <p:txBody>
          <a:bodyPr>
            <a:noAutofit/>
          </a:bodyPr>
          <a:lstStyle/>
          <a:p>
            <a:r>
              <a:rPr lang="en-US" sz="4000" b="0" dirty="0"/>
              <a:t>Origin of the Right Question Institute: </a:t>
            </a:r>
            <a:br>
              <a:rPr lang="en-US" sz="4000" b="0" dirty="0"/>
            </a:br>
            <a:r>
              <a:rPr lang="en-US" sz="4000" b="0" dirty="0"/>
              <a:t>Parents in Lawrence, Massachusetts, 1990</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7913" y="2089887"/>
            <a:ext cx="5635603" cy="4233948"/>
          </a:xfrm>
          <a:prstGeom prst="rect">
            <a:avLst/>
          </a:prstGeom>
        </p:spPr>
      </p:pic>
      <p:sp>
        <p:nvSpPr>
          <p:cNvPr id="4" name="Text Placeholder 4"/>
          <p:cNvSpPr txBox="1">
            <a:spLocks/>
          </p:cNvSpPr>
          <p:nvPr/>
        </p:nvSpPr>
        <p:spPr>
          <a:xfrm>
            <a:off x="6848043" y="2718563"/>
            <a:ext cx="4894780" cy="2048691"/>
          </a:xfrm>
          <a:prstGeom prst="rect">
            <a:avLst/>
          </a:prstGeom>
        </p:spPr>
        <p:txBody>
          <a:bodyPr>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DIN Next Rounded LT Pro" panose="020F0503020203050203" pitchFamily="34" charset="0"/>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DIN Next Rounded LT Pro" panose="020F0503020203050203" pitchFamily="34" charset="0"/>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DIN Next Rounded LT Pro" panose="020F0503020203050203" pitchFamily="34" charset="0"/>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DIN Next Rounded LT Pro" panose="020F0503020203050203" pitchFamily="34" charset="0"/>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DIN Next Rounded LT Pro" panose="020F0503020203050203"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3200" b="0" i="0" u="none" strike="noStrike" kern="1200" cap="none" spc="0" normalizeH="0" baseline="0" noProof="0" dirty="0">
                <a:ln>
                  <a:noFill/>
                </a:ln>
                <a:solidFill>
                  <a:srgbClr val="000000"/>
                </a:solidFill>
                <a:effectLst/>
                <a:uLnTx/>
                <a:uFillTx/>
                <a:latin typeface="+mn-lt"/>
                <a:cs typeface="+mn-cs"/>
              </a:rPr>
              <a:t>“We don’t go to the school because we don’t even know what to ask.”</a:t>
            </a:r>
          </a:p>
        </p:txBody>
      </p:sp>
    </p:spTree>
    <p:extLst>
      <p:ext uri="{BB962C8B-B14F-4D97-AF65-F5344CB8AC3E}">
        <p14:creationId xmlns:p14="http://schemas.microsoft.com/office/powerpoint/2010/main" val="635151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half" idx="2"/>
          </p:nvPr>
        </p:nvSpPr>
        <p:spPr>
          <a:xfrm>
            <a:off x="1525037" y="1738800"/>
            <a:ext cx="9830355" cy="2248071"/>
          </a:xfrm>
        </p:spPr>
        <p:txBody>
          <a:bodyPr>
            <a:noAutofit/>
          </a:bodyPr>
          <a:lstStyle/>
          <a:p>
            <a:r>
              <a:rPr lang="en-US" sz="5400" dirty="0">
                <a:solidFill>
                  <a:schemeClr val="tx1"/>
                </a:solidFill>
              </a:rPr>
              <a:t>"There is no learning without having to pose a question." </a:t>
            </a:r>
          </a:p>
          <a:p>
            <a:r>
              <a:rPr lang="en-US" sz="5400" dirty="0">
                <a:solidFill>
                  <a:schemeClr val="tx1"/>
                </a:solidFill>
              </a:rPr>
              <a:t>	</a:t>
            </a:r>
          </a:p>
        </p:txBody>
      </p:sp>
      <p:sp>
        <p:nvSpPr>
          <p:cNvPr id="6" name="Text Placeholder 5"/>
          <p:cNvSpPr>
            <a:spLocks noGrp="1"/>
          </p:cNvSpPr>
          <p:nvPr>
            <p:ph type="body" sz="half" idx="10"/>
          </p:nvPr>
        </p:nvSpPr>
        <p:spPr>
          <a:xfrm>
            <a:off x="6679661" y="4070685"/>
            <a:ext cx="4675731" cy="1299478"/>
          </a:xfrm>
        </p:spPr>
        <p:txBody>
          <a:bodyPr>
            <a:normAutofit/>
          </a:bodyPr>
          <a:lstStyle/>
          <a:p>
            <a:r>
              <a:rPr lang="en-US" sz="2400" dirty="0"/>
              <a:t>- Richard Feynman</a:t>
            </a:r>
          </a:p>
          <a:p>
            <a:r>
              <a:rPr lang="en-US" sz="2400" dirty="0"/>
              <a:t>Nobel Laureate, Physics, 1965</a:t>
            </a:r>
          </a:p>
        </p:txBody>
      </p:sp>
    </p:spTree>
    <p:extLst>
      <p:ext uri="{BB962C8B-B14F-4D97-AF65-F5344CB8AC3E}">
        <p14:creationId xmlns:p14="http://schemas.microsoft.com/office/powerpoint/2010/main" val="54671377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RQI Brand Colors (Final)">
      <a:dk1>
        <a:srgbClr val="000000"/>
      </a:dk1>
      <a:lt1>
        <a:srgbClr val="FFFFFF"/>
      </a:lt1>
      <a:dk2>
        <a:srgbClr val="59C4C7"/>
      </a:dk2>
      <a:lt2>
        <a:srgbClr val="E7E6E6"/>
      </a:lt2>
      <a:accent1>
        <a:srgbClr val="59C4C7"/>
      </a:accent1>
      <a:accent2>
        <a:srgbClr val="F6921E"/>
      </a:accent2>
      <a:accent3>
        <a:srgbClr val="74D061"/>
      </a:accent3>
      <a:accent4>
        <a:srgbClr val="156993"/>
      </a:accent4>
      <a:accent5>
        <a:srgbClr val="DD5050"/>
      </a:accent5>
      <a:accent6>
        <a:srgbClr val="7979D8"/>
      </a:accent6>
      <a:hlink>
        <a:srgbClr val="59C4C7"/>
      </a:hlink>
      <a:folHlink>
        <a:srgbClr val="59C4C7"/>
      </a:folHlink>
    </a:clrScheme>
    <a:fontScheme name="Custom 1">
      <a:majorFont>
        <a:latin typeface="Century Gothic"/>
        <a:ea typeface="MS Gothic"/>
        <a:cs typeface=""/>
      </a:majorFont>
      <a:minorFont>
        <a:latin typeface="Century Gothic"/>
        <a:ea typeface="Meiryo"/>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43261</TotalTime>
  <Words>3304</Words>
  <Application>Microsoft Macintosh PowerPoint</Application>
  <PresentationFormat>Widescreen</PresentationFormat>
  <Paragraphs>399</Paragraphs>
  <Slides>66</Slides>
  <Notes>47</Notes>
  <HiddenSlides>0</HiddenSlides>
  <MMClips>1</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66</vt:i4>
      </vt:variant>
    </vt:vector>
  </HeadingPairs>
  <TitlesOfParts>
    <vt:vector size="83" baseType="lpstr">
      <vt:lpstr>Meiryo</vt:lpstr>
      <vt:lpstr>MS Gothic</vt:lpstr>
      <vt:lpstr>MS PGothic</vt:lpstr>
      <vt:lpstr>游ゴシック</vt:lpstr>
      <vt:lpstr>ヒラギノ角ゴ ProN W3</vt:lpstr>
      <vt:lpstr>ヒラギノ角ゴ ProN W6</vt:lpstr>
      <vt:lpstr>Arial</vt:lpstr>
      <vt:lpstr>Calibri</vt:lpstr>
      <vt:lpstr>Century Gothic</vt:lpstr>
      <vt:lpstr>Gill Sans</vt:lpstr>
      <vt:lpstr>Mangal</vt:lpstr>
      <vt:lpstr>Noto Sans Symbols</vt:lpstr>
      <vt:lpstr>Rockwell</vt:lpstr>
      <vt:lpstr>Rokkitt</vt:lpstr>
      <vt:lpstr>Times New Roman</vt:lpstr>
      <vt:lpstr>Wingdings</vt:lpstr>
      <vt:lpstr>Office Theme</vt:lpstr>
      <vt:lpstr>The Power of Question Formulation for Lifelong Learning</vt:lpstr>
      <vt:lpstr>Who is in the room?</vt:lpstr>
      <vt:lpstr>PowerPoint Presentation</vt:lpstr>
      <vt:lpstr>Access RQI’s Free QFT Resources</vt:lpstr>
      <vt:lpstr>PowerPoint Presentation</vt:lpstr>
      <vt:lpstr>Today’s Agenda</vt:lpstr>
      <vt:lpstr>PowerPoint Presentation</vt:lpstr>
      <vt:lpstr>Origin of the Right Question Institute:  Parents in Lawrence, Massachusetts, 1990</vt:lpstr>
      <vt:lpstr>PowerPoint Presentation</vt:lpstr>
      <vt:lpstr>PowerPoint Presentation</vt:lpstr>
      <vt:lpstr>College Presidents on What College Students Should Learn</vt:lpstr>
      <vt:lpstr>Yet, Only 27% of Graduates Believe College Taught Them How to Ask Their Own Questions</vt:lpstr>
      <vt:lpstr>But, the problem begins long before college… </vt:lpstr>
      <vt:lpstr>Question Asking Declines with Age</vt:lpstr>
      <vt:lpstr>Which students ask questions?</vt:lpstr>
      <vt:lpstr>We can work together on creating more opportunities for all  students to ask their own questions </vt:lpstr>
      <vt:lpstr>We Are Not Alone </vt:lpstr>
      <vt:lpstr>What happens when students do learn to ask their own questions? </vt:lpstr>
      <vt:lpstr>Research Confirms  the Importance of Questioning</vt:lpstr>
      <vt:lpstr>Student Reflection</vt:lpstr>
      <vt:lpstr>Today’s Agenda</vt:lpstr>
      <vt:lpstr>Collaborative Learning with the Question Formulation Technique (QFT)</vt:lpstr>
      <vt:lpstr>There are 2 icons you will see:</vt:lpstr>
      <vt:lpstr>The Question Formulation Technique (QFT)</vt:lpstr>
      <vt:lpstr>Rules for Producing Questions</vt:lpstr>
      <vt:lpstr>Produce Questions</vt:lpstr>
      <vt:lpstr>Question Focus</vt:lpstr>
      <vt:lpstr>Categorize Questions: Closed/Open</vt:lpstr>
      <vt:lpstr>Discuss</vt:lpstr>
      <vt:lpstr>Discuss</vt:lpstr>
      <vt:lpstr>Improve Questions</vt:lpstr>
      <vt:lpstr>Prioritize Questions </vt:lpstr>
      <vt:lpstr>Action Plan</vt:lpstr>
      <vt:lpstr>Reflect</vt:lpstr>
      <vt:lpstr> </vt:lpstr>
      <vt:lpstr>The QFT, on one slide…</vt:lpstr>
      <vt:lpstr>PowerPoint Presentation</vt:lpstr>
      <vt:lpstr>Thinking in many different directions</vt:lpstr>
      <vt:lpstr>Narrowing Down, Focusing</vt:lpstr>
      <vt:lpstr>Thinking about Thinking</vt:lpstr>
      <vt:lpstr>Today’s Agenda</vt:lpstr>
      <vt:lpstr>PowerPoint Presentation</vt:lpstr>
      <vt:lpstr>Classroom Example:  Kindergarten</vt:lpstr>
      <vt:lpstr>Question Focus</vt:lpstr>
      <vt:lpstr>Student Questions</vt:lpstr>
      <vt:lpstr>Classroom Example: 4th Grade</vt:lpstr>
      <vt:lpstr>Question Focus</vt:lpstr>
      <vt:lpstr>Student Questions</vt:lpstr>
      <vt:lpstr>Next Steps</vt:lpstr>
      <vt:lpstr>Classroom Example: 7th Grade</vt:lpstr>
      <vt:lpstr>Question Focus</vt:lpstr>
      <vt:lpstr>Selected Student Questions</vt:lpstr>
      <vt:lpstr>Prioritization</vt:lpstr>
      <vt:lpstr>Next Steps with Students’ Questions</vt:lpstr>
      <vt:lpstr>Student Reflections</vt:lpstr>
      <vt:lpstr>Classroom Example: High School</vt:lpstr>
      <vt:lpstr>Question Focus</vt:lpstr>
      <vt:lpstr>Student Questions</vt:lpstr>
      <vt:lpstr>Next Steps</vt:lpstr>
      <vt:lpstr>Today’s Agenda</vt:lpstr>
      <vt:lpstr> </vt:lpstr>
      <vt:lpstr>PowerPoint Presentation</vt:lpstr>
      <vt:lpstr>Questions and Democracy</vt:lpstr>
      <vt:lpstr>Reflection</vt:lpstr>
      <vt:lpstr>Thank you! </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Danikqwa S. Rambert (Student)</dc:creator>
  <cp:lastModifiedBy>Sarah</cp:lastModifiedBy>
  <cp:revision>922</cp:revision>
  <dcterms:created xsi:type="dcterms:W3CDTF">2018-05-15T14:29:45Z</dcterms:created>
  <dcterms:modified xsi:type="dcterms:W3CDTF">2022-03-18T01:57:24Z</dcterms:modified>
</cp:coreProperties>
</file>