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906" r:id="rId1"/>
    <p:sldMasterId id="2147483907" r:id="rId2"/>
    <p:sldMasterId id="2147483908" r:id="rId3"/>
    <p:sldMasterId id="2147483909" r:id="rId4"/>
    <p:sldMasterId id="2147483910" r:id="rId5"/>
    <p:sldMasterId id="2147483911" r:id="rId6"/>
    <p:sldMasterId id="2147483913" r:id="rId7"/>
    <p:sldMasterId id="2147483914" r:id="rId8"/>
    <p:sldMasterId id="2147483915" r:id="rId9"/>
    <p:sldMasterId id="2147483916" r:id="rId10"/>
  </p:sldMasterIdLst>
  <p:notesMasterIdLst>
    <p:notesMasterId r:id="rId106"/>
  </p:notesMasterIdLst>
  <p:sldIdLst>
    <p:sldId id="256" r:id="rId11"/>
    <p:sldId id="257" r:id="rId12"/>
    <p:sldId id="258" r:id="rId13"/>
    <p:sldId id="259" r:id="rId14"/>
    <p:sldId id="260" r:id="rId15"/>
    <p:sldId id="261" r:id="rId16"/>
    <p:sldId id="262" r:id="rId17"/>
    <p:sldId id="263" r:id="rId18"/>
    <p:sldId id="837" r:id="rId19"/>
    <p:sldId id="265" r:id="rId20"/>
    <p:sldId id="266" r:id="rId21"/>
    <p:sldId id="267" r:id="rId22"/>
    <p:sldId id="268" r:id="rId23"/>
    <p:sldId id="269" r:id="rId24"/>
    <p:sldId id="270" r:id="rId25"/>
    <p:sldId id="271" r:id="rId26"/>
    <p:sldId id="272" r:id="rId27"/>
    <p:sldId id="273" r:id="rId28"/>
    <p:sldId id="274" r:id="rId29"/>
    <p:sldId id="275"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90" r:id="rId43"/>
    <p:sldId id="291" r:id="rId44"/>
    <p:sldId id="292" r:id="rId45"/>
    <p:sldId id="293" r:id="rId46"/>
    <p:sldId id="294" r:id="rId47"/>
    <p:sldId id="295" r:id="rId48"/>
    <p:sldId id="296" r:id="rId49"/>
    <p:sldId id="297" r:id="rId50"/>
    <p:sldId id="298" r:id="rId51"/>
    <p:sldId id="299" r:id="rId52"/>
    <p:sldId id="300" r:id="rId53"/>
    <p:sldId id="357"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835" r:id="rId91"/>
    <p:sldId id="836" r:id="rId92"/>
    <p:sldId id="339" r:id="rId93"/>
    <p:sldId id="340" r:id="rId94"/>
    <p:sldId id="341" r:id="rId95"/>
    <p:sldId id="342" r:id="rId96"/>
    <p:sldId id="343" r:id="rId97"/>
    <p:sldId id="344" r:id="rId98"/>
    <p:sldId id="345" r:id="rId99"/>
    <p:sldId id="355" r:id="rId100"/>
    <p:sldId id="347" r:id="rId101"/>
    <p:sldId id="348" r:id="rId102"/>
    <p:sldId id="349" r:id="rId103"/>
    <p:sldId id="350" r:id="rId104"/>
    <p:sldId id="356" r:id="rId105"/>
  </p:sldIdLst>
  <p:sldSz cx="12192000" cy="6858000"/>
  <p:notesSz cx="7008813" cy="9294813"/>
  <p:embeddedFontLst>
    <p:embeddedFont>
      <p:font typeface="Calibri" panose="020F0502020204030204" pitchFamily="34" charset="0"/>
      <p:regular r:id="rId107"/>
      <p:bold r:id="rId108"/>
      <p:italic r:id="rId109"/>
      <p:boldItalic r:id="rId110"/>
    </p:embeddedFont>
    <p:embeddedFont>
      <p:font typeface="Century Gothic" panose="020B0502020202020204" pitchFamily="34" charset="0"/>
      <p:regular r:id="rId111"/>
      <p:bold r:id="rId112"/>
      <p:italic r:id="rId113"/>
      <p:boldItalic r:id="rId114"/>
    </p:embeddedFont>
    <p:embeddedFont>
      <p:font typeface="Roboto" panose="02000000000000000000" pitchFamily="2" charset="0"/>
      <p:regular r:id="rId115"/>
      <p:bold r:id="rId116"/>
      <p:italic r:id="rId117"/>
      <p:boldItalic r:id="rId118"/>
    </p:embeddedFont>
    <p:embeddedFont>
      <p:font typeface="Rockwell" panose="02060603020205020403" pitchFamily="18" charset="77"/>
      <p:regular r:id="rId119"/>
      <p:bold r:id="rId120"/>
      <p:italic r:id="rId121"/>
      <p:boldItalic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08">
          <p15:clr>
            <a:srgbClr val="A4A3A4"/>
          </p15:clr>
        </p15:guide>
        <p15:guide id="2" pos="38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Westbrook" initials="" lastIdx="2" clrIdx="0"/>
  <p:cmAuthor id="1" name="Sarah"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644307-31C4-4C59-ABB1-B8599A11C181}">
  <a:tblStyle styleId="{F7644307-31C4-4C59-ABB1-B8599A11C181}" styleName="Table_0">
    <a:wholeTbl>
      <a:tcTxStyle b="off" i="off">
        <a:font>
          <a:latin typeface="Rockwell"/>
          <a:ea typeface="Rockwell"/>
          <a:cs typeface="Rockwel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F5F5"/>
          </a:solidFill>
        </a:fill>
      </a:tcStyle>
    </a:wholeTbl>
    <a:band1H>
      <a:tcTxStyle/>
      <a:tcStyle>
        <a:tcBdr/>
        <a:fill>
          <a:solidFill>
            <a:srgbClr val="D0EAEB"/>
          </a:solidFill>
        </a:fill>
      </a:tcStyle>
    </a:band1H>
    <a:band2H>
      <a:tcTxStyle/>
      <a:tcStyle>
        <a:tcBdr/>
      </a:tcStyle>
    </a:band2H>
    <a:band1V>
      <a:tcTxStyle/>
      <a:tcStyle>
        <a:tcBdr/>
        <a:fill>
          <a:solidFill>
            <a:srgbClr val="D0EAEB"/>
          </a:solidFill>
        </a:fill>
      </a:tcStyle>
    </a:band1V>
    <a:band2V>
      <a:tcTxStyle/>
      <a:tcStyle>
        <a:tcBdr/>
      </a:tcStyle>
    </a:band2V>
    <a:lastCol>
      <a:tcTxStyle b="on" i="off">
        <a:font>
          <a:latin typeface="Rockwell"/>
          <a:ea typeface="Rockwell"/>
          <a:cs typeface="Rockwell"/>
        </a:font>
        <a:schemeClr val="lt1"/>
      </a:tcTxStyle>
      <a:tcStyle>
        <a:tcBdr/>
        <a:fill>
          <a:solidFill>
            <a:schemeClr val="accent1"/>
          </a:solidFill>
        </a:fill>
      </a:tcStyle>
    </a:lastCol>
    <a:firstCol>
      <a:tcTxStyle b="on" i="off">
        <a:font>
          <a:latin typeface="Rockwell"/>
          <a:ea typeface="Rockwell"/>
          <a:cs typeface="Rockwell"/>
        </a:font>
        <a:schemeClr val="lt1"/>
      </a:tcTxStyle>
      <a:tcStyle>
        <a:tcBdr/>
        <a:fill>
          <a:solidFill>
            <a:schemeClr val="accent1"/>
          </a:solidFill>
        </a:fill>
      </a:tcStyle>
    </a:firstCol>
    <a:lastRow>
      <a:tcTxStyle b="on" i="off">
        <a:font>
          <a:latin typeface="Rockwell"/>
          <a:ea typeface="Rockwell"/>
          <a:cs typeface="Rockwel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Rockwell"/>
          <a:ea typeface="Rockwell"/>
          <a:cs typeface="Rockwel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8"/>
    <p:restoredTop sz="73696"/>
  </p:normalViewPr>
  <p:slideViewPr>
    <p:cSldViewPr snapToGrid="0">
      <p:cViewPr varScale="1">
        <p:scale>
          <a:sx n="81" d="100"/>
          <a:sy n="81" d="100"/>
        </p:scale>
        <p:origin x="856" y="184"/>
      </p:cViewPr>
      <p:guideLst>
        <p:guide orient="horz" pos="2208"/>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font" Target="fonts/font11.fntdata"/><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font" Target="fonts/font6.fntdata"/><Relationship Id="rId16" Type="http://schemas.openxmlformats.org/officeDocument/2006/relationships/slide" Target="slides/slide6.xml"/><Relationship Id="rId107" Type="http://schemas.openxmlformats.org/officeDocument/2006/relationships/font" Target="fonts/font1.fntdata"/><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commentAuthors" Target="commentAuthors.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font" Target="fonts/font7.fntdata"/><Relationship Id="rId118" Type="http://schemas.openxmlformats.org/officeDocument/2006/relationships/font" Target="fonts/font12.fntdata"/><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font" Target="fonts/font2.fntdata"/><Relationship Id="rId124" Type="http://schemas.openxmlformats.org/officeDocument/2006/relationships/presProps" Target="presProp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font" Target="fonts/font8.fntdata"/><Relationship Id="rId119" Type="http://schemas.openxmlformats.org/officeDocument/2006/relationships/font" Target="fonts/font13.fntdata"/><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font" Target="fonts/font3.fntdata"/><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font" Target="fonts/font14.fntdata"/><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font" Target="fonts/font15.fntdata"/><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font" Target="fonts/font10.fntdata"/><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font" Target="fonts/font5.fntdata"/><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notesMaster" Target="notesMasters/notesMaster1.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152" cy="466354"/>
          </a:xfrm>
          <a:prstGeom prst="rect">
            <a:avLst/>
          </a:prstGeom>
          <a:noFill/>
          <a:ln>
            <a:noFill/>
          </a:ln>
        </p:spPr>
        <p:txBody>
          <a:bodyPr spcFirstLastPara="1" wrap="square" lIns="93150" tIns="46575" rIns="93150" bIns="46575" anchor="t" anchorCtr="0">
            <a:noAutofit/>
          </a:bodyPr>
          <a:lstStyle>
            <a:lvl1pPr marR="0" lvl="0" algn="l"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970039" y="0"/>
            <a:ext cx="3037152" cy="466354"/>
          </a:xfrm>
          <a:prstGeom prst="rect">
            <a:avLst/>
          </a:prstGeom>
          <a:noFill/>
          <a:ln>
            <a:noFill/>
          </a:ln>
        </p:spPr>
        <p:txBody>
          <a:bodyPr spcFirstLastPara="1" wrap="square" lIns="93150" tIns="46575" rIns="93150" bIns="46575" anchor="t" anchorCtr="0">
            <a:noAutofit/>
          </a:bodyPr>
          <a:lstStyle>
            <a:lvl1pPr marR="0" lvl="0" algn="r"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828460"/>
            <a:ext cx="3037152" cy="466353"/>
          </a:xfrm>
          <a:prstGeom prst="rect">
            <a:avLst/>
          </a:prstGeom>
          <a:noFill/>
          <a:ln>
            <a:noFill/>
          </a:ln>
        </p:spPr>
        <p:txBody>
          <a:bodyPr spcFirstLastPara="1" wrap="square" lIns="93150" tIns="46575" rIns="93150" bIns="46575" anchor="b" anchorCtr="0">
            <a:noAutofit/>
          </a:bodyPr>
          <a:lstStyle>
            <a:lvl1pPr marR="0" lvl="0" algn="l"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lvl1pPr>
              <a:defRPr>
                <a:latin typeface="Century Gothic" panose="020B0502020202020204" pitchFamily="34"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research.msu.edu/survey-shows-scientists-value-honesty-curiosit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teachingchannel.org/tch/blog/5-tips-blending-question-formulation-technique-qft-ngss#.XSYvZHbdSe4.twitter"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1: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4" name="Google Shape;1544;p1: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br>
              <a:rPr lang="en-US" dirty="0">
                <a:latin typeface="Century Gothic" panose="020B0502020202020204" pitchFamily="34" charset="0"/>
              </a:rPr>
            </a:br>
            <a:endParaRPr dirty="0">
              <a:latin typeface="Century Gothic" panose="020B0502020202020204" pitchFamily="34" charset="0"/>
            </a:endParaRPr>
          </a:p>
        </p:txBody>
      </p:sp>
      <p:sp>
        <p:nvSpPr>
          <p:cNvPr id="1545" name="Google Shape;1545;p1: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ea typeface="Calibri"/>
                <a:cs typeface="Calibri"/>
                <a:sym typeface="Calibri"/>
              </a:rPr>
              <a:t>1</a:t>
            </a:fld>
            <a:endParaRPr dirty="0">
              <a:solidFill>
                <a:srgbClr val="000000"/>
              </a:solidFill>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p7: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5" name="Google Shape;1625;p7: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i="1" dirty="0">
                <a:latin typeface="Century Gothic" panose="020B0502020202020204" pitchFamily="34" charset="0"/>
              </a:rPr>
              <a:t> "There is no learning without having to pose a question."  Richard Feynman Nobel Laureate, Physics, 1965</a:t>
            </a:r>
            <a:endParaRPr i="1"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i="1"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i="1"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i="1" dirty="0">
                <a:latin typeface="Century Gothic" panose="020B0502020202020204" pitchFamily="34" charset="0"/>
              </a:rPr>
              <a:t>From a talk Feynman gave to an audience of scientists at the Galileo Symposium in Italy, in 1964.</a:t>
            </a: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With frequent acknowledgement and references to the great work and intense anguish of Galileo, Feynman speaks on the effect of science on religion, on society, and on philosophy, and </a:t>
            </a:r>
            <a:r>
              <a:rPr lang="en-US" b="1" dirty="0">
                <a:latin typeface="Century Gothic" panose="020B0502020202020204" pitchFamily="34" charset="0"/>
              </a:rPr>
              <a:t>warns that it is our capacity to doubt that will determine the future of civilization.</a:t>
            </a: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626" name="Google Shape;1626;p7: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10</a:t>
            </a:fld>
            <a:endParaRPr dirty="0">
              <a:latin typeface="Century Gothic" panose="020B0502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37: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3" name="Google Shape;1633;p37: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sz="1200" b="0" i="0" u="none" strike="noStrike" dirty="0">
                <a:solidFill>
                  <a:schemeClr val="dk1"/>
                </a:solidFill>
                <a:latin typeface="Century Gothic" panose="020B0502020202020204" pitchFamily="34" charset="0"/>
                <a:sym typeface="Calibri"/>
              </a:rPr>
              <a:t>“…I would suggest…that the process of questioning and learning how to question around patterns, how the world is put together and how people relate to each other, is I believe, the essential skill of education. I believe it is generalizable, and I believe that colleges have a special opportunity to teach that skill of questioning to acquire patterns and the use of patterns in questioning. I believe that colleges, despite the fact that it can be done elsewhere, have some special advantages. “</a:t>
            </a:r>
            <a:endParaRPr lang="en-US"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chemeClr val="dk1"/>
                </a:solidFill>
                <a:latin typeface="Century Gothic" panose="020B0502020202020204" pitchFamily="34" charset="0"/>
                <a:sym typeface="Calibri"/>
              </a:rPr>
              <a:t>TALK GIVEN BY PRESIDENT HENRY B. EYRING</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chemeClr val="dk1"/>
                </a:solidFill>
                <a:latin typeface="Century Gothic" panose="020B0502020202020204" pitchFamily="34" charset="0"/>
                <a:sym typeface="Calibri"/>
              </a:rPr>
              <a:t>Tuesday July 6, 1971 at Ricks College (Ricks College is now BYU-Idaho)</a:t>
            </a:r>
            <a:endParaRPr b="0" dirty="0">
              <a:latin typeface="Century Gothic" panose="020B0502020202020204" pitchFamily="34" charset="0"/>
            </a:endParaRPr>
          </a:p>
          <a:p>
            <a:pPr marL="0" lvl="0" indent="0" algn="l" rtl="0">
              <a:spcBef>
                <a:spcPts val="0"/>
              </a:spcBef>
              <a:spcAft>
                <a:spcPts val="0"/>
              </a:spcAft>
              <a:buNone/>
            </a:pPr>
            <a:br>
              <a:rPr lang="en-US" dirty="0">
                <a:latin typeface="Century Gothic" panose="020B0502020202020204" pitchFamily="34" charset="0"/>
              </a:rPr>
            </a:br>
            <a:endParaRPr dirty="0">
              <a:latin typeface="Century Gothic" panose="020B0502020202020204" pitchFamily="34" charset="0"/>
            </a:endParaRPr>
          </a:p>
        </p:txBody>
      </p:sp>
      <p:sp>
        <p:nvSpPr>
          <p:cNvPr id="1634" name="Google Shape;1634;p37: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ea typeface="Calibri"/>
                <a:cs typeface="Calibri"/>
                <a:sym typeface="Calibri"/>
              </a:rPr>
              <a:t>11</a:t>
            </a:fld>
            <a:endParaRPr sz="1200" b="0" i="0" u="none" strike="noStrike" cap="none" dirty="0">
              <a:solidFill>
                <a:srgbClr val="000000"/>
              </a:solidFill>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13b2be3bdc3_6_101: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641" name="Google Shape;1641;g13b2be3bdc3_6_101: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9:notes"/>
          <p:cNvSpPr txBox="1">
            <a:spLocks noGrp="1"/>
          </p:cNvSpPr>
          <p:nvPr>
            <p:ph type="body" idx="1"/>
          </p:nvPr>
        </p:nvSpPr>
        <p:spPr>
          <a:xfrm>
            <a:off x="700882" y="4473128"/>
            <a:ext cx="5607050" cy="3659833"/>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647" name="Google Shape;1647;p9: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13ba00f827d_8_0: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g13ba00f827d_8_0: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655" name="Google Shape;1655;g13ba00f827d_8_0: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14</a:t>
            </a:fld>
            <a:endParaRPr sz="1400" dirty="0">
              <a:latin typeface="Century Gothic" panose="020B0502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13ba00f827d_8_13: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2" name="Google Shape;1662;g13ba00f827d_8_13: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663" name="Google Shape;1663;g13ba00f827d_8_13: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ea typeface="Calibri"/>
                <a:cs typeface="Calibri"/>
                <a:sym typeface="Calibri"/>
              </a:rPr>
              <a:t>15</a:t>
            </a:fld>
            <a:endParaRPr sz="1200" b="0" i="0" u="none" strike="noStrike" cap="none" dirty="0">
              <a:solidFill>
                <a:srgbClr val="000000"/>
              </a:solidFill>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13ba00f827d_8_21: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671" name="Google Shape;1671;g13ba00f827d_8_21: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13ba00f827d_8_26: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7" name="Google Shape;1677;g13ba00f827d_8_26: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200" dirty="0">
                <a:solidFill>
                  <a:schemeClr val="dk1"/>
                </a:solidFill>
                <a:latin typeface="Century Gothic" panose="020B0502020202020204" pitchFamily="34" charset="0"/>
                <a:sym typeface="Calibri"/>
              </a:rPr>
              <a:t>Tizard, B., Hughes, M., Carmichael, H., &amp; Pinkerton, G. (1983). Children’s questions and adults’ answers. Journal of Child Psychology and Psychiatry, 24, 269-281.</a:t>
            </a:r>
            <a:endParaRPr sz="1400" dirty="0">
              <a:latin typeface="Century Gothic" panose="020B0502020202020204" pitchFamily="34" charset="0"/>
            </a:endParaRPr>
          </a:p>
          <a:p>
            <a:pPr marL="0" lvl="0" indent="0" algn="l" rtl="0">
              <a:spcBef>
                <a:spcPts val="0"/>
              </a:spcBef>
              <a:spcAft>
                <a:spcPts val="0"/>
              </a:spcAft>
              <a:buNone/>
            </a:pPr>
            <a:r>
              <a:rPr lang="en-US" sz="1200" u="none" strike="noStrike" dirty="0">
                <a:solidFill>
                  <a:schemeClr val="dk1"/>
                </a:solidFill>
                <a:latin typeface="Century Gothic" panose="020B0502020202020204" pitchFamily="34" charset="0"/>
                <a:sym typeface="Calibri"/>
              </a:rPr>
              <a:t>Girls (mean age 3 years 11 months) from working class and middle class families asked </a:t>
            </a:r>
            <a:r>
              <a:rPr lang="en-US" sz="1200" b="1" u="none" strike="noStrike" dirty="0">
                <a:solidFill>
                  <a:schemeClr val="dk1"/>
                </a:solidFill>
                <a:latin typeface="Century Gothic" panose="020B0502020202020204" pitchFamily="34" charset="0"/>
                <a:sym typeface="Calibri"/>
              </a:rPr>
              <a:t>24 and 29 questions per hour at home</a:t>
            </a:r>
            <a:r>
              <a:rPr lang="en-US" sz="1200" u="none" strike="noStrike" dirty="0">
                <a:solidFill>
                  <a:schemeClr val="dk1"/>
                </a:solidFill>
                <a:latin typeface="Century Gothic" panose="020B0502020202020204" pitchFamily="34" charset="0"/>
                <a:sym typeface="Calibri"/>
              </a:rPr>
              <a:t>, respectively. </a:t>
            </a:r>
            <a:r>
              <a:rPr lang="en-US" sz="1200" b="1" u="none" strike="noStrike" dirty="0">
                <a:solidFill>
                  <a:schemeClr val="dk1"/>
                </a:solidFill>
                <a:latin typeface="Century Gothic" panose="020B0502020202020204" pitchFamily="34" charset="0"/>
                <a:sym typeface="Calibri"/>
              </a:rPr>
              <a:t>At school, these same girls asked on average 1.4 and 3.7 questions per hour </a:t>
            </a:r>
            <a:r>
              <a:rPr lang="en-US" sz="1200" u="none" strike="noStrike" dirty="0">
                <a:solidFill>
                  <a:schemeClr val="dk1"/>
                </a:solidFill>
                <a:latin typeface="Century Gothic" panose="020B0502020202020204" pitchFamily="34" charset="0"/>
                <a:sym typeface="Calibri"/>
              </a:rPr>
              <a:t>(working and middle class, respectively)</a:t>
            </a:r>
            <a:endParaRPr sz="1400" dirty="0">
              <a:latin typeface="Century Gothic" panose="020B0502020202020204" pitchFamily="34" charset="0"/>
            </a:endParaRPr>
          </a:p>
          <a:p>
            <a:pPr marL="0" lvl="0" indent="0" algn="l" rtl="0">
              <a:spcBef>
                <a:spcPts val="0"/>
              </a:spcBef>
              <a:spcAft>
                <a:spcPts val="0"/>
              </a:spcAft>
              <a:buNone/>
            </a:pPr>
            <a:br>
              <a:rPr lang="en-US" sz="1400" dirty="0">
                <a:latin typeface="Century Gothic" panose="020B0502020202020204" pitchFamily="34" charset="0"/>
              </a:rPr>
            </a:br>
            <a:endParaRPr sz="1400" b="1" dirty="0">
              <a:latin typeface="Century Gothic" panose="020B0502020202020204" pitchFamily="34" charset="0"/>
            </a:endParaRPr>
          </a:p>
        </p:txBody>
      </p:sp>
      <p:sp>
        <p:nvSpPr>
          <p:cNvPr id="1678" name="Google Shape;1678;g13ba00f827d_8_26: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ea typeface="Calibri"/>
                <a:cs typeface="Calibri"/>
                <a:sym typeface="Calibri"/>
              </a:rPr>
              <a:t>17</a:t>
            </a:fld>
            <a:endParaRPr sz="1200" b="0" i="0" u="none" strike="noStrike" cap="none" dirty="0">
              <a:solidFill>
                <a:srgbClr val="000000"/>
              </a:solidFill>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g13ba00f827d_8_60: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689" name="Google Shape;1689;g13ba00f827d_8_60: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13ba00f827d_8_65:notes"/>
          <p:cNvSpPr>
            <a:spLocks noGrp="1" noRot="1" noChangeAspect="1"/>
          </p:cNvSpPr>
          <p:nvPr>
            <p:ph type="sldImg" idx="2"/>
          </p:nvPr>
        </p:nvSpPr>
        <p:spPr>
          <a:xfrm>
            <a:off x="2611438" y="890588"/>
            <a:ext cx="4276725" cy="2405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5" name="Google Shape;1695;g13ba00f827d_8_65: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dirty="0">
                <a:latin typeface="Century Gothic" panose="020B0502020202020204" pitchFamily="34" charset="0"/>
              </a:rPr>
              <a:t>Additional Research:</a:t>
            </a:r>
          </a:p>
          <a:p>
            <a:pPr marL="0" lvl="0" indent="0" algn="l" rtl="0">
              <a:spcBef>
                <a:spcPts val="0"/>
              </a:spcBef>
              <a:spcAft>
                <a:spcPts val="0"/>
              </a:spcAft>
              <a:buNone/>
            </a:pPr>
            <a:endParaRPr lang="en-US" sz="1400" dirty="0">
              <a:latin typeface="Century Gothic" panose="020B0502020202020204" pitchFamily="34" charset="0"/>
            </a:endParaRPr>
          </a:p>
          <a:p>
            <a:pPr marL="0" lvl="0" indent="0" algn="l" rtl="0">
              <a:spcBef>
                <a:spcPts val="0"/>
              </a:spcBef>
              <a:spcAft>
                <a:spcPts val="0"/>
              </a:spcAft>
              <a:buNone/>
            </a:pPr>
            <a:r>
              <a:rPr lang="en-US" sz="1400" dirty="0">
                <a:latin typeface="Century Gothic" panose="020B0502020202020204" pitchFamily="34" charset="0"/>
              </a:rPr>
              <a:t>UC Davis Research Linking Curiosity to Memory (UC Davis) 2014</a:t>
            </a:r>
            <a:endParaRPr sz="1400" dirty="0">
              <a:latin typeface="Century Gothic" panose="020B0502020202020204" pitchFamily="34" charset="0"/>
            </a:endParaRPr>
          </a:p>
          <a:p>
            <a:pPr marL="0" lvl="0" indent="0" algn="l" rtl="0">
              <a:spcBef>
                <a:spcPts val="0"/>
              </a:spcBef>
              <a:spcAft>
                <a:spcPts val="0"/>
              </a:spcAft>
              <a:buNone/>
            </a:pPr>
            <a:endParaRPr sz="1400" dirty="0">
              <a:latin typeface="Century Gothic" panose="020B0502020202020204" pitchFamily="34" charset="0"/>
            </a:endParaRPr>
          </a:p>
          <a:p>
            <a:pPr marL="0" lvl="0" indent="0" algn="l" rtl="0">
              <a:spcBef>
                <a:spcPts val="0"/>
              </a:spcBef>
              <a:spcAft>
                <a:spcPts val="0"/>
              </a:spcAft>
              <a:buNone/>
            </a:pPr>
            <a:r>
              <a:rPr lang="en-US" sz="1400" dirty="0">
                <a:latin typeface="Century Gothic" panose="020B0502020202020204" pitchFamily="34" charset="0"/>
              </a:rPr>
              <a:t>The </a:t>
            </a:r>
            <a:r>
              <a:rPr lang="en-US" sz="1400" u="sng" dirty="0">
                <a:solidFill>
                  <a:schemeClr val="hlink"/>
                </a:solidFill>
                <a:latin typeface="Century Gothic" panose="020B0502020202020204" pitchFamily="34" charset="0"/>
                <a:hlinkClick r:id="rId3"/>
              </a:rPr>
              <a:t>Fullerton Longitudinal Study (FLS)</a:t>
            </a:r>
            <a:r>
              <a:rPr lang="en-US" sz="1400" dirty="0">
                <a:latin typeface="Century Gothic" panose="020B0502020202020204" pitchFamily="34" charset="0"/>
              </a:rPr>
              <a:t>, a 30-plus year study of the development of giftedness across various points in time conducted by Adele and Allen Gottfried of California State University ”This finding has strong implications for the development of STEM considering that curiosity is a </a:t>
            </a:r>
            <a:r>
              <a:rPr lang="en-US" sz="1400" u="sng" dirty="0">
                <a:solidFill>
                  <a:schemeClr val="hlink"/>
                </a:solidFill>
                <a:latin typeface="Century Gothic" panose="020B0502020202020204" pitchFamily="34" charset="0"/>
                <a:hlinkClick r:id="rId4"/>
              </a:rPr>
              <a:t>fundamental predictor of the aspiration to become a scientist.</a:t>
            </a:r>
            <a:r>
              <a:rPr lang="en-US" sz="1400" dirty="0">
                <a:latin typeface="Century Gothic" panose="020B0502020202020204" pitchFamily="34" charset="0"/>
              </a:rPr>
              <a:t>” </a:t>
            </a:r>
            <a:endParaRPr sz="1400" dirty="0">
              <a:latin typeface="Century Gothic" panose="020B0502020202020204" pitchFamily="34" charset="0"/>
            </a:endParaRPr>
          </a:p>
          <a:p>
            <a:pPr marL="0" lvl="0" indent="0" algn="l" rtl="0">
              <a:spcBef>
                <a:spcPts val="0"/>
              </a:spcBef>
              <a:spcAft>
                <a:spcPts val="0"/>
              </a:spcAft>
              <a:buNone/>
            </a:pPr>
            <a:endParaRPr sz="1400" dirty="0">
              <a:latin typeface="Century Gothic" panose="020B0502020202020204" pitchFamily="34" charset="0"/>
            </a:endParaRPr>
          </a:p>
          <a:p>
            <a:pPr marL="0" lvl="0" indent="0" algn="l" rtl="0">
              <a:spcBef>
                <a:spcPts val="0"/>
              </a:spcBef>
              <a:spcAft>
                <a:spcPts val="0"/>
              </a:spcAft>
              <a:buNone/>
            </a:pPr>
            <a:r>
              <a:rPr lang="en-US" sz="1400" dirty="0">
                <a:latin typeface="Century Gothic" panose="020B0502020202020204" pitchFamily="34" charset="0"/>
              </a:rPr>
              <a:t>S. von </a:t>
            </a:r>
            <a:r>
              <a:rPr lang="en-US" sz="1400" dirty="0" err="1">
                <a:latin typeface="Century Gothic" panose="020B0502020202020204" pitchFamily="34" charset="0"/>
              </a:rPr>
              <a:t>Stumm</a:t>
            </a:r>
            <a:r>
              <a:rPr lang="en-US" sz="1400" dirty="0">
                <a:latin typeface="Century Gothic" panose="020B0502020202020204" pitchFamily="34" charset="0"/>
              </a:rPr>
              <a:t>, B. Hell, T. Chamorro-</a:t>
            </a:r>
            <a:r>
              <a:rPr lang="en-US" sz="1400" dirty="0" err="1">
                <a:latin typeface="Century Gothic" panose="020B0502020202020204" pitchFamily="34" charset="0"/>
              </a:rPr>
              <a:t>Premuzic</a:t>
            </a:r>
            <a:r>
              <a:rPr lang="en-US" sz="1400" dirty="0">
                <a:latin typeface="Century Gothic" panose="020B0502020202020204" pitchFamily="34" charset="0"/>
              </a:rPr>
              <a:t>. </a:t>
            </a:r>
            <a:r>
              <a:rPr lang="en-US" sz="1400" b="1" dirty="0">
                <a:latin typeface="Century Gothic" panose="020B0502020202020204" pitchFamily="34" charset="0"/>
              </a:rPr>
              <a:t>The Hungry Mind: Intellectual Curiosity Is the Third Pillar of Academic Performance</a:t>
            </a:r>
            <a:r>
              <a:rPr lang="en-US" sz="1400" dirty="0">
                <a:latin typeface="Century Gothic" panose="020B0502020202020204" pitchFamily="34" charset="0"/>
              </a:rPr>
              <a:t>. </a:t>
            </a:r>
            <a:r>
              <a:rPr lang="en-US" sz="1400" i="1" dirty="0">
                <a:latin typeface="Century Gothic" panose="020B0502020202020204" pitchFamily="34" charset="0"/>
              </a:rPr>
              <a:t>Perspectives on Psychological Science</a:t>
            </a:r>
            <a:r>
              <a:rPr lang="en-US" sz="1400" dirty="0">
                <a:latin typeface="Century Gothic" panose="020B0502020202020204" pitchFamily="34" charset="0"/>
              </a:rPr>
              <a:t>, 2011 meta-analysis shows They found that curiosity did, indeed, influence academic performance. In fact, it had quite a large effect, about the same as conscientiousness. When put together, conscientiousness and curiosity had as big an effect on performance as intelligence.</a:t>
            </a:r>
            <a:endParaRPr sz="1400" dirty="0">
              <a:latin typeface="Century Gothic" panose="020B0502020202020204" pitchFamily="34" charset="0"/>
            </a:endParaRPr>
          </a:p>
        </p:txBody>
      </p:sp>
      <p:sp>
        <p:nvSpPr>
          <p:cNvPr id="1696" name="Google Shape;1696;g13ba00f827d_8_65: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solidFill>
                  <a:srgbClr val="000000"/>
                </a:solidFill>
                <a:ea typeface="Calibri"/>
                <a:cs typeface="Calibri"/>
                <a:sym typeface="Calibri"/>
              </a:rPr>
              <a:t>19</a:t>
            </a:fld>
            <a:endParaRPr sz="1400" dirty="0">
              <a:solidFill>
                <a:srgbClr val="000000"/>
              </a:solidFill>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3: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p3: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sz="1100" dirty="0">
              <a:solidFill>
                <a:srgbClr val="222222"/>
              </a:solidFill>
              <a:highlight>
                <a:srgbClr val="FFFFFF"/>
              </a:highlight>
              <a:latin typeface="Century Gothic" panose="020B0502020202020204" pitchFamily="34" charset="0"/>
              <a:ea typeface="Arial"/>
              <a:cs typeface="Arial"/>
              <a:sym typeface="Arial"/>
            </a:endParaRPr>
          </a:p>
        </p:txBody>
      </p:sp>
      <p:sp>
        <p:nvSpPr>
          <p:cNvPr id="1559" name="Google Shape;1559;p3: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2</a:t>
            </a:fld>
            <a:endParaRPr dirty="0">
              <a:latin typeface="Century Gothic" panose="020B0502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13ba00f827d_8_71: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g13ba00f827d_8_71: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703" name="Google Shape;1703;g13ba00f827d_8_71: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20</a:t>
            </a:fld>
            <a:endParaRPr sz="1400" dirty="0">
              <a:latin typeface="Century Gothic" panose="020B0502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13a372968a4_0_17: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Clr>
                <a:schemeClr val="dk1"/>
              </a:buClr>
              <a:buSzPts val="1100"/>
              <a:buFont typeface="Arial"/>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718" name="Google Shape;1718;g13a372968a4_0_17: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p15:notes"/>
          <p:cNvSpPr>
            <a:spLocks noGrp="1" noRot="1" noChangeAspect="1"/>
          </p:cNvSpPr>
          <p:nvPr>
            <p:ph type="sldImg" idx="2"/>
          </p:nvPr>
        </p:nvSpPr>
        <p:spPr>
          <a:xfrm>
            <a:off x="2613025" y="890588"/>
            <a:ext cx="4273550" cy="2405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4" name="Google Shape;1724;p15: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725" name="Google Shape;1725;p15: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ea typeface="Calibri"/>
                <a:cs typeface="Calibri"/>
                <a:sym typeface="Calibri"/>
              </a:rPr>
              <a:t>22</a:t>
            </a:fld>
            <a:endParaRPr dirty="0">
              <a:solidFill>
                <a:srgbClr val="000000"/>
              </a:solidFill>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p16: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2" name="Google Shape;1732;p16: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733" name="Google Shape;1733;p16: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23</a:t>
            </a:fld>
            <a:endParaRPr dirty="0">
              <a:latin typeface="Century Gothic" panose="020B0502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13b2be3bdc3_16_292: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739" name="Google Shape;1739;g13b2be3bdc3_16_292: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p17:notes"/>
          <p:cNvSpPr>
            <a:spLocks noGrp="1" noRot="1" noChangeAspect="1"/>
          </p:cNvSpPr>
          <p:nvPr>
            <p:ph type="sldImg" idx="2"/>
          </p:nvPr>
        </p:nvSpPr>
        <p:spPr>
          <a:xfrm>
            <a:off x="2613025" y="890588"/>
            <a:ext cx="4273550" cy="24050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5" name="Google Shape;1745;p17: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746" name="Google Shape;1746;p17: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ea typeface="Calibri"/>
                <a:cs typeface="Calibri"/>
                <a:sym typeface="Calibri"/>
              </a:rPr>
              <a:t>25</a:t>
            </a:fld>
            <a:endParaRPr sz="1200" dirty="0">
              <a:solidFill>
                <a:srgbClr val="000000"/>
              </a:solidFill>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p18: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2" name="Google Shape;1752;p18: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753" name="Google Shape;1753;p18: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ea typeface="Calibri"/>
                <a:cs typeface="Calibri"/>
                <a:sym typeface="Calibri"/>
              </a:rPr>
              <a:t>26</a:t>
            </a:fld>
            <a:endParaRPr sz="1200" b="0" i="0" u="none" strike="noStrike" cap="none" dirty="0">
              <a:solidFill>
                <a:srgbClr val="000000"/>
              </a:solidFill>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p19: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0" name="Google Shape;1760;p19: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761" name="Google Shape;1761;p19: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27</a:t>
            </a:fld>
            <a:endParaRPr dirty="0">
              <a:latin typeface="Century Gothic" panose="020B0502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13b2be3bdc3_26_151:notes"/>
          <p:cNvSpPr>
            <a:spLocks noGrp="1" noRot="1" noChangeAspect="1"/>
          </p:cNvSpPr>
          <p:nvPr>
            <p:ph type="sldImg" idx="2"/>
          </p:nvPr>
        </p:nvSpPr>
        <p:spPr>
          <a:xfrm>
            <a:off x="2611438" y="890588"/>
            <a:ext cx="4276725" cy="2405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7" name="Google Shape;1767;g13b2be3bdc3_26_151:notes"/>
          <p:cNvSpPr txBox="1">
            <a:spLocks noGrp="1"/>
          </p:cNvSpPr>
          <p:nvPr>
            <p:ph type="body" idx="1"/>
          </p:nvPr>
        </p:nvSpPr>
        <p:spPr>
          <a:xfrm>
            <a:off x="700880" y="4473122"/>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768" name="Google Shape;1768;g13b2be3bdc3_26_151: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solidFill>
                  <a:srgbClr val="000000"/>
                </a:solidFill>
                <a:ea typeface="Calibri"/>
                <a:cs typeface="Calibri"/>
                <a:sym typeface="Calibri"/>
              </a:rPr>
              <a:t>28</a:t>
            </a:fld>
            <a:endParaRPr sz="1400" dirty="0">
              <a:solidFill>
                <a:srgbClr val="000000"/>
              </a:solidFill>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13b2be3bdc3_26_167:notes"/>
          <p:cNvSpPr>
            <a:spLocks noGrp="1" noRot="1" noChangeAspect="1"/>
          </p:cNvSpPr>
          <p:nvPr>
            <p:ph type="sldImg" idx="2"/>
          </p:nvPr>
        </p:nvSpPr>
        <p:spPr>
          <a:xfrm>
            <a:off x="2611438" y="890588"/>
            <a:ext cx="4276725" cy="2405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2" name="Google Shape;1782;g13b2be3bdc3_26_167:notes"/>
          <p:cNvSpPr txBox="1">
            <a:spLocks noGrp="1"/>
          </p:cNvSpPr>
          <p:nvPr>
            <p:ph type="body" idx="1"/>
          </p:nvPr>
        </p:nvSpPr>
        <p:spPr>
          <a:xfrm>
            <a:off x="700880" y="4473122"/>
            <a:ext cx="5607040" cy="365982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400" dirty="0">
                <a:latin typeface="Century Gothic" panose="020B0502020202020204" pitchFamily="34" charset="0"/>
              </a:rPr>
              <a:t>The point here is that the closed ended questions are equally useful as open-ended!!! </a:t>
            </a:r>
            <a:endParaRPr sz="1400" dirty="0">
              <a:latin typeface="Century Gothic" panose="020B0502020202020204" pitchFamily="34" charset="0"/>
            </a:endParaRPr>
          </a:p>
        </p:txBody>
      </p:sp>
      <p:sp>
        <p:nvSpPr>
          <p:cNvPr id="1783" name="Google Shape;1783;g13b2be3bdc3_26_167: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solidFill>
                  <a:srgbClr val="000000"/>
                </a:solidFill>
                <a:ea typeface="Calibri"/>
                <a:cs typeface="Calibri"/>
                <a:sym typeface="Calibri"/>
              </a:rPr>
              <a:t>29</a:t>
            </a:fld>
            <a:endParaRPr sz="1400" dirty="0">
              <a:solidFill>
                <a:srgbClr val="000000"/>
              </a:solidFill>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13a31733543_0_387: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g13a31733543_0_387:notes"/>
          <p:cNvSpPr txBox="1">
            <a:spLocks noGrp="1"/>
          </p:cNvSpPr>
          <p:nvPr>
            <p:ph type="body" idx="1"/>
          </p:nvPr>
        </p:nvSpPr>
        <p:spPr>
          <a:xfrm>
            <a:off x="700882" y="4473128"/>
            <a:ext cx="5607000" cy="36597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566" name="Google Shape;1566;g13a31733543_0_387:notes"/>
          <p:cNvSpPr txBox="1">
            <a:spLocks noGrp="1"/>
          </p:cNvSpPr>
          <p:nvPr>
            <p:ph type="sldNum" idx="12"/>
          </p:nvPr>
        </p:nvSpPr>
        <p:spPr>
          <a:xfrm>
            <a:off x="3970039" y="8828460"/>
            <a:ext cx="3037200" cy="46650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3</a:t>
            </a:fld>
            <a:endParaRPr dirty="0">
              <a:latin typeface="Century Gothic" panose="020B0502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p20:notes"/>
          <p:cNvSpPr>
            <a:spLocks noGrp="1" noRot="1" noChangeAspect="1"/>
          </p:cNvSpPr>
          <p:nvPr>
            <p:ph type="sldImg" idx="2"/>
          </p:nvPr>
        </p:nvSpPr>
        <p:spPr>
          <a:xfrm>
            <a:off x="2613025" y="890588"/>
            <a:ext cx="4273550" cy="24050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7" name="Google Shape;1797;p20: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798" name="Google Shape;1798;p20: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ea typeface="Calibri"/>
                <a:cs typeface="Calibri"/>
                <a:sym typeface="Calibri"/>
              </a:rPr>
              <a:t>30</a:t>
            </a:fld>
            <a:endParaRPr sz="1200" dirty="0">
              <a:solidFill>
                <a:srgbClr val="000000"/>
              </a:solidFill>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p21: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1" name="Google Shape;1811;p21: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812" name="Google Shape;1812;p21: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31</a:t>
            </a:fld>
            <a:endParaRPr dirty="0">
              <a:latin typeface="Century Gothic" panose="020B0502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13ba00f7bdd_0_0:notes"/>
          <p:cNvSpPr txBox="1">
            <a:spLocks noGrp="1"/>
          </p:cNvSpPr>
          <p:nvPr>
            <p:ph type="body" idx="1"/>
          </p:nvPr>
        </p:nvSpPr>
        <p:spPr>
          <a:xfrm>
            <a:off x="700880" y="4473121"/>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818" name="Google Shape;1818;g13ba00f7bdd_0_0:notes"/>
          <p:cNvSpPr>
            <a:spLocks noGrp="1" noRot="1" noChangeAspect="1"/>
          </p:cNvSpPr>
          <p:nvPr>
            <p:ph type="sldImg" idx="2"/>
          </p:nvPr>
        </p:nvSpPr>
        <p:spPr>
          <a:xfrm>
            <a:off x="717550" y="1162050"/>
            <a:ext cx="5573713" cy="3135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13a31733543_0_399: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13a31733543_0_399: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832" name="Google Shape;1832;g13a31733543_0_399:notes"/>
          <p:cNvSpPr txBox="1">
            <a:spLocks noGrp="1"/>
          </p:cNvSpPr>
          <p:nvPr>
            <p:ph type="sldNum" idx="12"/>
          </p:nvPr>
        </p:nvSpPr>
        <p:spPr>
          <a:xfrm>
            <a:off x="3970039" y="8828460"/>
            <a:ext cx="30372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entury Gothic" panose="020B0502020202020204" pitchFamily="34" charset="0"/>
              </a:rPr>
              <a:t>33</a:t>
            </a:fld>
            <a:endParaRPr dirty="0">
              <a:latin typeface="Century Gothic" panose="020B0502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p22: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8" name="Google Shape;1838;p22: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dirty="0">
                <a:solidFill>
                  <a:srgbClr val="000000"/>
                </a:solidFill>
                <a:latin typeface="Century Gothic" panose="020B0502020202020204" pitchFamily="34" charset="0"/>
              </a:rPr>
              <a:t>How do you see now the role of students learning to ask questions in their higher education?</a:t>
            </a: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839" name="Google Shape;1839;p22: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34</a:t>
            </a:fld>
            <a:endParaRPr dirty="0">
              <a:latin typeface="Century Gothic" panose="020B0502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13a372968a4_0_22: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Clr>
                <a:schemeClr val="dk1"/>
              </a:buClr>
              <a:buSzPts val="1100"/>
              <a:buFont typeface="Arial"/>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845" name="Google Shape;1845;g13a372968a4_0_22: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13a372968a4_0_33: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851" name="Google Shape;1851;g13a372968a4_0_33: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23:notes"/>
          <p:cNvSpPr txBox="1">
            <a:spLocks noGrp="1"/>
          </p:cNvSpPr>
          <p:nvPr>
            <p:ph type="body" idx="1"/>
          </p:nvPr>
        </p:nvSpPr>
        <p:spPr>
          <a:xfrm>
            <a:off x="700882" y="4473128"/>
            <a:ext cx="5607050" cy="3659833"/>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857" name="Google Shape;1857;p23: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13b2be3bdc3_11_156: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g13b2be3bdc3_11_156:notes"/>
          <p:cNvSpPr txBox="1">
            <a:spLocks noGrp="1"/>
          </p:cNvSpPr>
          <p:nvPr>
            <p:ph type="body" idx="1"/>
          </p:nvPr>
        </p:nvSpPr>
        <p:spPr>
          <a:xfrm>
            <a:off x="700880" y="4473122"/>
            <a:ext cx="5607040" cy="365982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r>
              <a:rPr lang="en-US" sz="1400" dirty="0">
                <a:latin typeface="Century Gothic" panose="020B0502020202020204" pitchFamily="34" charset="0"/>
              </a:rPr>
              <a:t>It is not just a question brainstorming process, but a rigorous protocol that moves through question generation to refinement, strategy, and action. The LARGER POINT of the PROCESS—is about changing the way that school is played.</a:t>
            </a:r>
            <a:endParaRPr sz="1400" dirty="0">
              <a:latin typeface="Century Gothic" panose="020B0502020202020204" pitchFamily="34" charset="0"/>
            </a:endParaRPr>
          </a:p>
        </p:txBody>
      </p:sp>
      <p:sp>
        <p:nvSpPr>
          <p:cNvPr id="1866" name="Google Shape;1866;g13b2be3bdc3_11_156: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latin typeface="Century Gothic" panose="020B0502020202020204" pitchFamily="34" charset="0"/>
              </a:rPr>
              <a:t>38</a:t>
            </a:fld>
            <a:endParaRPr sz="1400" dirty="0">
              <a:latin typeface="Century Gothic" panose="020B0502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13b2be3bdc3_11_167: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7" name="Google Shape;1877;g13b2be3bdc3_11_167:notes"/>
          <p:cNvSpPr txBox="1">
            <a:spLocks noGrp="1"/>
          </p:cNvSpPr>
          <p:nvPr>
            <p:ph type="body" idx="1"/>
          </p:nvPr>
        </p:nvSpPr>
        <p:spPr>
          <a:xfrm>
            <a:off x="700880" y="4473122"/>
            <a:ext cx="5607040" cy="365982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sz="1400" dirty="0">
              <a:latin typeface="Century Gothic" panose="020B0502020202020204" pitchFamily="34" charset="0"/>
            </a:endParaRPr>
          </a:p>
        </p:txBody>
      </p:sp>
      <p:sp>
        <p:nvSpPr>
          <p:cNvPr id="1878" name="Google Shape;1878;g13b2be3bdc3_11_167: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latin typeface="Century Gothic" panose="020B0502020202020204" pitchFamily="34" charset="0"/>
              </a:rPr>
              <a:t>39</a:t>
            </a:fld>
            <a:endParaRPr sz="1400" dirty="0">
              <a:latin typeface="Century Gothic" panose="020B0502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6:notes"/>
          <p:cNvSpPr txBox="1">
            <a:spLocks noGrp="1"/>
          </p:cNvSpPr>
          <p:nvPr>
            <p:ph type="body" idx="1"/>
          </p:nvPr>
        </p:nvSpPr>
        <p:spPr>
          <a:xfrm>
            <a:off x="700882" y="4473128"/>
            <a:ext cx="5607050" cy="3659833"/>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Clr>
                <a:schemeClr val="dk1"/>
              </a:buClr>
              <a:buSzPts val="1100"/>
              <a:buFont typeface="Arial"/>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573" name="Google Shape;1573;p6: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13b2be3bdc3_11_172: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83" name="Google Shape;1883;g13b2be3bdc3_11_172:notes"/>
          <p:cNvSpPr txBox="1">
            <a:spLocks noGrp="1"/>
          </p:cNvSpPr>
          <p:nvPr>
            <p:ph type="body" idx="1"/>
          </p:nvPr>
        </p:nvSpPr>
        <p:spPr>
          <a:xfrm>
            <a:off x="700880" y="4473122"/>
            <a:ext cx="5607040" cy="365982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sz="1400" dirty="0">
              <a:latin typeface="Century Gothic" panose="020B0502020202020204" pitchFamily="34" charset="0"/>
              <a:sym typeface="Calibri"/>
            </a:endParaRPr>
          </a:p>
        </p:txBody>
      </p:sp>
      <p:sp>
        <p:nvSpPr>
          <p:cNvPr id="1884" name="Google Shape;1884;g13b2be3bdc3_11_172: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latin typeface="Century Gothic" panose="020B0502020202020204" pitchFamily="34" charset="0"/>
              </a:rPr>
              <a:t>40</a:t>
            </a:fld>
            <a:endParaRPr sz="1400" dirty="0">
              <a:latin typeface="Century Gothic" panose="020B0502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13b2be3bdc3_11_184:notes"/>
          <p:cNvSpPr txBox="1">
            <a:spLocks noGrp="1"/>
          </p:cNvSpPr>
          <p:nvPr>
            <p:ph type="body" idx="1"/>
          </p:nvPr>
        </p:nvSpPr>
        <p:spPr>
          <a:xfrm>
            <a:off x="700880" y="4473122"/>
            <a:ext cx="5607040" cy="365982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sz="1400" dirty="0">
              <a:latin typeface="Century Gothic" panose="020B0502020202020204" pitchFamily="34" charset="0"/>
            </a:endParaRPr>
          </a:p>
        </p:txBody>
      </p:sp>
      <p:sp>
        <p:nvSpPr>
          <p:cNvPr id="1896" name="Google Shape;1896;g13b2be3bdc3_11_184: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13b2be3bdc3_11_307:notes"/>
          <p:cNvSpPr txBox="1">
            <a:spLocks noGrp="1"/>
          </p:cNvSpPr>
          <p:nvPr>
            <p:ph type="body" idx="1"/>
          </p:nvPr>
        </p:nvSpPr>
        <p:spPr>
          <a:xfrm>
            <a:off x="700880" y="4473122"/>
            <a:ext cx="5607040" cy="365982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sz="1400" dirty="0">
              <a:latin typeface="Century Gothic" panose="020B0502020202020204" pitchFamily="34" charset="0"/>
            </a:endParaRPr>
          </a:p>
        </p:txBody>
      </p:sp>
      <p:sp>
        <p:nvSpPr>
          <p:cNvPr id="1911" name="Google Shape;1911;g13b2be3bdc3_11_307: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g13b2be3bdc3_26_182: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8" name="Google Shape;1918;g13b2be3bdc3_26_182:notes"/>
          <p:cNvSpPr txBox="1">
            <a:spLocks noGrp="1"/>
          </p:cNvSpPr>
          <p:nvPr>
            <p:ph type="body" idx="1"/>
          </p:nvPr>
        </p:nvSpPr>
        <p:spPr>
          <a:xfrm>
            <a:off x="700880" y="4473122"/>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919" name="Google Shape;1919;g13b2be3bdc3_26_182: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43</a:t>
            </a:fld>
            <a:endParaRPr sz="1400" dirty="0">
              <a:latin typeface="Century Gothic" panose="020B0502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g13a372968a4_2_171: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932" name="Google Shape;1932;g13a372968a4_2_171: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13a372968a4_2_176: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g13a372968a4_2_176: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939" name="Google Shape;1939;g13a372968a4_2_176: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46</a:t>
            </a:fld>
            <a:endParaRPr sz="1400" dirty="0">
              <a:latin typeface="Century Gothic" panose="020B0502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13a372968a4_2_183: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6" name="Google Shape;1946;g13a372968a4_2_183: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947" name="Google Shape;1947;g13a372968a4_2_183: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47</a:t>
            </a:fld>
            <a:endParaRPr sz="1400" dirty="0">
              <a:latin typeface="Century Gothic" panose="020B0502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13a372968a4_2_195: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200"/>
              <a:buFont typeface="Calibri"/>
              <a:buNone/>
            </a:pPr>
            <a:endParaRPr sz="1400" dirty="0">
              <a:latin typeface="Century Gothic" panose="020B0502020202020204" pitchFamily="34" charset="0"/>
            </a:endParaRPr>
          </a:p>
        </p:txBody>
      </p:sp>
      <p:sp>
        <p:nvSpPr>
          <p:cNvPr id="1959" name="Google Shape;1959;g13a372968a4_2_195: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13a372968a4_2_200: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5" name="Google Shape;1965;g13a372968a4_2_200: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dirty="0">
                <a:latin typeface="Century Gothic" panose="020B0502020202020204" pitchFamily="34" charset="0"/>
              </a:rPr>
              <a:t>To read more about Nicole Bolduc’s work: </a:t>
            </a:r>
            <a:r>
              <a:rPr lang="en-US" sz="1200" u="sng" dirty="0">
                <a:solidFill>
                  <a:schemeClr val="hlink"/>
                </a:solidFill>
                <a:latin typeface="Century Gothic" panose="020B0502020202020204" pitchFamily="34" charset="0"/>
                <a:hlinkClick r:id="rId3"/>
              </a:rPr>
              <a:t>5 Tips for Blending the Question Formulation Technique (QFT) with NGSS</a:t>
            </a:r>
            <a:endParaRPr sz="1200" dirty="0">
              <a:latin typeface="Century Gothic" panose="020B0502020202020204" pitchFamily="34" charset="0"/>
            </a:endParaRPr>
          </a:p>
          <a:p>
            <a:pPr marL="0" lvl="0" indent="0" algn="l" rtl="0">
              <a:spcBef>
                <a:spcPts val="0"/>
              </a:spcBef>
              <a:spcAft>
                <a:spcPts val="0"/>
              </a:spcAft>
              <a:buNone/>
            </a:pPr>
            <a:endParaRPr sz="1400" dirty="0">
              <a:latin typeface="Century Gothic" panose="020B0502020202020204" pitchFamily="34" charset="0"/>
            </a:endParaRPr>
          </a:p>
        </p:txBody>
      </p:sp>
      <p:sp>
        <p:nvSpPr>
          <p:cNvPr id="1966" name="Google Shape;1966;g13a372968a4_2_200: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49</a:t>
            </a:fld>
            <a:endParaRPr sz="1400" dirty="0">
              <a:latin typeface="Century Gothic" panose="020B0502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13a372968a4_2_208: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974" name="Google Shape;1974;g13a372968a4_2_208: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13a31733543_0_363: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579" name="Google Shape;1579;g13a31733543_0_363: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13ba00f827d_3_140:notes"/>
          <p:cNvSpPr txBox="1">
            <a:spLocks noGrp="1"/>
          </p:cNvSpPr>
          <p:nvPr>
            <p:ph type="body" idx="1"/>
          </p:nvPr>
        </p:nvSpPr>
        <p:spPr>
          <a:xfrm>
            <a:off x="950084" y="3384856"/>
            <a:ext cx="7600653" cy="3206706"/>
          </a:xfrm>
          <a:prstGeom prst="rect">
            <a:avLst/>
          </a:prstGeom>
          <a:noFill/>
          <a:ln>
            <a:noFill/>
          </a:ln>
        </p:spPr>
        <p:txBody>
          <a:bodyPr spcFirstLastPara="1" wrap="square" lIns="95025" tIns="95025" rIns="95025" bIns="950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980" name="Google Shape;1980;g13ba00f827d_3_140:notes"/>
          <p:cNvSpPr>
            <a:spLocks noGrp="1" noRot="1" noChangeAspect="1"/>
          </p:cNvSpPr>
          <p:nvPr>
            <p:ph type="sldImg" idx="2"/>
          </p:nvPr>
        </p:nvSpPr>
        <p:spPr>
          <a:xfrm>
            <a:off x="2374900" y="533400"/>
            <a:ext cx="4751388" cy="2673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g13ba00f827d_3_146:notes"/>
          <p:cNvSpPr txBox="1">
            <a:spLocks noGrp="1"/>
          </p:cNvSpPr>
          <p:nvPr>
            <p:ph type="body" idx="1"/>
          </p:nvPr>
        </p:nvSpPr>
        <p:spPr>
          <a:xfrm>
            <a:off x="950084" y="3384856"/>
            <a:ext cx="7600653" cy="3206706"/>
          </a:xfrm>
          <a:prstGeom prst="rect">
            <a:avLst/>
          </a:prstGeom>
          <a:noFill/>
          <a:ln>
            <a:noFill/>
          </a:ln>
        </p:spPr>
        <p:txBody>
          <a:bodyPr spcFirstLastPara="1" wrap="square" lIns="95025" tIns="95025" rIns="95025" bIns="95025" anchor="t" anchorCtr="0">
            <a:noAutofit/>
          </a:bodyPr>
          <a:lstStyle/>
          <a:p>
            <a:pPr marL="0" lvl="0" indent="0" algn="l" rtl="0">
              <a:spcBef>
                <a:spcPts val="0"/>
              </a:spcBef>
              <a:spcAft>
                <a:spcPts val="0"/>
              </a:spcAft>
              <a:buNone/>
            </a:pPr>
            <a:r>
              <a:rPr lang="en-US" sz="1400" dirty="0">
                <a:latin typeface="Century Gothic" panose="020B0502020202020204" pitchFamily="34" charset="0"/>
              </a:rPr>
              <a:t>Students had previewed the lab station prior to this. </a:t>
            </a:r>
            <a:endParaRPr sz="1400" dirty="0">
              <a:latin typeface="Century Gothic" panose="020B0502020202020204" pitchFamily="34" charset="0"/>
            </a:endParaRPr>
          </a:p>
        </p:txBody>
      </p:sp>
      <p:sp>
        <p:nvSpPr>
          <p:cNvPr id="1986" name="Google Shape;1986;g13ba00f827d_3_146:notes"/>
          <p:cNvSpPr>
            <a:spLocks noGrp="1" noRot="1" noChangeAspect="1"/>
          </p:cNvSpPr>
          <p:nvPr>
            <p:ph type="sldImg" idx="2"/>
          </p:nvPr>
        </p:nvSpPr>
        <p:spPr>
          <a:xfrm>
            <a:off x="2374900" y="533400"/>
            <a:ext cx="4751388" cy="2673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g13ba00f827d_3_156: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997" name="Google Shape;1997;g13ba00f827d_3_156: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g13ba00f827d_3_162: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4" name="Google Shape;2004;g13ba00f827d_3_162: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005" name="Google Shape;2005;g13ba00f827d_3_162: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ea typeface="Calibri"/>
                <a:cs typeface="Calibri"/>
                <a:sym typeface="Calibri"/>
              </a:rPr>
              <a:t>54</a:t>
            </a:fld>
            <a:endParaRPr sz="1200" b="0" i="0" u="none" strike="noStrike" cap="none" dirty="0">
              <a:solidFill>
                <a:srgbClr val="000000"/>
              </a:solidFill>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13ba00f827d_3_169: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2012" name="Google Shape;2012;g13ba00f827d_3_169: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g13ba00f827d_3_174: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2018" name="Google Shape;2018;g13ba00f827d_3_174: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13ba00f827d_3_186:notes"/>
          <p:cNvSpPr txBox="1">
            <a:spLocks noGrp="1"/>
          </p:cNvSpPr>
          <p:nvPr>
            <p:ph type="body" idx="1"/>
          </p:nvPr>
        </p:nvSpPr>
        <p:spPr>
          <a:xfrm>
            <a:off x="1287892" y="2595057"/>
            <a:ext cx="10303108" cy="2458475"/>
          </a:xfrm>
          <a:prstGeom prst="rect">
            <a:avLst/>
          </a:prstGeom>
          <a:noFill/>
          <a:ln>
            <a:noFill/>
          </a:ln>
        </p:spPr>
        <p:txBody>
          <a:bodyPr spcFirstLastPara="1" wrap="square" lIns="96850" tIns="96850" rIns="96850" bIns="96850"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025" name="Google Shape;2025;g13ba00f827d_3_186:notes"/>
          <p:cNvSpPr>
            <a:spLocks noGrp="1" noRot="1" noChangeAspect="1"/>
          </p:cNvSpPr>
          <p:nvPr>
            <p:ph type="sldImg" idx="2"/>
          </p:nvPr>
        </p:nvSpPr>
        <p:spPr>
          <a:xfrm>
            <a:off x="4618038" y="409575"/>
            <a:ext cx="3641725" cy="2047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g13ba00f827d_3_191: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2031" name="Google Shape;2031;g13ba00f827d_3_191: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13ba00f827d_3_196: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g13ba00f827d_3_196: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038" name="Google Shape;2038;g13ba00f827d_3_196: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solidFill>
                  <a:srgbClr val="000000"/>
                </a:solidFill>
                <a:ea typeface="Calibri"/>
                <a:cs typeface="Calibri"/>
                <a:sym typeface="Calibri"/>
              </a:rPr>
              <a:t>59</a:t>
            </a:fld>
            <a:endParaRPr sz="1400" dirty="0">
              <a:solidFill>
                <a:srgbClr val="000000"/>
              </a:solidFill>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13ba00f827d_3_203: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5" name="Google Shape;2045;g13ba00f827d_3_203: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046" name="Google Shape;2046;g13ba00f827d_3_203: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solidFill>
                  <a:srgbClr val="000000"/>
                </a:solidFill>
                <a:ea typeface="Calibri"/>
                <a:cs typeface="Calibri"/>
                <a:sym typeface="Calibri"/>
              </a:rPr>
              <a:t>60</a:t>
            </a:fld>
            <a:endParaRPr sz="1400" dirty="0">
              <a:solidFill>
                <a:srgbClr val="000000"/>
              </a:solidFill>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13a372968a4_0_0: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5" name="Google Shape;1585;g13a372968a4_0_0:notes"/>
          <p:cNvSpPr txBox="1">
            <a:spLocks noGrp="1"/>
          </p:cNvSpPr>
          <p:nvPr>
            <p:ph type="body" idx="1"/>
          </p:nvPr>
        </p:nvSpPr>
        <p:spPr>
          <a:xfrm>
            <a:off x="700882" y="4473128"/>
            <a:ext cx="5607000" cy="3659700"/>
          </a:xfrm>
          <a:prstGeom prst="rect">
            <a:avLst/>
          </a:prstGeom>
          <a:noFill/>
          <a:ln>
            <a:noFill/>
          </a:ln>
        </p:spPr>
        <p:txBody>
          <a:bodyPr spcFirstLastPara="1" wrap="square" lIns="93150" tIns="46575" rIns="93150" bIns="465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i="1" dirty="0">
                <a:latin typeface="Century Gothic" panose="020B0502020202020204" pitchFamily="34" charset="0"/>
              </a:rPr>
              <a:t> </a:t>
            </a:r>
            <a:endParaRPr i="1" dirty="0">
              <a:latin typeface="Century Gothic" panose="020B0502020202020204" pitchFamily="34" charset="0"/>
            </a:endParaRPr>
          </a:p>
        </p:txBody>
      </p:sp>
      <p:sp>
        <p:nvSpPr>
          <p:cNvPr id="1586" name="Google Shape;1586;g13a372968a4_0_0:notes"/>
          <p:cNvSpPr txBox="1">
            <a:spLocks noGrp="1"/>
          </p:cNvSpPr>
          <p:nvPr>
            <p:ph type="sldNum" idx="12"/>
          </p:nvPr>
        </p:nvSpPr>
        <p:spPr>
          <a:xfrm>
            <a:off x="3970039" y="8828460"/>
            <a:ext cx="3037200" cy="46650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6</a:t>
            </a:fld>
            <a:endParaRPr dirty="0">
              <a:latin typeface="Century Gothic" panose="020B0502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13ba00f827d_3_209: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2052" name="Google Shape;2052;g13ba00f827d_3_209: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27:notes"/>
          <p:cNvSpPr txBox="1">
            <a:spLocks noGrp="1"/>
          </p:cNvSpPr>
          <p:nvPr>
            <p:ph type="body" idx="1"/>
          </p:nvPr>
        </p:nvSpPr>
        <p:spPr>
          <a:xfrm>
            <a:off x="701040" y="4473892"/>
            <a:ext cx="5608320" cy="3660458"/>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2063" name="Google Shape;2063;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p28: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0" name="Google Shape;2080;p28: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Clr>
                <a:schemeClr val="dk1"/>
              </a:buClr>
              <a:buSzPts val="1200"/>
              <a:buFont typeface="Calibri"/>
              <a:buNone/>
            </a:pPr>
            <a:r>
              <a:rPr lang="en-US" sz="1200" i="1" u="sng" dirty="0">
                <a:solidFill>
                  <a:schemeClr val="dk1"/>
                </a:solidFill>
                <a:latin typeface="Century Gothic" panose="020B0502020202020204" pitchFamily="34" charset="0"/>
              </a:rPr>
              <a:t>At the start of the semester</a:t>
            </a:r>
            <a:endParaRPr dirty="0">
              <a:latin typeface="Century Gothic" panose="020B0502020202020204" pitchFamily="34" charset="0"/>
            </a:endParaRPr>
          </a:p>
          <a:p>
            <a:pPr marL="0" lvl="0" indent="0" algn="l" rtl="0">
              <a:spcBef>
                <a:spcPts val="0"/>
              </a:spcBef>
              <a:spcAft>
                <a:spcPts val="0"/>
              </a:spcAft>
              <a:buClr>
                <a:schemeClr val="dk1"/>
              </a:buClr>
              <a:buSzPts val="1200"/>
              <a:buFont typeface="Calibri"/>
              <a:buNone/>
            </a:pPr>
            <a:r>
              <a:rPr lang="en-US" sz="1200" dirty="0">
                <a:solidFill>
                  <a:schemeClr val="dk1"/>
                </a:solidFill>
                <a:latin typeface="Century Gothic" panose="020B0502020202020204" pitchFamily="34" charset="0"/>
              </a:rPr>
              <a:t>Students “identified ALL of the sub-disciplines in ecology" that would be covered in the course. </a:t>
            </a:r>
            <a:endParaRPr sz="1200" u="sng" dirty="0">
              <a:solidFill>
                <a:schemeClr val="dk1"/>
              </a:solidFill>
              <a:latin typeface="Century Gothic" panose="020B0502020202020204" pitchFamily="34" charset="0"/>
            </a:endParaRPr>
          </a:p>
          <a:p>
            <a:pPr marL="0" lvl="0" indent="0" algn="l" rtl="0">
              <a:spcBef>
                <a:spcPts val="0"/>
              </a:spcBef>
              <a:spcAft>
                <a:spcPts val="0"/>
              </a:spcAft>
              <a:buClr>
                <a:schemeClr val="dk1"/>
              </a:buClr>
              <a:buSzPts val="1200"/>
              <a:buFont typeface="Calibri"/>
              <a:buNone/>
            </a:pPr>
            <a:endParaRPr sz="1200" i="1" u="sng" dirty="0">
              <a:solidFill>
                <a:schemeClr val="dk1"/>
              </a:solidFill>
              <a:latin typeface="Century Gothic" panose="020B0502020202020204" pitchFamily="34" charset="0"/>
            </a:endParaRPr>
          </a:p>
          <a:p>
            <a:pPr marL="0" lvl="0" indent="0" algn="l" rtl="0">
              <a:spcBef>
                <a:spcPts val="0"/>
              </a:spcBef>
              <a:spcAft>
                <a:spcPts val="0"/>
              </a:spcAft>
              <a:buClr>
                <a:schemeClr val="dk1"/>
              </a:buClr>
              <a:buSzPts val="1200"/>
              <a:buFont typeface="Calibri"/>
              <a:buNone/>
            </a:pPr>
            <a:r>
              <a:rPr lang="en-US" sz="1200" i="1" u="sng" dirty="0">
                <a:solidFill>
                  <a:schemeClr val="dk1"/>
                </a:solidFill>
                <a:latin typeface="Century Gothic" panose="020B0502020202020204" pitchFamily="34" charset="0"/>
              </a:rPr>
              <a:t>At the end of the semester</a:t>
            </a:r>
            <a:endParaRPr dirty="0">
              <a:latin typeface="Century Gothic" panose="020B0502020202020204" pitchFamily="34" charset="0"/>
            </a:endParaRPr>
          </a:p>
          <a:p>
            <a:pPr marL="0" lvl="0" indent="0" algn="l" rtl="0">
              <a:spcBef>
                <a:spcPts val="0"/>
              </a:spcBef>
              <a:spcAft>
                <a:spcPts val="0"/>
              </a:spcAft>
              <a:buClr>
                <a:schemeClr val="dk1"/>
              </a:buClr>
              <a:buSzPts val="1200"/>
              <a:buFont typeface="Calibri"/>
              <a:buNone/>
            </a:pPr>
            <a:r>
              <a:rPr lang="en-US" sz="1200" dirty="0">
                <a:solidFill>
                  <a:schemeClr val="dk1"/>
                </a:solidFill>
                <a:latin typeface="Century Gothic" panose="020B0502020202020204" pitchFamily="34" charset="0"/>
              </a:rPr>
              <a:t>Students “saw how much more sophisticated their questions had become”</a:t>
            </a: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sz="1200" b="0" i="0" dirty="0">
                <a:solidFill>
                  <a:schemeClr val="dk1"/>
                </a:solidFill>
                <a:latin typeface="Century Gothic" panose="020B0502020202020204" pitchFamily="34" charset="0"/>
                <a:sym typeface="Calibri"/>
              </a:rPr>
              <a:t>Dan Perlman at Brandeis talking about how his students were presented with a QFocus about what had been Dan P's dissertation and he said "in 20 minutes they got to all the questions </a:t>
            </a:r>
            <a:r>
              <a:rPr lang="en-US" sz="1200" b="0" i="0" dirty="0" err="1">
                <a:solidFill>
                  <a:schemeClr val="dk1"/>
                </a:solidFill>
                <a:latin typeface="Century Gothic" panose="020B0502020202020204" pitchFamily="34" charset="0"/>
                <a:sym typeface="Calibri"/>
              </a:rPr>
              <a:t>i</a:t>
            </a:r>
            <a:r>
              <a:rPr lang="en-US" sz="1200" b="0" i="0" dirty="0">
                <a:solidFill>
                  <a:schemeClr val="dk1"/>
                </a:solidFill>
                <a:latin typeface="Century Gothic" panose="020B0502020202020204" pitchFamily="34" charset="0"/>
                <a:sym typeface="Calibri"/>
              </a:rPr>
              <a:t> had to address in my dissertation and more that </a:t>
            </a:r>
            <a:r>
              <a:rPr lang="en-US" sz="1200" b="0" i="0" dirty="0" err="1">
                <a:solidFill>
                  <a:schemeClr val="dk1"/>
                </a:solidFill>
                <a:latin typeface="Century Gothic" panose="020B0502020202020204" pitchFamily="34" charset="0"/>
                <a:sym typeface="Calibri"/>
              </a:rPr>
              <a:t>i</a:t>
            </a:r>
            <a:r>
              <a:rPr lang="en-US" sz="1200" b="0" i="0" dirty="0">
                <a:solidFill>
                  <a:schemeClr val="dk1"/>
                </a:solidFill>
                <a:latin typeface="Century Gothic" panose="020B0502020202020204" pitchFamily="34" charset="0"/>
                <a:sym typeface="Calibri"/>
              </a:rPr>
              <a:t> hadn't thought about." That's acceleration. </a:t>
            </a:r>
            <a:endParaRPr dirty="0">
              <a:latin typeface="Century Gothic" panose="020B0502020202020204" pitchFamily="34" charset="0"/>
            </a:endParaRPr>
          </a:p>
        </p:txBody>
      </p:sp>
      <p:sp>
        <p:nvSpPr>
          <p:cNvPr id="2081" name="Google Shape;2081;p28: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63</a:t>
            </a:fld>
            <a:endParaRPr dirty="0">
              <a:latin typeface="Century Gothic" panose="020B0502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p29: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8" name="Google Shape;2088;p29: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solidFill>
                <a:schemeClr val="dk1"/>
              </a:solidFill>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2089" name="Google Shape;2089;p29: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ea typeface="Calibri"/>
                <a:cs typeface="Calibri"/>
                <a:sym typeface="Calibri"/>
              </a:rPr>
              <a:t>64</a:t>
            </a:fld>
            <a:endParaRPr sz="1200" b="0" i="0" u="none" strike="noStrike" cap="none" dirty="0">
              <a:solidFill>
                <a:srgbClr val="000000"/>
              </a:solidFill>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a372968a4_0_38: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Clr>
                <a:schemeClr val="dk1"/>
              </a:buClr>
              <a:buSzPts val="1100"/>
              <a:buFont typeface="Arial"/>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2097" name="Google Shape;2097;g13a372968a4_0_38: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Google Shape;2102;g13a372968a4_0_48: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3" name="Google Shape;2103;g13a372968a4_0_48: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457200" lvl="0" indent="-317500" algn="l" rtl="0">
              <a:spcBef>
                <a:spcPts val="0"/>
              </a:spcBef>
              <a:spcAft>
                <a:spcPts val="0"/>
              </a:spcAft>
              <a:buSzPts val="1400"/>
              <a:buChar char="-"/>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2104" name="Google Shape;2104;g13a372968a4_0_48:notes"/>
          <p:cNvSpPr txBox="1">
            <a:spLocks noGrp="1"/>
          </p:cNvSpPr>
          <p:nvPr>
            <p:ph type="sldNum" idx="12"/>
          </p:nvPr>
        </p:nvSpPr>
        <p:spPr>
          <a:xfrm>
            <a:off x="3970039" y="8828460"/>
            <a:ext cx="30372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entury Gothic" panose="020B0502020202020204" pitchFamily="34" charset="0"/>
              </a:rPr>
              <a:t>66</a:t>
            </a:fld>
            <a:endParaRPr dirty="0">
              <a:latin typeface="Century Gothic" panose="020B0502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3a372968a4_0_56: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3a372968a4_0_56: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2110" name="Google Shape;2110;g13a372968a4_0_56:notes"/>
          <p:cNvSpPr txBox="1">
            <a:spLocks noGrp="1"/>
          </p:cNvSpPr>
          <p:nvPr>
            <p:ph type="sldNum" idx="12"/>
          </p:nvPr>
        </p:nvSpPr>
        <p:spPr>
          <a:xfrm>
            <a:off x="3970039" y="8828460"/>
            <a:ext cx="30372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67</a:t>
            </a:fld>
            <a:endParaRPr dirty="0">
              <a:latin typeface="Century Gothic" panose="020B0502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3"/>
        <p:cNvGrpSpPr/>
        <p:nvPr/>
      </p:nvGrpSpPr>
      <p:grpSpPr>
        <a:xfrm>
          <a:off x="0" y="0"/>
          <a:ext cx="0" cy="0"/>
          <a:chOff x="0" y="0"/>
          <a:chExt cx="0" cy="0"/>
        </a:xfrm>
      </p:grpSpPr>
      <p:sp>
        <p:nvSpPr>
          <p:cNvPr id="2114" name="Google Shape;2114;g13a372968a4_0_68: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5" name="Google Shape;2115;g13a372968a4_0_68: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2116" name="Google Shape;2116;g13a372968a4_0_68:notes"/>
          <p:cNvSpPr txBox="1">
            <a:spLocks noGrp="1"/>
          </p:cNvSpPr>
          <p:nvPr>
            <p:ph type="sldNum" idx="12"/>
          </p:nvPr>
        </p:nvSpPr>
        <p:spPr>
          <a:xfrm>
            <a:off x="3970039" y="8828460"/>
            <a:ext cx="30372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68</a:t>
            </a:fld>
            <a:endParaRPr dirty="0">
              <a:latin typeface="Century Gothic" panose="020B0502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13a372968a4_0_73: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Clr>
                <a:schemeClr val="dk1"/>
              </a:buClr>
              <a:buSzPts val="1100"/>
              <a:buFont typeface="Arial"/>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2121" name="Google Shape;2121;g13a372968a4_0_73: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13b95edd6d3_2_0: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2127" name="Google Shape;2127;g13b95edd6d3_2_0: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5: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p5: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dirty="0">
                <a:latin typeface="Century Gothic" panose="020B0502020202020204" pitchFamily="34" charset="0"/>
              </a:rPr>
              <a:t>1906-09 Harvard college</a:t>
            </a: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1909- college</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1910- MA</a:t>
            </a: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593" name="Google Shape;1593;p5: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ea typeface="Calibri"/>
                <a:cs typeface="Calibri"/>
                <a:sym typeface="Calibri"/>
              </a:rPr>
              <a:t>7</a:t>
            </a:fld>
            <a:endParaRPr sz="1200" b="0" i="0" u="none" strike="noStrike" cap="none" dirty="0">
              <a:solidFill>
                <a:srgbClr val="000000"/>
              </a:solidFill>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13b95edd6d3_2_6: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3" name="Google Shape;2133;g13b95edd6d3_2_6: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134" name="Google Shape;2134;g13b95edd6d3_2_6: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71</a:t>
            </a:fld>
            <a:endParaRPr sz="1400" dirty="0">
              <a:latin typeface="Century Gothic" panose="020B0502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g13b95edd6d3_2_21: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49" name="Google Shape;2149;g13b95edd6d3_2_21: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sym typeface="Calibri"/>
            </a:endParaRPr>
          </a:p>
        </p:txBody>
      </p:sp>
      <p:sp>
        <p:nvSpPr>
          <p:cNvPr id="2150" name="Google Shape;2150;g13b95edd6d3_2_21: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200">
                <a:solidFill>
                  <a:schemeClr val="dk1"/>
                </a:solidFill>
                <a:ea typeface="Calibri"/>
                <a:cs typeface="Calibri"/>
                <a:sym typeface="Calibri"/>
              </a:rPr>
              <a:t>72</a:t>
            </a:fld>
            <a:endParaRPr sz="1200" dirty="0">
              <a:solidFill>
                <a:schemeClr val="dk1"/>
              </a:solidFill>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13b95edd6d3_2_29: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8" name="Google Shape;2158;g13b95edd6d3_2_29: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159" name="Google Shape;2159;g13b95edd6d3_2_29: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73</a:t>
            </a:fld>
            <a:endParaRPr sz="1400" dirty="0">
              <a:latin typeface="Century Gothic" panose="020B0502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13b95edd6d3_2_57: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7" name="Google Shape;2187;g13b95edd6d3_2_57: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188" name="Google Shape;2188;g13b95edd6d3_2_57: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74</a:t>
            </a:fld>
            <a:endParaRPr sz="1400" dirty="0">
              <a:latin typeface="Century Gothic" panose="020B0502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g13b95edd6d3_2_63: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2194" name="Google Shape;2194;g13b95edd6d3_2_63: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3b95edd6d3_2_69: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1" name="Google Shape;2201;g13b95edd6d3_2_69: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202" name="Google Shape;2202;g13b95edd6d3_2_69: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76</a:t>
            </a:fld>
            <a:endParaRPr sz="1400" dirty="0">
              <a:latin typeface="Century Gothic" panose="020B0502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p:cNvGrpSpPr/>
        <p:nvPr/>
      </p:nvGrpSpPr>
      <p:grpSpPr>
        <a:xfrm>
          <a:off x="0" y="0"/>
          <a:ext cx="0" cy="0"/>
          <a:chOff x="0" y="0"/>
          <a:chExt cx="0" cy="0"/>
        </a:xfrm>
      </p:grpSpPr>
      <p:sp>
        <p:nvSpPr>
          <p:cNvPr id="2209" name="Google Shape;2209;g13b95edd6d3_2_77: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0" name="Google Shape;2210;g13b95edd6d3_2_77: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a:p>
            <a:pPr marL="0" lvl="0" indent="0" algn="l" rtl="0">
              <a:spcBef>
                <a:spcPts val="0"/>
              </a:spcBef>
              <a:spcAft>
                <a:spcPts val="0"/>
              </a:spcAft>
              <a:buNone/>
            </a:pPr>
            <a:endParaRPr sz="1400" dirty="0">
              <a:latin typeface="Century Gothic" panose="020B0502020202020204" pitchFamily="34" charset="0"/>
            </a:endParaRPr>
          </a:p>
        </p:txBody>
      </p:sp>
      <p:sp>
        <p:nvSpPr>
          <p:cNvPr id="2211" name="Google Shape;2211;g13b95edd6d3_2_77: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77</a:t>
            </a:fld>
            <a:endParaRPr sz="1400" dirty="0">
              <a:latin typeface="Century Gothic" panose="020B0502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g13b95edd6d3_2_84: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8" name="Google Shape;2218;g13b95edd6d3_2_84: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219" name="Google Shape;2219;g13b95edd6d3_2_84: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78</a:t>
            </a:fld>
            <a:endParaRPr sz="1400" dirty="0">
              <a:latin typeface="Century Gothic" panose="020B0502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4"/>
        <p:cNvGrpSpPr/>
        <p:nvPr/>
      </p:nvGrpSpPr>
      <p:grpSpPr>
        <a:xfrm>
          <a:off x="0" y="0"/>
          <a:ext cx="0" cy="0"/>
          <a:chOff x="0" y="0"/>
          <a:chExt cx="0" cy="0"/>
        </a:xfrm>
      </p:grpSpPr>
      <p:sp>
        <p:nvSpPr>
          <p:cNvPr id="2225" name="Google Shape;2225;g13b95edd6d3_2_91: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6" name="Google Shape;2226;g13b95edd6d3_2_91: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200" b="0" i="0" u="none" strike="noStrike" dirty="0">
              <a:solidFill>
                <a:schemeClr val="dk1"/>
              </a:solidFill>
              <a:latin typeface="Century Gothic" panose="020B0502020202020204" pitchFamily="34" charset="0"/>
              <a:sym typeface="Calibri"/>
            </a:endParaRPr>
          </a:p>
        </p:txBody>
      </p:sp>
      <p:sp>
        <p:nvSpPr>
          <p:cNvPr id="2227" name="Google Shape;2227;g13b95edd6d3_2_91: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79</a:t>
            </a:fld>
            <a:endParaRPr sz="1400" dirty="0">
              <a:latin typeface="Century Gothic" panose="020B0502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g13b95edd6d3_2_97: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3" name="Google Shape;2233;g13b95edd6d3_2_97: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234" name="Google Shape;2234;g13b95edd6d3_2_97: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80</a:t>
            </a:fld>
            <a:endParaRPr sz="1400" dirty="0">
              <a:latin typeface="Century Gothic" panose="020B0502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13b2be3bdc3_6_113:notes"/>
          <p:cNvSpPr txBox="1">
            <a:spLocks noGrp="1"/>
          </p:cNvSpPr>
          <p:nvPr>
            <p:ph type="body" idx="1"/>
          </p:nvPr>
        </p:nvSpPr>
        <p:spPr>
          <a:xfrm>
            <a:off x="700880" y="4473123"/>
            <a:ext cx="5607040" cy="3659828"/>
          </a:xfrm>
          <a:prstGeom prst="rect">
            <a:avLst/>
          </a:prstGeom>
        </p:spPr>
        <p:txBody>
          <a:bodyPr spcFirstLastPara="1" wrap="square" lIns="93275" tIns="93275" rIns="93275" bIns="932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1598" name="Google Shape;1598;g13b2be3bdc3_6_113: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81</a:t>
            </a:fld>
            <a:endParaRPr lang="en-US"/>
          </a:p>
        </p:txBody>
      </p:sp>
    </p:spTree>
    <p:extLst>
      <p:ext uri="{BB962C8B-B14F-4D97-AF65-F5344CB8AC3E}">
        <p14:creationId xmlns:p14="http://schemas.microsoft.com/office/powerpoint/2010/main" val="38028286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82</a:t>
            </a:fld>
            <a:endParaRPr lang="en-US"/>
          </a:p>
        </p:txBody>
      </p:sp>
    </p:spTree>
    <p:extLst>
      <p:ext uri="{BB962C8B-B14F-4D97-AF65-F5344CB8AC3E}">
        <p14:creationId xmlns:p14="http://schemas.microsoft.com/office/powerpoint/2010/main" val="33279398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6"/>
        <p:cNvGrpSpPr/>
        <p:nvPr/>
      </p:nvGrpSpPr>
      <p:grpSpPr>
        <a:xfrm>
          <a:off x="0" y="0"/>
          <a:ext cx="0" cy="0"/>
          <a:chOff x="0" y="0"/>
          <a:chExt cx="0" cy="0"/>
        </a:xfrm>
      </p:grpSpPr>
      <p:sp>
        <p:nvSpPr>
          <p:cNvPr id="2247" name="Google Shape;2247;g13a372968a4_0_78: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Clr>
                <a:schemeClr val="dk1"/>
              </a:buClr>
              <a:buSzPts val="1100"/>
              <a:buFont typeface="Arial"/>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2248" name="Google Shape;2248;g13a372968a4_0_78: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13b2be3bdc3_1_153: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dirty="0">
              <a:latin typeface="Century Gothic" panose="020B0502020202020204" pitchFamily="34" charset="0"/>
            </a:endParaRPr>
          </a:p>
        </p:txBody>
      </p:sp>
      <p:sp>
        <p:nvSpPr>
          <p:cNvPr id="2254" name="Google Shape;2254;g13b2be3bdc3_1_153: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13b2be3bdc3_11_313:notes"/>
          <p:cNvSpPr txBox="1">
            <a:spLocks noGrp="1"/>
          </p:cNvSpPr>
          <p:nvPr>
            <p:ph type="body" idx="1"/>
          </p:nvPr>
        </p:nvSpPr>
        <p:spPr>
          <a:xfrm>
            <a:off x="700880" y="4473123"/>
            <a:ext cx="5607040" cy="365998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sz="1400" dirty="0">
              <a:latin typeface="Century Gothic" panose="020B0502020202020204" pitchFamily="34" charset="0"/>
            </a:endParaRPr>
          </a:p>
        </p:txBody>
      </p:sp>
      <p:sp>
        <p:nvSpPr>
          <p:cNvPr id="2262" name="Google Shape;2262;g13b2be3bdc3_11_313: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13b2be3bdc3_16_285: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9" name="Google Shape;2269;g13b2be3bdc3_16_285:notes"/>
          <p:cNvSpPr txBox="1">
            <a:spLocks noGrp="1"/>
          </p:cNvSpPr>
          <p:nvPr>
            <p:ph type="body" idx="1"/>
          </p:nvPr>
        </p:nvSpPr>
        <p:spPr>
          <a:xfrm>
            <a:off x="700880" y="4473123"/>
            <a:ext cx="5607040" cy="365982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2270" name="Google Shape;2270;g13b2be3bdc3_16_285:notes"/>
          <p:cNvSpPr txBox="1">
            <a:spLocks noGrp="1"/>
          </p:cNvSpPr>
          <p:nvPr>
            <p:ph type="sldNum" idx="12"/>
          </p:nvPr>
        </p:nvSpPr>
        <p:spPr>
          <a:xfrm>
            <a:off x="3970031" y="8828447"/>
            <a:ext cx="3037147" cy="466353"/>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latin typeface="Century Gothic" panose="020B0502020202020204" pitchFamily="34" charset="0"/>
              </a:rPr>
              <a:t>86</a:t>
            </a:fld>
            <a:endParaRPr sz="1400" dirty="0">
              <a:latin typeface="Century Gothic" panose="020B0502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13a3173354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7" name="Google Shape;2277;g13a31733543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dirty="0">
              <a:latin typeface="Century Gothic" panose="020B0502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13a3173354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4" name="Google Shape;2314;g13a31733543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13a372968a4_0_105: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7" name="Google Shape;2337;g13a372968a4_0_105:notes"/>
          <p:cNvSpPr txBox="1">
            <a:spLocks noGrp="1"/>
          </p:cNvSpPr>
          <p:nvPr>
            <p:ph type="body" idx="1"/>
          </p:nvPr>
        </p:nvSpPr>
        <p:spPr>
          <a:xfrm>
            <a:off x="700882" y="4473128"/>
            <a:ext cx="5607000" cy="3659700"/>
          </a:xfrm>
          <a:prstGeom prst="rect">
            <a:avLst/>
          </a:prstGeom>
          <a:noFill/>
          <a:ln>
            <a:noFill/>
          </a:ln>
        </p:spPr>
        <p:txBody>
          <a:bodyPr spcFirstLastPara="1" wrap="square" lIns="93150" tIns="46575" rIns="93150" bIns="465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i="1" dirty="0">
                <a:latin typeface="Century Gothic" panose="020B0502020202020204" pitchFamily="34" charset="0"/>
              </a:rPr>
              <a:t> </a:t>
            </a:r>
            <a:endParaRPr i="1" dirty="0">
              <a:latin typeface="Century Gothic" panose="020B0502020202020204" pitchFamily="34" charset="0"/>
            </a:endParaRPr>
          </a:p>
        </p:txBody>
      </p:sp>
      <p:sp>
        <p:nvSpPr>
          <p:cNvPr id="2338" name="Google Shape;2338;g13a372968a4_0_105:notes"/>
          <p:cNvSpPr txBox="1">
            <a:spLocks noGrp="1"/>
          </p:cNvSpPr>
          <p:nvPr>
            <p:ph type="sldNum" idx="12"/>
          </p:nvPr>
        </p:nvSpPr>
        <p:spPr>
          <a:xfrm>
            <a:off x="3970039" y="8828460"/>
            <a:ext cx="3037200" cy="46650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89</a:t>
            </a:fld>
            <a:endParaRPr dirty="0">
              <a:latin typeface="Century Gothic" panose="020B0502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5: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p5: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dirty="0">
                <a:latin typeface="Century Gothic" panose="020B0502020202020204" pitchFamily="34" charset="0"/>
              </a:rPr>
              <a:t>1906-09 Harvard college</a:t>
            </a: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1909- college</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1910- MA</a:t>
            </a: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593" name="Google Shape;1593;p5: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ea typeface="Calibri"/>
                <a:cs typeface="Calibri"/>
                <a:sym typeface="Calibri"/>
              </a:rPr>
              <a:t>90</a:t>
            </a:fld>
            <a:endParaRPr sz="1200" b="0" i="0" u="none" strike="noStrike" cap="none" dirty="0">
              <a:solidFill>
                <a:srgbClr val="000000"/>
              </a:solidFill>
              <a:ea typeface="Calibri"/>
              <a:cs typeface="Calibri"/>
              <a:sym typeface="Calibri"/>
            </a:endParaRPr>
          </a:p>
        </p:txBody>
      </p:sp>
    </p:spTree>
    <p:extLst>
      <p:ext uri="{BB962C8B-B14F-4D97-AF65-F5344CB8AC3E}">
        <p14:creationId xmlns:p14="http://schemas.microsoft.com/office/powerpoint/2010/main" val="3392473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13b2be3bdc3_16_105:notes"/>
          <p:cNvSpPr>
            <a:spLocks noGrp="1" noRot="1" noChangeAspect="1"/>
          </p:cNvSpPr>
          <p:nvPr>
            <p:ph type="sldImg" idx="2"/>
          </p:nvPr>
        </p:nvSpPr>
        <p:spPr>
          <a:xfrm>
            <a:off x="717550" y="1162050"/>
            <a:ext cx="5573713"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g13b2be3bdc3_16_105:notes"/>
          <p:cNvSpPr txBox="1">
            <a:spLocks noGrp="1"/>
          </p:cNvSpPr>
          <p:nvPr>
            <p:ph type="body" idx="1"/>
          </p:nvPr>
        </p:nvSpPr>
        <p:spPr>
          <a:xfrm>
            <a:off x="700880" y="4473122"/>
            <a:ext cx="5606920" cy="365997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605" name="Google Shape;1605;g13b2be3bdc3_16_105:notes"/>
          <p:cNvSpPr txBox="1">
            <a:spLocks noGrp="1"/>
          </p:cNvSpPr>
          <p:nvPr>
            <p:ph type="sldNum" idx="12"/>
          </p:nvPr>
        </p:nvSpPr>
        <p:spPr>
          <a:xfrm>
            <a:off x="3970032" y="8828447"/>
            <a:ext cx="3037107" cy="4664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sz="1400">
                <a:solidFill>
                  <a:srgbClr val="000000"/>
                </a:solidFill>
                <a:ea typeface="Calibri"/>
                <a:cs typeface="Calibri"/>
                <a:sym typeface="Calibri"/>
              </a:rPr>
              <a:t>9</a:t>
            </a:fld>
            <a:endParaRPr sz="1400" dirty="0">
              <a:solidFill>
                <a:srgbClr val="000000"/>
              </a:solidFill>
              <a:ea typeface="Calibri"/>
              <a:cs typeface="Calibri"/>
              <a:sym typeface="Calibri"/>
            </a:endParaRPr>
          </a:p>
        </p:txBody>
      </p:sp>
    </p:spTree>
    <p:extLst>
      <p:ext uri="{BB962C8B-B14F-4D97-AF65-F5344CB8AC3E}">
        <p14:creationId xmlns:p14="http://schemas.microsoft.com/office/powerpoint/2010/main" val="9357049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3a372968a4_0_111:notes"/>
          <p:cNvSpPr txBox="1">
            <a:spLocks noGrp="1"/>
          </p:cNvSpPr>
          <p:nvPr>
            <p:ph type="body" idx="1"/>
          </p:nvPr>
        </p:nvSpPr>
        <p:spPr>
          <a:xfrm>
            <a:off x="700880" y="4473122"/>
            <a:ext cx="5607000" cy="36600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sz="1400" dirty="0">
              <a:latin typeface="Century Gothic" panose="020B0502020202020204" pitchFamily="34" charset="0"/>
            </a:endParaRPr>
          </a:p>
        </p:txBody>
      </p:sp>
      <p:sp>
        <p:nvSpPr>
          <p:cNvPr id="2350" name="Google Shape;2350;g13a372968a4_0_111:notes"/>
          <p:cNvSpPr>
            <a:spLocks noGrp="1" noRot="1" noChangeAspect="1"/>
          </p:cNvSpPr>
          <p:nvPr>
            <p:ph type="sldImg" idx="2"/>
          </p:nvPr>
        </p:nvSpPr>
        <p:spPr>
          <a:xfrm>
            <a:off x="715963"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p41: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7" name="Google Shape;2357;p41: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2358" name="Google Shape;2358;p41: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92</a:t>
            </a:fld>
            <a:endParaRPr dirty="0">
              <a:latin typeface="Century Gothic" panose="020B0502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p42: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65" name="Google Shape;2365;p42:notes"/>
          <p:cNvSpPr txBox="1">
            <a:spLocks noGrp="1"/>
          </p:cNvSpPr>
          <p:nvPr>
            <p:ph type="body" idx="1"/>
          </p:nvPr>
        </p:nvSpPr>
        <p:spPr>
          <a:xfrm>
            <a:off x="700882" y="4473128"/>
            <a:ext cx="5607050" cy="3659833"/>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2366" name="Google Shape;2366;p42:notes"/>
          <p:cNvSpPr txBox="1">
            <a:spLocks noGrp="1"/>
          </p:cNvSpPr>
          <p:nvPr>
            <p:ph type="sldNum" idx="12"/>
          </p:nvPr>
        </p:nvSpPr>
        <p:spPr>
          <a:xfrm>
            <a:off x="3970039" y="8828460"/>
            <a:ext cx="3037152" cy="466353"/>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ea typeface="Calibri"/>
                <a:cs typeface="Calibri"/>
                <a:sym typeface="Calibri"/>
              </a:rPr>
              <a:t>93</a:t>
            </a:fld>
            <a:endParaRPr sz="1200" dirty="0">
              <a:solidFill>
                <a:srgbClr val="000000"/>
              </a:solidFill>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13a31733543_0_411: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13a31733543_0_411:notes"/>
          <p:cNvSpPr txBox="1">
            <a:spLocks noGrp="1"/>
          </p:cNvSpPr>
          <p:nvPr>
            <p:ph type="body" idx="1"/>
          </p:nvPr>
        </p:nvSpPr>
        <p:spPr>
          <a:xfrm>
            <a:off x="700882" y="4473128"/>
            <a:ext cx="5607000" cy="36597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dirty="0">
              <a:highlight>
                <a:srgbClr val="FFFF00"/>
              </a:highlight>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2375" name="Google Shape;2375;g13a31733543_0_411:notes"/>
          <p:cNvSpPr txBox="1">
            <a:spLocks noGrp="1"/>
          </p:cNvSpPr>
          <p:nvPr>
            <p:ph type="sldNum" idx="12"/>
          </p:nvPr>
        </p:nvSpPr>
        <p:spPr>
          <a:xfrm>
            <a:off x="3970039" y="8828460"/>
            <a:ext cx="30372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entury Gothic" panose="020B0502020202020204" pitchFamily="34" charset="0"/>
              </a:rPr>
              <a:t>94</a:t>
            </a:fld>
            <a:endParaRPr dirty="0">
              <a:latin typeface="Century Gothic" panose="020B0502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13a31733543_0_387:notes"/>
          <p:cNvSpPr>
            <a:spLocks noGrp="1" noRot="1" noChangeAspect="1"/>
          </p:cNvSpPr>
          <p:nvPr>
            <p:ph type="sldImg" idx="2"/>
          </p:nvPr>
        </p:nvSpPr>
        <p:spPr>
          <a:xfrm>
            <a:off x="717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g13a31733543_0_387:notes"/>
          <p:cNvSpPr txBox="1">
            <a:spLocks noGrp="1"/>
          </p:cNvSpPr>
          <p:nvPr>
            <p:ph type="body" idx="1"/>
          </p:nvPr>
        </p:nvSpPr>
        <p:spPr>
          <a:xfrm>
            <a:off x="700882" y="4473128"/>
            <a:ext cx="5607000" cy="36597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1566" name="Google Shape;1566;g13a31733543_0_387:notes"/>
          <p:cNvSpPr txBox="1">
            <a:spLocks noGrp="1"/>
          </p:cNvSpPr>
          <p:nvPr>
            <p:ph type="sldNum" idx="12"/>
          </p:nvPr>
        </p:nvSpPr>
        <p:spPr>
          <a:xfrm>
            <a:off x="3970039" y="8828460"/>
            <a:ext cx="3037200" cy="46650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95</a:t>
            </a:fld>
            <a:endParaRPr dirty="0">
              <a:latin typeface="Century Gothic" panose="020B0502020202020204" pitchFamily="34" charset="0"/>
            </a:endParaRPr>
          </a:p>
        </p:txBody>
      </p:sp>
    </p:spTree>
    <p:extLst>
      <p:ext uri="{BB962C8B-B14F-4D97-AF65-F5344CB8AC3E}">
        <p14:creationId xmlns:p14="http://schemas.microsoft.com/office/powerpoint/2010/main" val="835379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with Footer" type="title">
  <p:cSld name="TITLE">
    <p:spTree>
      <p:nvGrpSpPr>
        <p:cNvPr id="1" name="Shape 12"/>
        <p:cNvGrpSpPr/>
        <p:nvPr/>
      </p:nvGrpSpPr>
      <p:grpSpPr>
        <a:xfrm>
          <a:off x="0" y="0"/>
          <a:ext cx="0" cy="0"/>
          <a:chOff x="0" y="0"/>
          <a:chExt cx="0" cy="0"/>
        </a:xfrm>
      </p:grpSpPr>
      <p:sp>
        <p:nvSpPr>
          <p:cNvPr id="13" name="Google Shape;13;p2"/>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4" name="Google Shape;14;p2"/>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5000"/>
              <a:buFont typeface="Rockwell"/>
              <a:buNone/>
              <a:defRPr sz="5000" b="1">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2"/>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16" name="Google Shape;16;p2"/>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17" name="Google Shape;17;p2"/>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18" name="Google Shape;18;p2"/>
          <p:cNvCxnSpPr/>
          <p:nvPr/>
        </p:nvCxnSpPr>
        <p:spPr>
          <a:xfrm>
            <a:off x="768627" y="2630158"/>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1850" y="3296857"/>
            <a:ext cx="10515600" cy="95300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Rockwell"/>
              <a:buNone/>
              <a:defRPr sz="40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7" name="Google Shape;67;p11"/>
          <p:cNvSpPr txBox="1">
            <a:spLocks noGrp="1"/>
          </p:cNvSpPr>
          <p:nvPr>
            <p:ph type="body" idx="1"/>
          </p:nvPr>
        </p:nvSpPr>
        <p:spPr>
          <a:xfrm>
            <a:off x="831850" y="4359958"/>
            <a:ext cx="10515600" cy="18152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68" name="Google Shape;68;p11"/>
          <p:cNvSpPr>
            <a:spLocks noGrp="1"/>
          </p:cNvSpPr>
          <p:nvPr>
            <p:ph type="pic" idx="2"/>
          </p:nvPr>
        </p:nvSpPr>
        <p:spPr>
          <a:xfrm>
            <a:off x="831850" y="528638"/>
            <a:ext cx="6546850" cy="28717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pic>
        <p:nvPicPr>
          <p:cNvPr id="69" name="Google Shape;69;p11"/>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70" name="Google Shape;70;p11"/>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71" name="Google Shape;71;p11"/>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598"/>
        <p:cNvGrpSpPr/>
        <p:nvPr/>
      </p:nvGrpSpPr>
      <p:grpSpPr>
        <a:xfrm>
          <a:off x="0" y="0"/>
          <a:ext cx="0" cy="0"/>
          <a:chOff x="0" y="0"/>
          <a:chExt cx="0" cy="0"/>
        </a:xfrm>
      </p:grpSpPr>
      <p:sp>
        <p:nvSpPr>
          <p:cNvPr id="599" name="Google Shape;599;p106"/>
          <p:cNvSpPr txBox="1">
            <a:spLocks noGrp="1"/>
          </p:cNvSpPr>
          <p:nvPr>
            <p:ph type="title"/>
          </p:nvPr>
        </p:nvSpPr>
        <p:spPr>
          <a:xfrm>
            <a:off x="1264508" y="661687"/>
            <a:ext cx="10515733" cy="1325700"/>
          </a:xfrm>
          <a:prstGeom prst="rect">
            <a:avLst/>
          </a:prstGeom>
          <a:noFill/>
          <a:ln>
            <a:noFill/>
          </a:ln>
        </p:spPr>
        <p:txBody>
          <a:bodyPr spcFirstLastPara="1" wrap="square" lIns="98350" tIns="49150" rIns="98350" bIns="49150" anchor="ctr" anchorCtr="0">
            <a:normAutofit/>
          </a:bodyPr>
          <a:lstStyle>
            <a:lvl1pPr lvl="0" algn="l">
              <a:lnSpc>
                <a:spcPct val="90000"/>
              </a:lnSpc>
              <a:spcBef>
                <a:spcPts val="0"/>
              </a:spcBef>
              <a:spcAft>
                <a:spcPts val="0"/>
              </a:spcAft>
              <a:buClr>
                <a:schemeClr val="dk1"/>
              </a:buClr>
              <a:buSzPts val="2000"/>
              <a:buNone/>
              <a:defRPr sz="1100">
                <a:latin typeface="Century Gothic" panose="020B0502020202020204" pitchFamily="34" charset="0"/>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600"/>
        <p:cNvGrpSpPr/>
        <p:nvPr/>
      </p:nvGrpSpPr>
      <p:grpSpPr>
        <a:xfrm>
          <a:off x="0" y="0"/>
          <a:ext cx="0" cy="0"/>
          <a:chOff x="0" y="0"/>
          <a:chExt cx="0" cy="0"/>
        </a:xfrm>
      </p:grpSpPr>
      <p:sp>
        <p:nvSpPr>
          <p:cNvPr id="601" name="Google Shape;601;p107"/>
          <p:cNvSpPr/>
          <p:nvPr/>
        </p:nvSpPr>
        <p:spPr>
          <a:xfrm>
            <a:off x="10947404"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entury Gothic" panose="020B0502020202020204" pitchFamily="34" charset="0"/>
              <a:ea typeface="Arial"/>
              <a:cs typeface="Arial"/>
              <a:sym typeface="Arial"/>
            </a:endParaRPr>
          </a:p>
        </p:txBody>
      </p:sp>
      <p:sp>
        <p:nvSpPr>
          <p:cNvPr id="602" name="Google Shape;602;p107"/>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entury Gothic" panose="020B0502020202020204" pitchFamily="34" charset="0"/>
              <a:ea typeface="Arial"/>
              <a:cs typeface="Arial"/>
              <a:sym typeface="Arial"/>
            </a:endParaRPr>
          </a:p>
        </p:txBody>
      </p:sp>
      <p:sp>
        <p:nvSpPr>
          <p:cNvPr id="603" name="Google Shape;603;p107"/>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9FC3E3"/>
                </a:solidFill>
                <a:latin typeface="Century Gothic" panose="020B0502020202020204" pitchFamily="34" charset="0"/>
                <a:ea typeface="Arial"/>
                <a:cs typeface="Arial"/>
                <a:sym typeface="Arial"/>
              </a:rPr>
              <a:t>+</a:t>
            </a:r>
            <a:endParaRPr sz="1400" b="0" i="0" u="none" strike="noStrike" cap="none" dirty="0">
              <a:solidFill>
                <a:srgbClr val="000000"/>
              </a:solidFill>
              <a:latin typeface="Century Gothic" panose="020B0502020202020204" pitchFamily="34" charset="0"/>
              <a:ea typeface="Arial"/>
              <a:cs typeface="Arial"/>
              <a:sym typeface="Arial"/>
            </a:endParaRPr>
          </a:p>
        </p:txBody>
      </p:sp>
      <p:sp>
        <p:nvSpPr>
          <p:cNvPr id="604" name="Google Shape;604;p10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5" name="Google Shape;605;p107"/>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606" name="Google Shape;606;p107"/>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607" name="Google Shape;607;p107"/>
          <p:cNvSpPr txBox="1">
            <a:spLocks noGrp="1"/>
          </p:cNvSpPr>
          <p:nvPr>
            <p:ph type="dt" idx="10"/>
          </p:nvPr>
        </p:nvSpPr>
        <p:spPr>
          <a:xfrm>
            <a:off x="9060329" y="6423590"/>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608" name="Google Shape;608;p107"/>
          <p:cNvSpPr txBox="1">
            <a:spLocks noGrp="1"/>
          </p:cNvSpPr>
          <p:nvPr>
            <p:ph type="ftr" idx="11"/>
          </p:nvPr>
        </p:nvSpPr>
        <p:spPr>
          <a:xfrm>
            <a:off x="268941" y="6423590"/>
            <a:ext cx="816385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609" name="Google Shape;609;p107"/>
          <p:cNvSpPr txBox="1">
            <a:spLocks noGrp="1"/>
          </p:cNvSpPr>
          <p:nvPr>
            <p:ph type="sldNum" idx="12"/>
          </p:nvPr>
        </p:nvSpPr>
        <p:spPr>
          <a:xfrm>
            <a:off x="11074400" y="242239"/>
            <a:ext cx="738717"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entury Gothic" panose="020B0502020202020204" pitchFamily="34" charset="0"/>
                <a:ea typeface="Century Gothic" panose="020B0502020202020204" pitchFamily="34" charset="0"/>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0"/>
        <p:cNvGrpSpPr/>
        <p:nvPr/>
      </p:nvGrpSpPr>
      <p:grpSpPr>
        <a:xfrm>
          <a:off x="0" y="0"/>
          <a:ext cx="0" cy="0"/>
          <a:chOff x="0" y="0"/>
          <a:chExt cx="0" cy="0"/>
        </a:xfrm>
      </p:grpSpPr>
      <p:sp>
        <p:nvSpPr>
          <p:cNvPr id="611" name="Google Shape;611;p108"/>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612" name="Google Shape;612;p108"/>
          <p:cNvSpPr txBox="1">
            <a:spLocks noGrp="1"/>
          </p:cNvSpPr>
          <p:nvPr>
            <p:ph type="ctrTitle"/>
          </p:nvPr>
        </p:nvSpPr>
        <p:spPr>
          <a:xfrm>
            <a:off x="768628"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5000"/>
              <a:buFont typeface="Arial"/>
              <a:buNone/>
              <a:defRPr sz="5000" b="1">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13" name="Google Shape;613;p108"/>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614" name="Google Shape;614;p108"/>
          <p:cNvPicPr preferRelativeResize="0"/>
          <p:nvPr/>
        </p:nvPicPr>
        <p:blipFill rotWithShape="1">
          <a:blip r:embed="rId2">
            <a:alphaModFix/>
          </a:blip>
          <a:srcRect/>
          <a:stretch/>
        </p:blipFill>
        <p:spPr>
          <a:xfrm>
            <a:off x="768629" y="6017665"/>
            <a:ext cx="2875723" cy="515234"/>
          </a:xfrm>
          <a:prstGeom prst="rect">
            <a:avLst/>
          </a:prstGeom>
          <a:noFill/>
          <a:ln>
            <a:noFill/>
          </a:ln>
        </p:spPr>
      </p:pic>
      <p:cxnSp>
        <p:nvCxnSpPr>
          <p:cNvPr id="615" name="Google Shape;615;p108"/>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pic>
        <p:nvPicPr>
          <p:cNvPr id="616" name="Google Shape;616;p108"/>
          <p:cNvPicPr preferRelativeResize="0"/>
          <p:nvPr/>
        </p:nvPicPr>
        <p:blipFill rotWithShape="1">
          <a:blip r:embed="rId3">
            <a:alphaModFix/>
          </a:blip>
          <a:srcRect/>
          <a:stretch/>
        </p:blipFill>
        <p:spPr>
          <a:xfrm>
            <a:off x="5663125" y="5840149"/>
            <a:ext cx="865753" cy="870273"/>
          </a:xfrm>
          <a:prstGeom prst="rect">
            <a:avLst/>
          </a:prstGeom>
          <a:noFill/>
          <a:ln>
            <a:noFill/>
          </a:ln>
        </p:spPr>
      </p:pic>
      <p:pic>
        <p:nvPicPr>
          <p:cNvPr id="617" name="Google Shape;617;p108"/>
          <p:cNvPicPr preferRelativeResize="0"/>
          <p:nvPr/>
        </p:nvPicPr>
        <p:blipFill rotWithShape="1">
          <a:blip r:embed="rId4">
            <a:alphaModFix/>
          </a:blip>
          <a:srcRect/>
          <a:stretch/>
        </p:blipFill>
        <p:spPr>
          <a:xfrm>
            <a:off x="8518175" y="5933368"/>
            <a:ext cx="2875725" cy="683832"/>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18"/>
        <p:cNvGrpSpPr/>
        <p:nvPr/>
      </p:nvGrpSpPr>
      <p:grpSpPr>
        <a:xfrm>
          <a:off x="0" y="0"/>
          <a:ext cx="0" cy="0"/>
          <a:chOff x="0" y="0"/>
          <a:chExt cx="0" cy="0"/>
        </a:xfrm>
      </p:grpSpPr>
      <p:sp>
        <p:nvSpPr>
          <p:cNvPr id="619" name="Google Shape;619;p109"/>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620" name="Google Shape;620;p10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Font typeface="Arial"/>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21" name="Google Shape;621;p10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622" name="Google Shape;622;p109"/>
          <p:cNvPicPr preferRelativeResize="0"/>
          <p:nvPr/>
        </p:nvPicPr>
        <p:blipFill rotWithShape="1">
          <a:blip r:embed="rId2">
            <a:alphaModFix/>
          </a:blip>
          <a:srcRect/>
          <a:stretch/>
        </p:blipFill>
        <p:spPr>
          <a:xfrm>
            <a:off x="768629" y="6017665"/>
            <a:ext cx="2875723" cy="515234"/>
          </a:xfrm>
          <a:prstGeom prst="rect">
            <a:avLst/>
          </a:prstGeom>
          <a:noFill/>
          <a:ln>
            <a:noFill/>
          </a:ln>
        </p:spPr>
      </p:pic>
      <p:cxnSp>
        <p:nvCxnSpPr>
          <p:cNvPr id="623" name="Google Shape;623;p109"/>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pic>
        <p:nvPicPr>
          <p:cNvPr id="624" name="Google Shape;624;p109"/>
          <p:cNvPicPr preferRelativeResize="0"/>
          <p:nvPr/>
        </p:nvPicPr>
        <p:blipFill rotWithShape="1">
          <a:blip r:embed="rId3">
            <a:alphaModFix/>
          </a:blip>
          <a:srcRect/>
          <a:stretch/>
        </p:blipFill>
        <p:spPr>
          <a:xfrm>
            <a:off x="5663125" y="5840149"/>
            <a:ext cx="865753" cy="870273"/>
          </a:xfrm>
          <a:prstGeom prst="rect">
            <a:avLst/>
          </a:prstGeom>
          <a:noFill/>
          <a:ln>
            <a:noFill/>
          </a:ln>
        </p:spPr>
      </p:pic>
      <p:pic>
        <p:nvPicPr>
          <p:cNvPr id="625" name="Google Shape;625;p109"/>
          <p:cNvPicPr preferRelativeResize="0"/>
          <p:nvPr/>
        </p:nvPicPr>
        <p:blipFill rotWithShape="1">
          <a:blip r:embed="rId4">
            <a:alphaModFix/>
          </a:blip>
          <a:srcRect/>
          <a:stretch/>
        </p:blipFill>
        <p:spPr>
          <a:xfrm>
            <a:off x="8518175" y="5933368"/>
            <a:ext cx="2875725" cy="683832"/>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Blank" type="blank">
  <p:cSld name="BLANK">
    <p:spTree>
      <p:nvGrpSpPr>
        <p:cNvPr id="1" name="Shape 626"/>
        <p:cNvGrpSpPr/>
        <p:nvPr/>
      </p:nvGrpSpPr>
      <p:grpSpPr>
        <a:xfrm>
          <a:off x="0" y="0"/>
          <a:ext cx="0" cy="0"/>
          <a:chOff x="0" y="0"/>
          <a:chExt cx="0" cy="0"/>
        </a:xfrm>
      </p:grpSpPr>
      <p:sp>
        <p:nvSpPr>
          <p:cNvPr id="627" name="Google Shape;627;p110"/>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28"/>
        <p:cNvGrpSpPr/>
        <p:nvPr/>
      </p:nvGrpSpPr>
      <p:grpSpPr>
        <a:xfrm>
          <a:off x="0" y="0"/>
          <a:ext cx="0" cy="0"/>
          <a:chOff x="0" y="0"/>
          <a:chExt cx="0" cy="0"/>
        </a:xfrm>
      </p:grpSpPr>
      <p:sp>
        <p:nvSpPr>
          <p:cNvPr id="629" name="Google Shape;629;p111"/>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630" name="Google Shape;630;p111"/>
          <p:cNvSpPr txBox="1">
            <a:spLocks noGrp="1"/>
          </p:cNvSpPr>
          <p:nvPr>
            <p:ph type="title"/>
          </p:nvPr>
        </p:nvSpPr>
        <p:spPr>
          <a:xfrm>
            <a:off x="768627" y="34733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Font typeface="Arial"/>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1" name="Google Shape;631;p111"/>
          <p:cNvSpPr>
            <a:spLocks noGrp="1"/>
          </p:cNvSpPr>
          <p:nvPr>
            <p:ph type="pic" idx="2"/>
          </p:nvPr>
        </p:nvSpPr>
        <p:spPr>
          <a:xfrm>
            <a:off x="838725" y="1828806"/>
            <a:ext cx="4808096" cy="2649303"/>
          </a:xfrm>
          <a:prstGeom prst="rect">
            <a:avLst/>
          </a:prstGeom>
          <a:noFill/>
          <a:ln>
            <a:noFill/>
          </a:ln>
        </p:spPr>
      </p:sp>
      <p:sp>
        <p:nvSpPr>
          <p:cNvPr id="632" name="Google Shape;632;p111"/>
          <p:cNvSpPr>
            <a:spLocks noGrp="1"/>
          </p:cNvSpPr>
          <p:nvPr>
            <p:ph type="pic" idx="3"/>
          </p:nvPr>
        </p:nvSpPr>
        <p:spPr>
          <a:xfrm>
            <a:off x="6385301" y="1828806"/>
            <a:ext cx="4968499" cy="2649303"/>
          </a:xfrm>
          <a:prstGeom prst="rect">
            <a:avLst/>
          </a:prstGeom>
          <a:noFill/>
          <a:ln>
            <a:noFill/>
          </a:ln>
        </p:spPr>
      </p:sp>
      <p:sp>
        <p:nvSpPr>
          <p:cNvPr id="633" name="Google Shape;633;p111"/>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34"/>
        <p:cNvGrpSpPr/>
        <p:nvPr/>
      </p:nvGrpSpPr>
      <p:grpSpPr>
        <a:xfrm>
          <a:off x="0" y="0"/>
          <a:ext cx="0" cy="0"/>
          <a:chOff x="0" y="0"/>
          <a:chExt cx="0" cy="0"/>
        </a:xfrm>
      </p:grpSpPr>
      <p:sp>
        <p:nvSpPr>
          <p:cNvPr id="635" name="Google Shape;635;p112"/>
          <p:cNvSpPr>
            <a:spLocks noGrp="1"/>
          </p:cNvSpPr>
          <p:nvPr>
            <p:ph type="pic" idx="2"/>
          </p:nvPr>
        </p:nvSpPr>
        <p:spPr>
          <a:xfrm>
            <a:off x="707441" y="987431"/>
            <a:ext cx="6172200" cy="4873625"/>
          </a:xfrm>
          <a:prstGeom prst="rect">
            <a:avLst/>
          </a:prstGeom>
          <a:noFill/>
          <a:ln>
            <a:noFill/>
          </a:ln>
        </p:spPr>
      </p:sp>
      <p:sp>
        <p:nvSpPr>
          <p:cNvPr id="636" name="Google Shape;636;p112"/>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37" name="Google Shape;637;p112"/>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cxnSp>
        <p:nvCxnSpPr>
          <p:cNvPr id="638" name="Google Shape;638;p112"/>
          <p:cNvCxnSpPr/>
          <p:nvPr/>
        </p:nvCxnSpPr>
        <p:spPr>
          <a:xfrm>
            <a:off x="604957" y="605930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39"/>
        <p:cNvGrpSpPr/>
        <p:nvPr/>
      </p:nvGrpSpPr>
      <p:grpSpPr>
        <a:xfrm>
          <a:off x="0" y="0"/>
          <a:ext cx="0" cy="0"/>
          <a:chOff x="0" y="0"/>
          <a:chExt cx="0" cy="0"/>
        </a:xfrm>
      </p:grpSpPr>
      <p:sp>
        <p:nvSpPr>
          <p:cNvPr id="640" name="Google Shape;640;p113"/>
          <p:cNvSpPr txBox="1">
            <a:spLocks noGrp="1"/>
          </p:cNvSpPr>
          <p:nvPr>
            <p:ph type="title"/>
          </p:nvPr>
        </p:nvSpPr>
        <p:spPr>
          <a:xfrm>
            <a:off x="831851" y="3296863"/>
            <a:ext cx="10515600" cy="953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Arial"/>
              <a:buNone/>
              <a:defRPr sz="4000">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1" name="Google Shape;641;p113"/>
          <p:cNvSpPr txBox="1">
            <a:spLocks noGrp="1"/>
          </p:cNvSpPr>
          <p:nvPr>
            <p:ph type="body" idx="1"/>
          </p:nvPr>
        </p:nvSpPr>
        <p:spPr>
          <a:xfrm>
            <a:off x="831851" y="4359964"/>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642" name="Google Shape;642;p113"/>
          <p:cNvSpPr>
            <a:spLocks noGrp="1"/>
          </p:cNvSpPr>
          <p:nvPr>
            <p:ph type="pic" idx="2"/>
          </p:nvPr>
        </p:nvSpPr>
        <p:spPr>
          <a:xfrm>
            <a:off x="831849" y="528638"/>
            <a:ext cx="6546851" cy="2871787"/>
          </a:xfrm>
          <a:prstGeom prst="rect">
            <a:avLst/>
          </a:prstGeom>
          <a:noFill/>
          <a:ln>
            <a:noFill/>
          </a:ln>
        </p:spPr>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43"/>
        <p:cNvGrpSpPr/>
        <p:nvPr/>
      </p:nvGrpSpPr>
      <p:grpSpPr>
        <a:xfrm>
          <a:off x="0" y="0"/>
          <a:ext cx="0" cy="0"/>
          <a:chOff x="0" y="0"/>
          <a:chExt cx="0" cy="0"/>
        </a:xfrm>
      </p:grpSpPr>
      <p:cxnSp>
        <p:nvCxnSpPr>
          <p:cNvPr id="644" name="Google Shape;644;p114"/>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5"/>
        <p:cNvGrpSpPr/>
        <p:nvPr/>
      </p:nvGrpSpPr>
      <p:grpSpPr>
        <a:xfrm>
          <a:off x="0" y="0"/>
          <a:ext cx="0" cy="0"/>
          <a:chOff x="0" y="0"/>
          <a:chExt cx="0" cy="0"/>
        </a:xfrm>
      </p:grpSpPr>
      <p:sp>
        <p:nvSpPr>
          <p:cNvPr id="646" name="Google Shape;646;p115"/>
          <p:cNvSpPr txBox="1">
            <a:spLocks noGrp="1"/>
          </p:cNvSpPr>
          <p:nvPr>
            <p:ph type="title"/>
          </p:nvPr>
        </p:nvSpPr>
        <p:spPr>
          <a:xfrm>
            <a:off x="839788" y="457206"/>
            <a:ext cx="4343400" cy="530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a:buNone/>
              <a:defRPr sz="3200">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7" name="Google Shape;647;p115"/>
          <p:cNvSpPr txBox="1">
            <a:spLocks noGrp="1"/>
          </p:cNvSpPr>
          <p:nvPr>
            <p:ph type="body" idx="1"/>
          </p:nvPr>
        </p:nvSpPr>
        <p:spPr>
          <a:xfrm>
            <a:off x="838204" y="1171080"/>
            <a:ext cx="4569577" cy="282749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Century Gothic" panose="020B0502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48" name="Google Shape;648;p115"/>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49" name="Google Shape;649;p115"/>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2"/>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74" name="Google Shape;7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Rockwell"/>
              <a:buNone/>
              <a:defRPr b="1">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75" name="Google Shape;75;p12"/>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76" name="Google Shape;76;p12"/>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77" name="Google Shape;77;p12"/>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650"/>
        <p:cNvGrpSpPr/>
        <p:nvPr/>
      </p:nvGrpSpPr>
      <p:grpSpPr>
        <a:xfrm>
          <a:off x="0" y="0"/>
          <a:ext cx="0" cy="0"/>
          <a:chOff x="0" y="0"/>
          <a:chExt cx="0" cy="0"/>
        </a:xfrm>
      </p:grpSpPr>
      <p:sp>
        <p:nvSpPr>
          <p:cNvPr id="651" name="Google Shape;651;p116"/>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52" name="Google Shape;652;p116"/>
          <p:cNvSpPr>
            <a:spLocks noGrp="1"/>
          </p:cNvSpPr>
          <p:nvPr>
            <p:ph type="pic" idx="2"/>
          </p:nvPr>
        </p:nvSpPr>
        <p:spPr>
          <a:xfrm>
            <a:off x="838725" y="1828806"/>
            <a:ext cx="4808096" cy="2649303"/>
          </a:xfrm>
          <a:prstGeom prst="rect">
            <a:avLst/>
          </a:prstGeom>
          <a:noFill/>
          <a:ln>
            <a:noFill/>
          </a:ln>
        </p:spPr>
      </p:sp>
      <p:sp>
        <p:nvSpPr>
          <p:cNvPr id="653" name="Google Shape;653;p116"/>
          <p:cNvSpPr>
            <a:spLocks noGrp="1"/>
          </p:cNvSpPr>
          <p:nvPr>
            <p:ph type="pic" idx="3"/>
          </p:nvPr>
        </p:nvSpPr>
        <p:spPr>
          <a:xfrm>
            <a:off x="6385301" y="1828806"/>
            <a:ext cx="4968499" cy="2649303"/>
          </a:xfrm>
          <a:prstGeom prst="rect">
            <a:avLst/>
          </a:prstGeom>
          <a:noFill/>
          <a:ln>
            <a:noFill/>
          </a:ln>
        </p:spPr>
      </p:sp>
      <p:sp>
        <p:nvSpPr>
          <p:cNvPr id="654" name="Google Shape;654;p116"/>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655" name="Google Shape;655;p116"/>
          <p:cNvCxnSpPr/>
          <p:nvPr/>
        </p:nvCxnSpPr>
        <p:spPr>
          <a:xfrm>
            <a:off x="838729" y="118890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656"/>
        <p:cNvGrpSpPr/>
        <p:nvPr/>
      </p:nvGrpSpPr>
      <p:grpSpPr>
        <a:xfrm>
          <a:off x="0" y="0"/>
          <a:ext cx="0" cy="0"/>
          <a:chOff x="0" y="0"/>
          <a:chExt cx="0" cy="0"/>
        </a:xfrm>
      </p:grpSpPr>
      <p:sp>
        <p:nvSpPr>
          <p:cNvPr id="657" name="Google Shape;657;p117"/>
          <p:cNvSpPr>
            <a:spLocks noGrp="1"/>
          </p:cNvSpPr>
          <p:nvPr>
            <p:ph type="pic" idx="2"/>
          </p:nvPr>
        </p:nvSpPr>
        <p:spPr>
          <a:xfrm>
            <a:off x="707441" y="987431"/>
            <a:ext cx="6172200" cy="4873625"/>
          </a:xfrm>
          <a:prstGeom prst="rect">
            <a:avLst/>
          </a:prstGeom>
          <a:noFill/>
          <a:ln>
            <a:noFill/>
          </a:ln>
        </p:spPr>
      </p:sp>
      <p:sp>
        <p:nvSpPr>
          <p:cNvPr id="658" name="Google Shape;658;p117"/>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59" name="Google Shape;659;p117"/>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cxnSp>
        <p:nvCxnSpPr>
          <p:cNvPr id="660" name="Google Shape;660;p117"/>
          <p:cNvCxnSpPr/>
          <p:nvPr/>
        </p:nvCxnSpPr>
        <p:spPr>
          <a:xfrm>
            <a:off x="598779" y="606548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661"/>
        <p:cNvGrpSpPr/>
        <p:nvPr/>
      </p:nvGrpSpPr>
      <p:grpSpPr>
        <a:xfrm>
          <a:off x="0" y="0"/>
          <a:ext cx="0" cy="0"/>
          <a:chOff x="0" y="0"/>
          <a:chExt cx="0" cy="0"/>
        </a:xfrm>
      </p:grpSpPr>
      <p:sp>
        <p:nvSpPr>
          <p:cNvPr id="662" name="Google Shape;662;p118"/>
          <p:cNvSpPr txBox="1">
            <a:spLocks noGrp="1"/>
          </p:cNvSpPr>
          <p:nvPr>
            <p:ph type="title"/>
          </p:nvPr>
        </p:nvSpPr>
        <p:spPr>
          <a:xfrm>
            <a:off x="831851" y="3296858"/>
            <a:ext cx="10515600" cy="8384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Arial"/>
              <a:buNone/>
              <a:defRPr sz="4000">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3" name="Google Shape;663;p118"/>
          <p:cNvSpPr txBox="1">
            <a:spLocks noGrp="1"/>
          </p:cNvSpPr>
          <p:nvPr>
            <p:ph type="body" idx="1"/>
          </p:nvPr>
        </p:nvSpPr>
        <p:spPr>
          <a:xfrm>
            <a:off x="831851" y="4359964"/>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664" name="Google Shape;664;p118"/>
          <p:cNvSpPr>
            <a:spLocks noGrp="1"/>
          </p:cNvSpPr>
          <p:nvPr>
            <p:ph type="pic" idx="2"/>
          </p:nvPr>
        </p:nvSpPr>
        <p:spPr>
          <a:xfrm>
            <a:off x="831849" y="528638"/>
            <a:ext cx="6546851" cy="2871787"/>
          </a:xfrm>
          <a:prstGeom prst="rect">
            <a:avLst/>
          </a:prstGeom>
          <a:noFill/>
          <a:ln>
            <a:noFill/>
          </a:ln>
        </p:spPr>
      </p:sp>
      <p:cxnSp>
        <p:nvCxnSpPr>
          <p:cNvPr id="665" name="Google Shape;665;p118"/>
          <p:cNvCxnSpPr/>
          <p:nvPr/>
        </p:nvCxnSpPr>
        <p:spPr>
          <a:xfrm>
            <a:off x="810480" y="4249858"/>
            <a:ext cx="10625279" cy="0"/>
          </a:xfrm>
          <a:prstGeom prst="straightConnector1">
            <a:avLst/>
          </a:prstGeom>
          <a:noFill/>
          <a:ln w="9525" cap="flat" cmpd="sng">
            <a:solidFill>
              <a:schemeClr val="accent1"/>
            </a:solidFill>
            <a:prstDash val="solid"/>
            <a:miter lim="800000"/>
            <a:headEnd type="none" w="sm" len="sm"/>
            <a:tailEnd type="none" w="sm" len="sm"/>
          </a:ln>
        </p:spPr>
      </p:cxnSp>
      <p:cxnSp>
        <p:nvCxnSpPr>
          <p:cNvPr id="666" name="Google Shape;666;p118"/>
          <p:cNvCxnSpPr/>
          <p:nvPr/>
        </p:nvCxnSpPr>
        <p:spPr>
          <a:xfrm>
            <a:off x="506103" y="617518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Title Only w/ Footer">
  <p:cSld name="1_Title Only w/ Footer">
    <p:spTree>
      <p:nvGrpSpPr>
        <p:cNvPr id="1" name="Shape 667"/>
        <p:cNvGrpSpPr/>
        <p:nvPr/>
      </p:nvGrpSpPr>
      <p:grpSpPr>
        <a:xfrm>
          <a:off x="0" y="0"/>
          <a:ext cx="0" cy="0"/>
          <a:chOff x="0" y="0"/>
          <a:chExt cx="0" cy="0"/>
        </a:xfrm>
      </p:grpSpPr>
      <p:sp>
        <p:nvSpPr>
          <p:cNvPr id="668" name="Google Shape;668;p119"/>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b="1">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669" name="Google Shape;669;p119"/>
          <p:cNvCxnSpPr/>
          <p:nvPr/>
        </p:nvCxnSpPr>
        <p:spPr>
          <a:xfrm>
            <a:off x="838203" y="1174484"/>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70"/>
        <p:cNvGrpSpPr/>
        <p:nvPr/>
      </p:nvGrpSpPr>
      <p:grpSpPr>
        <a:xfrm>
          <a:off x="0" y="0"/>
          <a:ext cx="0" cy="0"/>
          <a:chOff x="0" y="0"/>
          <a:chExt cx="0" cy="0"/>
        </a:xfrm>
      </p:grpSpPr>
      <p:cxnSp>
        <p:nvCxnSpPr>
          <p:cNvPr id="671" name="Google Shape;671;p120"/>
          <p:cNvCxnSpPr/>
          <p:nvPr/>
        </p:nvCxnSpPr>
        <p:spPr>
          <a:xfrm>
            <a:off x="481390" y="607166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72"/>
        <p:cNvGrpSpPr/>
        <p:nvPr/>
      </p:nvGrpSpPr>
      <p:grpSpPr>
        <a:xfrm>
          <a:off x="0" y="0"/>
          <a:ext cx="0" cy="0"/>
          <a:chOff x="0" y="0"/>
          <a:chExt cx="0" cy="0"/>
        </a:xfrm>
      </p:grpSpPr>
      <p:sp>
        <p:nvSpPr>
          <p:cNvPr id="673" name="Google Shape;673;p121"/>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Arial"/>
              <a:cs typeface="Arial"/>
              <a:sym typeface="Arial"/>
            </a:endParaRPr>
          </a:p>
        </p:txBody>
      </p:sp>
      <p:sp>
        <p:nvSpPr>
          <p:cNvPr id="674" name="Google Shape;674;p121"/>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Arial"/>
              <a:cs typeface="Arial"/>
              <a:sym typeface="Arial"/>
            </a:endParaRPr>
          </a:p>
        </p:txBody>
      </p:sp>
      <p:sp>
        <p:nvSpPr>
          <p:cNvPr id="675" name="Google Shape;675;p121"/>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Arial"/>
              <a:buNone/>
            </a:pPr>
            <a:r>
              <a:rPr lang="en-US" sz="3600" b="1" i="0" u="none" strike="noStrike" cap="none" dirty="0">
                <a:solidFill>
                  <a:srgbClr val="9FC3E3"/>
                </a:solidFill>
                <a:latin typeface="Century Gothic" panose="020B0502020202020204" pitchFamily="34" charset="0"/>
                <a:ea typeface="Arial"/>
                <a:cs typeface="Arial"/>
                <a:sym typeface="Arial"/>
              </a:rPr>
              <a:t>+</a:t>
            </a:r>
            <a:endParaRPr sz="1800" b="0" i="0" u="none" strike="noStrike" cap="none" dirty="0">
              <a:solidFill>
                <a:schemeClr val="dk1"/>
              </a:solidFill>
              <a:latin typeface="Century Gothic" panose="020B0502020202020204" pitchFamily="34" charset="0"/>
              <a:ea typeface="Arial"/>
              <a:cs typeface="Arial"/>
              <a:sym typeface="Arial"/>
            </a:endParaRPr>
          </a:p>
        </p:txBody>
      </p:sp>
      <p:sp>
        <p:nvSpPr>
          <p:cNvPr id="676" name="Google Shape;676;p121"/>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accent1"/>
              </a:buClr>
              <a:buSzPts val="3600"/>
              <a:buFont typeface="Arial"/>
              <a:buNone/>
              <a:defRPr sz="3600" b="0" i="0" u="none" strike="noStrike" cap="none">
                <a:solidFill>
                  <a:schemeClr val="accent1"/>
                </a:solidFill>
                <a:latin typeface="Century Gothic" panose="020B0502020202020204" pitchFamily="34" charset="0"/>
                <a:ea typeface="Century Gothic" panose="020B0502020202020204" pitchFamily="34" charset="0"/>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677" name="Google Shape;677;p121"/>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L="914400" marR="0" lvl="1"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2pPr>
            <a:lvl3pPr marL="1371600" marR="0" lvl="2"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3pPr>
            <a:lvl4pPr marL="1828800" marR="0" lvl="3"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4pPr>
            <a:lvl5pPr marL="2286000" marR="0" lvl="4"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5pPr>
            <a:lvl6pPr marL="2743200" marR="0" lvl="5"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6pPr>
            <a:lvl7pPr marL="3200400" marR="0" lvl="6"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7pPr>
            <a:lvl8pPr marL="3657600" marR="0" lvl="7"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8pPr>
            <a:lvl9pPr marL="4114800" marR="0" lvl="8"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9pPr>
          </a:lstStyle>
          <a:p>
            <a:endParaRPr dirty="0"/>
          </a:p>
        </p:txBody>
      </p:sp>
      <p:sp>
        <p:nvSpPr>
          <p:cNvPr id="678" name="Google Shape;678;p121"/>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L="914400" marR="0" lvl="1"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2pPr>
            <a:lvl3pPr marL="1371600" marR="0" lvl="2"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3pPr>
            <a:lvl4pPr marL="1828800" marR="0" lvl="3"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4pPr>
            <a:lvl5pPr marL="2286000" marR="0" lvl="4"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5pPr>
            <a:lvl6pPr marL="2743200" marR="0" lvl="5"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6pPr>
            <a:lvl7pPr marL="3200400" marR="0" lvl="6"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7pPr>
            <a:lvl8pPr marL="3657600" marR="0" lvl="7"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8pPr>
            <a:lvl9pPr marL="4114800" marR="0" lvl="8"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9pPr>
          </a:lstStyle>
          <a:p>
            <a:endParaRPr dirty="0"/>
          </a:p>
        </p:txBody>
      </p:sp>
      <p:sp>
        <p:nvSpPr>
          <p:cNvPr id="679" name="Google Shape;679;p121"/>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400"/>
              <a:buFont typeface="Arial"/>
              <a:buNone/>
              <a:defRPr sz="11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680" name="Google Shape;680;p121"/>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400"/>
              <a:buFont typeface="Arial"/>
              <a:buNone/>
              <a:defRPr sz="11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681" name="Google Shape;681;p121"/>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Century Gothic" panose="020B0502020202020204" pitchFamily="34" charset="0"/>
                <a:ea typeface="Century Gothic" panose="020B0502020202020204" pitchFamily="34" charset="0"/>
                <a:cs typeface="Arial"/>
                <a:sym typeface="Arial"/>
              </a:defRPr>
            </a:lvl1pPr>
            <a:lvl2pPr marL="0" marR="0" lvl="1"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82"/>
        <p:cNvGrpSpPr/>
        <p:nvPr/>
      </p:nvGrpSpPr>
      <p:grpSpPr>
        <a:xfrm>
          <a:off x="0" y="0"/>
          <a:ext cx="0" cy="0"/>
          <a:chOff x="0" y="0"/>
          <a:chExt cx="0" cy="0"/>
        </a:xfrm>
      </p:grpSpPr>
      <p:sp>
        <p:nvSpPr>
          <p:cNvPr id="683" name="Google Shape;683;p122"/>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Arial"/>
              <a:cs typeface="Arial"/>
              <a:sym typeface="Arial"/>
            </a:endParaRPr>
          </a:p>
        </p:txBody>
      </p:sp>
      <p:sp>
        <p:nvSpPr>
          <p:cNvPr id="684" name="Google Shape;684;p122"/>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3600"/>
              <a:buFont typeface="Arial"/>
              <a:buNone/>
            </a:pPr>
            <a:r>
              <a:rPr lang="en-US" sz="3600" b="1" i="0" u="none" strike="noStrike" cap="none" dirty="0">
                <a:solidFill>
                  <a:srgbClr val="9FC3E3"/>
                </a:solidFill>
                <a:latin typeface="Century Gothic" panose="020B0502020202020204" pitchFamily="34" charset="0"/>
                <a:ea typeface="Arial"/>
                <a:cs typeface="Arial"/>
                <a:sym typeface="Arial"/>
              </a:rPr>
              <a:t>+</a:t>
            </a:r>
            <a:endParaRPr sz="1400" b="0" i="0" u="none" strike="noStrike" cap="none" dirty="0">
              <a:solidFill>
                <a:srgbClr val="000000"/>
              </a:solidFill>
              <a:latin typeface="Century Gothic" panose="020B0502020202020204" pitchFamily="34" charset="0"/>
              <a:ea typeface="Arial"/>
              <a:cs typeface="Arial"/>
              <a:sym typeface="Arial"/>
            </a:endParaRPr>
          </a:p>
        </p:txBody>
      </p:sp>
      <p:sp>
        <p:nvSpPr>
          <p:cNvPr id="685" name="Google Shape;685;p12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6" name="Google Shape;686;p122"/>
          <p:cNvSpPr txBox="1">
            <a:spLocks noGrp="1"/>
          </p:cNvSpPr>
          <p:nvPr>
            <p:ph type="body" idx="1"/>
          </p:nvPr>
        </p:nvSpPr>
        <p:spPr>
          <a:xfrm>
            <a:off x="663388" y="2447370"/>
            <a:ext cx="4876800" cy="367879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dirty="0"/>
          </a:p>
        </p:txBody>
      </p:sp>
      <p:sp>
        <p:nvSpPr>
          <p:cNvPr id="687" name="Google Shape;687;p122"/>
          <p:cNvSpPr txBox="1">
            <a:spLocks noGrp="1"/>
          </p:cNvSpPr>
          <p:nvPr>
            <p:ph type="body" idx="2"/>
          </p:nvPr>
        </p:nvSpPr>
        <p:spPr>
          <a:xfrm>
            <a:off x="5866504" y="2447370"/>
            <a:ext cx="4876800" cy="367879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dirty="0"/>
          </a:p>
        </p:txBody>
      </p:sp>
      <p:sp>
        <p:nvSpPr>
          <p:cNvPr id="688" name="Google Shape;688;p122"/>
          <p:cNvSpPr txBox="1">
            <a:spLocks noGrp="1"/>
          </p:cNvSpPr>
          <p:nvPr>
            <p:ph type="dt" idx="10"/>
          </p:nvPr>
        </p:nvSpPr>
        <p:spPr>
          <a:xfrm>
            <a:off x="9060329" y="6423590"/>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689" name="Google Shape;689;p122"/>
          <p:cNvSpPr txBox="1">
            <a:spLocks noGrp="1"/>
          </p:cNvSpPr>
          <p:nvPr>
            <p:ph type="ftr" idx="11"/>
          </p:nvPr>
        </p:nvSpPr>
        <p:spPr>
          <a:xfrm>
            <a:off x="268941" y="6423590"/>
            <a:ext cx="816385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690" name="Google Shape;690;p122"/>
          <p:cNvSpPr txBox="1">
            <a:spLocks noGrp="1"/>
          </p:cNvSpPr>
          <p:nvPr>
            <p:ph type="sldNum" idx="12"/>
          </p:nvPr>
        </p:nvSpPr>
        <p:spPr>
          <a:xfrm>
            <a:off x="11074400" y="242239"/>
            <a:ext cx="738717"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
        <p:nvSpPr>
          <p:cNvPr id="691" name="Google Shape;691;p122"/>
          <p:cNvSpPr txBox="1">
            <a:spLocks noGrp="1"/>
          </p:cNvSpPr>
          <p:nvPr>
            <p:ph type="body" idx="3"/>
          </p:nvPr>
        </p:nvSpPr>
        <p:spPr>
          <a:xfrm>
            <a:off x="663388" y="2070852"/>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800"/>
              <a:buNone/>
              <a:defRPr sz="1800" b="0">
                <a:solidFill>
                  <a:schemeClr val="lt1"/>
                </a:solidFill>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92" name="Google Shape;692;p122"/>
          <p:cNvSpPr txBox="1">
            <a:spLocks noGrp="1"/>
          </p:cNvSpPr>
          <p:nvPr>
            <p:ph type="body" idx="4"/>
          </p:nvPr>
        </p:nvSpPr>
        <p:spPr>
          <a:xfrm>
            <a:off x="5866504" y="2070852"/>
            <a:ext cx="4876800" cy="322729"/>
          </a:xfrm>
          <a:prstGeom prst="rect">
            <a:avLst/>
          </a:prstGeom>
          <a:solidFill>
            <a:srgbClr val="AAE39E"/>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800"/>
              <a:buNone/>
              <a:defRPr sz="1800" b="0">
                <a:solidFill>
                  <a:schemeClr val="lt1"/>
                </a:solidFill>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693"/>
        <p:cNvGrpSpPr/>
        <p:nvPr/>
      </p:nvGrpSpPr>
      <p:grpSpPr>
        <a:xfrm>
          <a:off x="0" y="0"/>
          <a:ext cx="0" cy="0"/>
          <a:chOff x="0" y="0"/>
          <a:chExt cx="0" cy="0"/>
        </a:xfrm>
      </p:grpSpPr>
      <p:sp>
        <p:nvSpPr>
          <p:cNvPr id="694" name="Google Shape;694;p123"/>
          <p:cNvSpPr/>
          <p:nvPr/>
        </p:nvSpPr>
        <p:spPr>
          <a:xfrm>
            <a:off x="10947404"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Arial"/>
              <a:cs typeface="Arial"/>
              <a:sym typeface="Arial"/>
            </a:endParaRPr>
          </a:p>
        </p:txBody>
      </p:sp>
      <p:sp>
        <p:nvSpPr>
          <p:cNvPr id="695" name="Google Shape;695;p123"/>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Arial"/>
              <a:cs typeface="Arial"/>
              <a:sym typeface="Arial"/>
            </a:endParaRPr>
          </a:p>
        </p:txBody>
      </p:sp>
      <p:sp>
        <p:nvSpPr>
          <p:cNvPr id="696" name="Google Shape;696;p123"/>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3600"/>
              <a:buFont typeface="Arial"/>
              <a:buNone/>
            </a:pPr>
            <a:r>
              <a:rPr lang="en-US" sz="3600" b="1" i="0" u="none" strike="noStrike" cap="none" dirty="0">
                <a:solidFill>
                  <a:srgbClr val="9FC3E3"/>
                </a:solidFill>
                <a:latin typeface="Century Gothic" panose="020B0502020202020204" pitchFamily="34" charset="0"/>
                <a:ea typeface="Arial"/>
                <a:cs typeface="Arial"/>
                <a:sym typeface="Arial"/>
              </a:rPr>
              <a:t>+</a:t>
            </a:r>
            <a:endParaRPr sz="1400" b="0" i="0" u="none" strike="noStrike" cap="none" dirty="0">
              <a:solidFill>
                <a:srgbClr val="000000"/>
              </a:solidFill>
              <a:latin typeface="Century Gothic" panose="020B0502020202020204" pitchFamily="34" charset="0"/>
              <a:ea typeface="Arial"/>
              <a:cs typeface="Arial"/>
              <a:sym typeface="Arial"/>
            </a:endParaRPr>
          </a:p>
        </p:txBody>
      </p:sp>
      <p:sp>
        <p:nvSpPr>
          <p:cNvPr id="697" name="Google Shape;697;p12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98" name="Google Shape;698;p123"/>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699" name="Google Shape;699;p123"/>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700" name="Google Shape;700;p123"/>
          <p:cNvSpPr txBox="1">
            <a:spLocks noGrp="1"/>
          </p:cNvSpPr>
          <p:nvPr>
            <p:ph type="dt" idx="10"/>
          </p:nvPr>
        </p:nvSpPr>
        <p:spPr>
          <a:xfrm>
            <a:off x="9060329" y="6423585"/>
            <a:ext cx="284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701" name="Google Shape;701;p123"/>
          <p:cNvSpPr txBox="1">
            <a:spLocks noGrp="1"/>
          </p:cNvSpPr>
          <p:nvPr>
            <p:ph type="ftr" idx="11"/>
          </p:nvPr>
        </p:nvSpPr>
        <p:spPr>
          <a:xfrm>
            <a:off x="268941" y="6423585"/>
            <a:ext cx="81640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702" name="Google Shape;702;p123"/>
          <p:cNvSpPr txBox="1">
            <a:spLocks noGrp="1"/>
          </p:cNvSpPr>
          <p:nvPr>
            <p:ph type="sldNum" idx="12"/>
          </p:nvPr>
        </p:nvSpPr>
        <p:spPr>
          <a:xfrm>
            <a:off x="11074400" y="242234"/>
            <a:ext cx="7388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panose="020B0502020202020204" pitchFamily="34" charset="0"/>
                <a:ea typeface="Century Gothic" panose="020B0502020202020204" pitchFamily="34" charset="0"/>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03"/>
        <p:cNvGrpSpPr/>
        <p:nvPr/>
      </p:nvGrpSpPr>
      <p:grpSpPr>
        <a:xfrm>
          <a:off x="0" y="0"/>
          <a:ext cx="0" cy="0"/>
          <a:chOff x="0" y="0"/>
          <a:chExt cx="0" cy="0"/>
        </a:xfrm>
      </p:grpSpPr>
      <p:sp>
        <p:nvSpPr>
          <p:cNvPr id="704" name="Google Shape;704;p124"/>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chemeClr val="dk1"/>
              </a:buClr>
              <a:buSzPts val="2400"/>
              <a:buFont typeface="Arial"/>
              <a:buNone/>
              <a:defRPr sz="2400">
                <a:latin typeface="Century Gothic" panose="020B0502020202020204" pitchFamily="34" charset="0"/>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dirty="0"/>
          </a:p>
        </p:txBody>
      </p:sp>
      <p:sp>
        <p:nvSpPr>
          <p:cNvPr id="705" name="Google Shape;705;p124"/>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90000"/>
              </a:lnSpc>
              <a:spcBef>
                <a:spcPts val="0"/>
              </a:spcBef>
              <a:spcAft>
                <a:spcPts val="0"/>
              </a:spcAft>
              <a:buClr>
                <a:schemeClr val="dk1"/>
              </a:buClr>
              <a:buSzPts val="1200"/>
              <a:buChar char="●"/>
              <a:defRPr sz="1200">
                <a:latin typeface="Century Gothic" panose="020B0502020202020204" pitchFamily="34" charset="0"/>
              </a:defRPr>
            </a:lvl1pPr>
            <a:lvl2pPr marL="914400" lvl="1" indent="-304800" algn="l">
              <a:lnSpc>
                <a:spcPct val="90000"/>
              </a:lnSpc>
              <a:spcBef>
                <a:spcPts val="1600"/>
              </a:spcBef>
              <a:spcAft>
                <a:spcPts val="0"/>
              </a:spcAft>
              <a:buClr>
                <a:schemeClr val="dk1"/>
              </a:buClr>
              <a:buSzPts val="1200"/>
              <a:buChar char="○"/>
              <a:defRPr sz="1200"/>
            </a:lvl2pPr>
            <a:lvl3pPr marL="1371600" lvl="2" indent="-304800" algn="l">
              <a:lnSpc>
                <a:spcPct val="90000"/>
              </a:lnSpc>
              <a:spcBef>
                <a:spcPts val="1600"/>
              </a:spcBef>
              <a:spcAft>
                <a:spcPts val="0"/>
              </a:spcAft>
              <a:buClr>
                <a:schemeClr val="dk1"/>
              </a:buClr>
              <a:buSzPts val="1200"/>
              <a:buChar char="■"/>
              <a:defRPr sz="1200"/>
            </a:lvl3pPr>
            <a:lvl4pPr marL="1828800" lvl="3" indent="-304800" algn="l">
              <a:lnSpc>
                <a:spcPct val="90000"/>
              </a:lnSpc>
              <a:spcBef>
                <a:spcPts val="1600"/>
              </a:spcBef>
              <a:spcAft>
                <a:spcPts val="0"/>
              </a:spcAft>
              <a:buClr>
                <a:schemeClr val="dk1"/>
              </a:buClr>
              <a:buSzPts val="1200"/>
              <a:buChar char="●"/>
              <a:defRPr sz="1200"/>
            </a:lvl4pPr>
            <a:lvl5pPr marL="2286000" lvl="4" indent="-304800" algn="l">
              <a:lnSpc>
                <a:spcPct val="90000"/>
              </a:lnSpc>
              <a:spcBef>
                <a:spcPts val="1600"/>
              </a:spcBef>
              <a:spcAft>
                <a:spcPts val="0"/>
              </a:spcAft>
              <a:buClr>
                <a:schemeClr val="dk1"/>
              </a:buClr>
              <a:buSzPts val="1200"/>
              <a:buChar char="○"/>
              <a:defRPr sz="1200"/>
            </a:lvl5pPr>
            <a:lvl6pPr marL="2743200" lvl="5" indent="-304800" algn="l">
              <a:lnSpc>
                <a:spcPct val="90000"/>
              </a:lnSpc>
              <a:spcBef>
                <a:spcPts val="1600"/>
              </a:spcBef>
              <a:spcAft>
                <a:spcPts val="0"/>
              </a:spcAft>
              <a:buClr>
                <a:schemeClr val="dk1"/>
              </a:buClr>
              <a:buSzPts val="1200"/>
              <a:buChar char="■"/>
              <a:defRPr sz="1200"/>
            </a:lvl6pPr>
            <a:lvl7pPr marL="3200400" lvl="6" indent="-304800" algn="l">
              <a:lnSpc>
                <a:spcPct val="90000"/>
              </a:lnSpc>
              <a:spcBef>
                <a:spcPts val="1600"/>
              </a:spcBef>
              <a:spcAft>
                <a:spcPts val="0"/>
              </a:spcAft>
              <a:buClr>
                <a:schemeClr val="dk1"/>
              </a:buClr>
              <a:buSzPts val="1200"/>
              <a:buChar char="●"/>
              <a:defRPr sz="1200"/>
            </a:lvl7pPr>
            <a:lvl8pPr marL="3657600" lvl="7" indent="-304800" algn="l">
              <a:lnSpc>
                <a:spcPct val="90000"/>
              </a:lnSpc>
              <a:spcBef>
                <a:spcPts val="1600"/>
              </a:spcBef>
              <a:spcAft>
                <a:spcPts val="0"/>
              </a:spcAft>
              <a:buClr>
                <a:schemeClr val="dk1"/>
              </a:buClr>
              <a:buSzPts val="1200"/>
              <a:buChar char="○"/>
              <a:defRPr sz="1200"/>
            </a:lvl8pPr>
            <a:lvl9pPr marL="4114800" lvl="8" indent="-304800" algn="l">
              <a:lnSpc>
                <a:spcPct val="90000"/>
              </a:lnSpc>
              <a:spcBef>
                <a:spcPts val="1600"/>
              </a:spcBef>
              <a:spcAft>
                <a:spcPts val="1600"/>
              </a:spcAft>
              <a:buClr>
                <a:schemeClr val="dk1"/>
              </a:buClr>
              <a:buSzPts val="1200"/>
              <a:buChar char="■"/>
              <a:defRPr sz="1200"/>
            </a:lvl9pPr>
          </a:lstStyle>
          <a:p>
            <a:endParaRPr dirty="0"/>
          </a:p>
        </p:txBody>
      </p:sp>
      <p:sp>
        <p:nvSpPr>
          <p:cNvPr id="706" name="Google Shape;706;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Century Gothic" panose="020B0502020202020204" pitchFamily="34" charset="0"/>
                <a:ea typeface="Century Gothic" panose="020B0502020202020204" pitchFamily="34" charset="0"/>
                <a:cs typeface="Arial"/>
                <a:sym typeface="Arial"/>
              </a:defRPr>
            </a:lvl1pPr>
            <a:lvl2pPr marL="0" marR="0" lvl="1" indent="0" algn="r"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707"/>
        <p:cNvGrpSpPr/>
        <p:nvPr/>
      </p:nvGrpSpPr>
      <p:grpSpPr>
        <a:xfrm>
          <a:off x="0" y="0"/>
          <a:ext cx="0" cy="0"/>
          <a:chOff x="0" y="0"/>
          <a:chExt cx="0" cy="0"/>
        </a:xfrm>
      </p:grpSpPr>
      <p:sp>
        <p:nvSpPr>
          <p:cNvPr id="708" name="Google Shape;708;p125"/>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Arial"/>
              <a:cs typeface="Arial"/>
              <a:sym typeface="Arial"/>
            </a:endParaRPr>
          </a:p>
        </p:txBody>
      </p:sp>
      <p:sp>
        <p:nvSpPr>
          <p:cNvPr id="709" name="Google Shape;709;p125"/>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Century Gothic" panose="020B0502020202020204" pitchFamily="34" charset="0"/>
                <a:ea typeface="Century Gothic" panose="020B0502020202020204" pitchFamily="34" charset="0"/>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710" name="Google Shape;710;p125"/>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5pPr>
            <a:lvl6pPr marL="2743200" marR="0" lvl="5"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7pPr>
            <a:lvl8pPr marL="3657600" marR="0" lvl="7"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9pPr>
          </a:lstStyle>
          <a:p>
            <a:endParaRPr dirty="0"/>
          </a:p>
        </p:txBody>
      </p:sp>
      <p:sp>
        <p:nvSpPr>
          <p:cNvPr id="711" name="Google Shape;711;p125"/>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400"/>
              <a:buFont typeface="Arial"/>
              <a:buNone/>
              <a:defRPr sz="11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712" name="Google Shape;712;p125"/>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400"/>
              <a:buFont typeface="Arial"/>
              <a:buNone/>
              <a:defRPr sz="11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713" name="Google Shape;713;p125"/>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panose="020B0502020202020204" pitchFamily="34" charset="0"/>
                <a:ea typeface="Century Gothic" panose="020B0502020202020204" pitchFamily="34" charset="0"/>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
        <p:nvSpPr>
          <p:cNvPr id="714" name="Google Shape;714;p125"/>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Arial"/>
              <a:buNone/>
            </a:pPr>
            <a:r>
              <a:rPr lang="en-US" sz="3600" b="1" i="0" u="none" strike="noStrike" cap="none" dirty="0">
                <a:solidFill>
                  <a:srgbClr val="9FC3E3"/>
                </a:solidFill>
                <a:latin typeface="Century Gothic" panose="020B0502020202020204" pitchFamily="34" charset="0"/>
                <a:ea typeface="Arial"/>
                <a:cs typeface="Arial"/>
                <a:sym typeface="Arial"/>
              </a:rPr>
              <a:t>+</a:t>
            </a:r>
            <a:endParaRPr sz="1400" b="0" i="0" u="none" strike="noStrike" cap="none" dirty="0">
              <a:solidFill>
                <a:srgbClr val="000000"/>
              </a:solidFill>
              <a:latin typeface="Century Gothic" panose="020B0502020202020204" pitchFamily="34" charset="0"/>
              <a:ea typeface="Arial"/>
              <a:cs typeface="Arial"/>
              <a:sym typeface="Arial"/>
            </a:endParaRPr>
          </a:p>
        </p:txBody>
      </p:sp>
      <p:sp>
        <p:nvSpPr>
          <p:cNvPr id="715" name="Google Shape;715;p125"/>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
        <p:cNvGrpSpPr/>
        <p:nvPr/>
      </p:nvGrpSpPr>
      <p:grpSpPr>
        <a:xfrm>
          <a:off x="0" y="0"/>
          <a:ext cx="0" cy="0"/>
          <a:chOff x="0" y="0"/>
          <a:chExt cx="0" cy="0"/>
        </a:xfrm>
      </p:grpSpPr>
      <p:pic>
        <p:nvPicPr>
          <p:cNvPr id="79" name="Google Shape;79;p13"/>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80" name="Google Shape;80;p13"/>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81" name="Google Shape;81;p13"/>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716"/>
        <p:cNvGrpSpPr/>
        <p:nvPr/>
      </p:nvGrpSpPr>
      <p:grpSpPr>
        <a:xfrm>
          <a:off x="0" y="0"/>
          <a:ext cx="0" cy="0"/>
          <a:chOff x="0" y="0"/>
          <a:chExt cx="0" cy="0"/>
        </a:xfrm>
      </p:grpSpPr>
      <p:sp>
        <p:nvSpPr>
          <p:cNvPr id="717" name="Google Shape;717;p126"/>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Arial"/>
              <a:cs typeface="Arial"/>
              <a:sym typeface="Arial"/>
            </a:endParaRPr>
          </a:p>
        </p:txBody>
      </p:sp>
      <p:sp>
        <p:nvSpPr>
          <p:cNvPr id="718" name="Google Shape;718;p126"/>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Arial"/>
              <a:buNone/>
            </a:pPr>
            <a:r>
              <a:rPr lang="en-US" sz="3600" b="1" i="0" u="none" strike="noStrike" cap="none" dirty="0">
                <a:solidFill>
                  <a:srgbClr val="9FC3E3"/>
                </a:solidFill>
                <a:latin typeface="Century Gothic" panose="020B0502020202020204" pitchFamily="34" charset="0"/>
                <a:ea typeface="Arial"/>
                <a:cs typeface="Arial"/>
                <a:sym typeface="Arial"/>
              </a:rPr>
              <a:t>+</a:t>
            </a:r>
            <a:endParaRPr sz="1400" b="0" i="0" u="none" strike="noStrike" cap="none" dirty="0">
              <a:solidFill>
                <a:srgbClr val="000000"/>
              </a:solidFill>
              <a:latin typeface="Century Gothic" panose="020B0502020202020204" pitchFamily="34" charset="0"/>
              <a:ea typeface="Arial"/>
              <a:cs typeface="Arial"/>
              <a:sym typeface="Arial"/>
            </a:endParaRPr>
          </a:p>
        </p:txBody>
      </p:sp>
      <p:sp>
        <p:nvSpPr>
          <p:cNvPr id="719" name="Google Shape;719;p126"/>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Century Gothic" panose="020B0502020202020204" pitchFamily="34" charset="0"/>
                <a:ea typeface="Century Gothic" panose="020B0502020202020204" pitchFamily="34" charset="0"/>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720" name="Google Shape;720;p126"/>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Arial"/>
                <a:ea typeface="Arial"/>
                <a:cs typeface="Arial"/>
                <a:sym typeface="Aria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Arial"/>
                <a:ea typeface="Arial"/>
                <a:cs typeface="Arial"/>
                <a:sym typeface="Aria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Arial"/>
                <a:ea typeface="Arial"/>
                <a:cs typeface="Arial"/>
                <a:sym typeface="Aria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Arial"/>
                <a:ea typeface="Arial"/>
                <a:cs typeface="Arial"/>
                <a:sym typeface="Arial"/>
              </a:defRPr>
            </a:lvl9pPr>
          </a:lstStyle>
          <a:p>
            <a:endParaRPr dirty="0"/>
          </a:p>
        </p:txBody>
      </p:sp>
      <p:sp>
        <p:nvSpPr>
          <p:cNvPr id="721" name="Google Shape;721;p126"/>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Arial"/>
                <a:ea typeface="Arial"/>
                <a:cs typeface="Arial"/>
                <a:sym typeface="Aria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Arial"/>
                <a:ea typeface="Arial"/>
                <a:cs typeface="Arial"/>
                <a:sym typeface="Aria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Arial"/>
                <a:ea typeface="Arial"/>
                <a:cs typeface="Arial"/>
                <a:sym typeface="Aria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Arial"/>
                <a:ea typeface="Arial"/>
                <a:cs typeface="Arial"/>
                <a:sym typeface="Aria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Arial"/>
                <a:ea typeface="Arial"/>
                <a:cs typeface="Arial"/>
                <a:sym typeface="Aria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Arial"/>
                <a:ea typeface="Arial"/>
                <a:cs typeface="Arial"/>
                <a:sym typeface="Arial"/>
              </a:defRPr>
            </a:lvl9pPr>
          </a:lstStyle>
          <a:p>
            <a:endParaRPr dirty="0"/>
          </a:p>
        </p:txBody>
      </p:sp>
      <p:sp>
        <p:nvSpPr>
          <p:cNvPr id="722" name="Google Shape;722;p126"/>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400"/>
              <a:buFont typeface="Arial"/>
              <a:buNone/>
              <a:defRPr sz="11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723" name="Google Shape;723;p126"/>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400"/>
              <a:buFont typeface="Arial"/>
              <a:buNone/>
              <a:defRPr sz="1100" b="0" i="0" u="none" strike="noStrike" cap="none">
                <a:solidFill>
                  <a:srgbClr val="595959"/>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724" name="Google Shape;724;p126"/>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panose="020B0502020202020204" pitchFamily="34" charset="0"/>
                <a:ea typeface="Century Gothic" panose="020B0502020202020204" pitchFamily="34" charset="0"/>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
        <p:nvSpPr>
          <p:cNvPr id="725" name="Google Shape;725;p126"/>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Century Gothic" panose="020B0502020202020204" pitchFamily="34" charset="0"/>
                <a:ea typeface="Century Gothic" panose="020B0502020202020204" pitchFamily="34" charset="0"/>
                <a:cs typeface="Arial"/>
                <a:sym typeface="Aria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Arial"/>
                <a:ea typeface="Arial"/>
                <a:cs typeface="Arial"/>
                <a:sym typeface="Aria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Arial"/>
                <a:ea typeface="Arial"/>
                <a:cs typeface="Arial"/>
                <a:sym typeface="Aria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Arial"/>
                <a:ea typeface="Arial"/>
                <a:cs typeface="Arial"/>
                <a:sym typeface="Aria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Arial"/>
                <a:ea typeface="Arial"/>
                <a:cs typeface="Arial"/>
                <a:sym typeface="Arial"/>
              </a:defRPr>
            </a:lvl9pPr>
          </a:lstStyle>
          <a:p>
            <a:endParaRPr dirty="0"/>
          </a:p>
        </p:txBody>
      </p:sp>
      <p:sp>
        <p:nvSpPr>
          <p:cNvPr id="726" name="Google Shape;726;p126"/>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Century Gothic" panose="020B0502020202020204" pitchFamily="34" charset="0"/>
                <a:ea typeface="Century Gothic" panose="020B0502020202020204" pitchFamily="34" charset="0"/>
                <a:cs typeface="Arial"/>
                <a:sym typeface="Aria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Arial"/>
                <a:ea typeface="Arial"/>
                <a:cs typeface="Arial"/>
                <a:sym typeface="Aria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Arial"/>
                <a:ea typeface="Arial"/>
                <a:cs typeface="Arial"/>
                <a:sym typeface="Aria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Arial"/>
                <a:ea typeface="Arial"/>
                <a:cs typeface="Arial"/>
                <a:sym typeface="Aria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Arial"/>
                <a:ea typeface="Arial"/>
                <a:cs typeface="Arial"/>
                <a:sym typeface="Arial"/>
              </a:defRPr>
            </a:lvl9pPr>
          </a:lstStyle>
          <a:p>
            <a:endParaRPr dirty="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p:cSld name="3_Blank">
    <p:spTree>
      <p:nvGrpSpPr>
        <p:cNvPr id="1" name="Shape 730"/>
        <p:cNvGrpSpPr/>
        <p:nvPr/>
      </p:nvGrpSpPr>
      <p:grpSpPr>
        <a:xfrm>
          <a:off x="0" y="0"/>
          <a:ext cx="0" cy="0"/>
          <a:chOff x="0" y="0"/>
          <a:chExt cx="0" cy="0"/>
        </a:xfrm>
      </p:grpSpPr>
      <p:cxnSp>
        <p:nvCxnSpPr>
          <p:cNvPr id="731" name="Google Shape;731;p128"/>
          <p:cNvCxnSpPr/>
          <p:nvPr/>
        </p:nvCxnSpPr>
        <p:spPr>
          <a:xfrm>
            <a:off x="768627" y="6094719"/>
            <a:ext cx="10625278" cy="0"/>
          </a:xfrm>
          <a:prstGeom prst="straightConnector1">
            <a:avLst/>
          </a:prstGeom>
          <a:noFill/>
          <a:ln w="9525" cap="flat" cmpd="sng">
            <a:solidFill>
              <a:srgbClr val="53C1C4"/>
            </a:solidFill>
            <a:prstDash val="solid"/>
            <a:round/>
            <a:headEnd type="none" w="sm" len="sm"/>
            <a:tailEnd type="none" w="sm" len="sm"/>
          </a:ln>
        </p:spPr>
      </p:cxnSp>
      <p:cxnSp>
        <p:nvCxnSpPr>
          <p:cNvPr id="732" name="Google Shape;732;p128"/>
          <p:cNvCxnSpPr/>
          <p:nvPr/>
        </p:nvCxnSpPr>
        <p:spPr>
          <a:xfrm>
            <a:off x="768627" y="1065519"/>
            <a:ext cx="10625278" cy="0"/>
          </a:xfrm>
          <a:prstGeom prst="straightConnector1">
            <a:avLst/>
          </a:prstGeom>
          <a:noFill/>
          <a:ln w="9525" cap="flat" cmpd="sng">
            <a:solidFill>
              <a:srgbClr val="53C1C4"/>
            </a:solidFill>
            <a:prstDash val="solid"/>
            <a:round/>
            <a:headEnd type="none" w="sm" len="sm"/>
            <a:tailEnd type="none" w="sm" len="sm"/>
          </a:ln>
        </p:spPr>
      </p:cxnSp>
      <p:sp>
        <p:nvSpPr>
          <p:cNvPr id="733" name="Google Shape;733;p128"/>
          <p:cNvSpPr txBox="1">
            <a:spLocks noGrp="1"/>
          </p:cNvSpPr>
          <p:nvPr>
            <p:ph type="title"/>
          </p:nvPr>
        </p:nvSpPr>
        <p:spPr>
          <a:xfrm>
            <a:off x="768627" y="9275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400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34"/>
        <p:cNvGrpSpPr/>
        <p:nvPr/>
      </p:nvGrpSpPr>
      <p:grpSpPr>
        <a:xfrm>
          <a:off x="0" y="0"/>
          <a:ext cx="0" cy="0"/>
          <a:chOff x="0" y="0"/>
          <a:chExt cx="0" cy="0"/>
        </a:xfrm>
      </p:grpSpPr>
      <p:sp>
        <p:nvSpPr>
          <p:cNvPr id="735" name="Google Shape;735;p129"/>
          <p:cNvSpPr>
            <a:spLocks noGrp="1"/>
          </p:cNvSpPr>
          <p:nvPr>
            <p:ph type="pic" idx="2"/>
          </p:nvPr>
        </p:nvSpPr>
        <p:spPr>
          <a:xfrm>
            <a:off x="707441" y="987425"/>
            <a:ext cx="6172200" cy="4873625"/>
          </a:xfrm>
          <a:prstGeom prst="rect">
            <a:avLst/>
          </a:prstGeom>
          <a:noFill/>
          <a:ln>
            <a:noFill/>
          </a:ln>
        </p:spPr>
      </p:sp>
      <p:sp>
        <p:nvSpPr>
          <p:cNvPr id="736" name="Google Shape;736;p129"/>
          <p:cNvSpPr txBox="1">
            <a:spLocks noGrp="1"/>
          </p:cNvSpPr>
          <p:nvPr>
            <p:ph type="body" idx="1"/>
          </p:nvPr>
        </p:nvSpPr>
        <p:spPr>
          <a:xfrm>
            <a:off x="7423151"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37" name="Google Shape;737;p129"/>
          <p:cNvSpPr txBox="1">
            <a:spLocks noGrp="1"/>
          </p:cNvSpPr>
          <p:nvPr>
            <p:ph type="body" idx="3"/>
          </p:nvPr>
        </p:nvSpPr>
        <p:spPr>
          <a:xfrm>
            <a:off x="7423151"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cxnSp>
        <p:nvCxnSpPr>
          <p:cNvPr id="738" name="Google Shape;738;p129"/>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p:cSld name="3_Blank 2">
    <p:spTree>
      <p:nvGrpSpPr>
        <p:cNvPr id="1" name="Shape 739"/>
        <p:cNvGrpSpPr/>
        <p:nvPr/>
      </p:nvGrpSpPr>
      <p:grpSpPr>
        <a:xfrm>
          <a:off x="0" y="0"/>
          <a:ext cx="0" cy="0"/>
          <a:chOff x="0" y="0"/>
          <a:chExt cx="0" cy="0"/>
        </a:xfrm>
      </p:grpSpPr>
      <p:cxnSp>
        <p:nvCxnSpPr>
          <p:cNvPr id="740" name="Google Shape;740;p130"/>
          <p:cNvCxnSpPr/>
          <p:nvPr/>
        </p:nvCxnSpPr>
        <p:spPr>
          <a:xfrm>
            <a:off x="768627" y="1065519"/>
            <a:ext cx="10625278" cy="0"/>
          </a:xfrm>
          <a:prstGeom prst="straightConnector1">
            <a:avLst/>
          </a:prstGeom>
          <a:noFill/>
          <a:ln w="9525" cap="flat" cmpd="sng">
            <a:solidFill>
              <a:srgbClr val="53C1C4"/>
            </a:solidFill>
            <a:prstDash val="solid"/>
            <a:round/>
            <a:headEnd type="none" w="sm" len="sm"/>
            <a:tailEnd type="none" w="sm" len="sm"/>
          </a:ln>
        </p:spPr>
      </p:cxnSp>
      <p:sp>
        <p:nvSpPr>
          <p:cNvPr id="741" name="Google Shape;741;p130"/>
          <p:cNvSpPr txBox="1">
            <a:spLocks noGrp="1"/>
          </p:cNvSpPr>
          <p:nvPr>
            <p:ph type="title"/>
          </p:nvPr>
        </p:nvSpPr>
        <p:spPr>
          <a:xfrm>
            <a:off x="768627" y="92751"/>
            <a:ext cx="10515600" cy="110050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42"/>
        <p:cNvGrpSpPr/>
        <p:nvPr/>
      </p:nvGrpSpPr>
      <p:grpSpPr>
        <a:xfrm>
          <a:off x="0" y="0"/>
          <a:ext cx="0" cy="0"/>
          <a:chOff x="0" y="0"/>
          <a:chExt cx="0" cy="0"/>
        </a:xfrm>
      </p:grpSpPr>
      <p:sp>
        <p:nvSpPr>
          <p:cNvPr id="743" name="Google Shape;743;p131"/>
          <p:cNvSpPr txBox="1">
            <a:spLocks noGrp="1"/>
          </p:cNvSpPr>
          <p:nvPr>
            <p:ph type="title"/>
          </p:nvPr>
        </p:nvSpPr>
        <p:spPr>
          <a:xfrm>
            <a:off x="831850" y="3296857"/>
            <a:ext cx="10515600" cy="953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Arial"/>
              <a:buNone/>
              <a:defRPr sz="4000">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4" name="Google Shape;744;p131"/>
          <p:cNvSpPr txBox="1">
            <a:spLocks noGrp="1"/>
          </p:cNvSpPr>
          <p:nvPr>
            <p:ph type="body" idx="1"/>
          </p:nvPr>
        </p:nvSpPr>
        <p:spPr>
          <a:xfrm>
            <a:off x="831850" y="4359958"/>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745" name="Google Shape;745;p131"/>
          <p:cNvSpPr>
            <a:spLocks noGrp="1"/>
          </p:cNvSpPr>
          <p:nvPr>
            <p:ph type="pic" idx="2"/>
          </p:nvPr>
        </p:nvSpPr>
        <p:spPr>
          <a:xfrm>
            <a:off x="831850" y="528638"/>
            <a:ext cx="6546850" cy="2871787"/>
          </a:xfrm>
          <a:prstGeom prst="rect">
            <a:avLst/>
          </a:prstGeom>
          <a:noFill/>
          <a:ln>
            <a:noFill/>
          </a:ln>
        </p:spPr>
      </p:sp>
      <p:cxnSp>
        <p:nvCxnSpPr>
          <p:cNvPr id="746" name="Google Shape;746;p131"/>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7"/>
        <p:cNvGrpSpPr/>
        <p:nvPr/>
      </p:nvGrpSpPr>
      <p:grpSpPr>
        <a:xfrm>
          <a:off x="0" y="0"/>
          <a:ext cx="0" cy="0"/>
          <a:chOff x="0" y="0"/>
          <a:chExt cx="0" cy="0"/>
        </a:xfrm>
      </p:grpSpPr>
      <p:sp>
        <p:nvSpPr>
          <p:cNvPr id="748" name="Google Shape;748;p132"/>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749" name="Google Shape;749;p132"/>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Arial"/>
              <a:buNone/>
              <a:defRPr sz="5000" b="1">
                <a:solidFill>
                  <a:schemeClr val="dk1"/>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50" name="Google Shape;750;p132"/>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751" name="Google Shape;751;p132"/>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p:cSld name="3_Blank 3">
    <p:spTree>
      <p:nvGrpSpPr>
        <p:cNvPr id="1" name="Shape 752"/>
        <p:cNvGrpSpPr/>
        <p:nvPr/>
      </p:nvGrpSpPr>
      <p:grpSpPr>
        <a:xfrm>
          <a:off x="0" y="0"/>
          <a:ext cx="0" cy="0"/>
          <a:chOff x="0" y="0"/>
          <a:chExt cx="0" cy="0"/>
        </a:xfrm>
      </p:grpSpPr>
      <p:cxnSp>
        <p:nvCxnSpPr>
          <p:cNvPr id="753" name="Google Shape;753;p133"/>
          <p:cNvCxnSpPr/>
          <p:nvPr/>
        </p:nvCxnSpPr>
        <p:spPr>
          <a:xfrm>
            <a:off x="768627" y="6094719"/>
            <a:ext cx="10625278" cy="0"/>
          </a:xfrm>
          <a:prstGeom prst="straightConnector1">
            <a:avLst/>
          </a:prstGeom>
          <a:noFill/>
          <a:ln w="9525" cap="flat" cmpd="sng">
            <a:solidFill>
              <a:srgbClr val="53C1C4"/>
            </a:solidFill>
            <a:prstDash val="solid"/>
            <a:round/>
            <a:headEnd type="none" w="sm" len="sm"/>
            <a:tailEnd type="none" w="sm" len="sm"/>
          </a:ln>
        </p:spPr>
      </p:cxnSp>
      <p:cxnSp>
        <p:nvCxnSpPr>
          <p:cNvPr id="754" name="Google Shape;754;p133"/>
          <p:cNvCxnSpPr/>
          <p:nvPr/>
        </p:nvCxnSpPr>
        <p:spPr>
          <a:xfrm>
            <a:off x="826993" y="1500021"/>
            <a:ext cx="10625278" cy="0"/>
          </a:xfrm>
          <a:prstGeom prst="straightConnector1">
            <a:avLst/>
          </a:prstGeom>
          <a:noFill/>
          <a:ln w="9525" cap="flat" cmpd="sng">
            <a:solidFill>
              <a:srgbClr val="53C1C4"/>
            </a:solidFill>
            <a:prstDash val="solid"/>
            <a:round/>
            <a:headEnd type="none" w="sm" len="sm"/>
            <a:tailEnd type="none" w="sm" len="sm"/>
          </a:ln>
        </p:spPr>
      </p:cxnSp>
      <p:sp>
        <p:nvSpPr>
          <p:cNvPr id="755" name="Google Shape;755;p133"/>
          <p:cNvSpPr txBox="1">
            <a:spLocks noGrp="1"/>
          </p:cNvSpPr>
          <p:nvPr>
            <p:ph type="title"/>
          </p:nvPr>
        </p:nvSpPr>
        <p:spPr>
          <a:xfrm>
            <a:off x="823466" y="13102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6"/>
        <p:cNvGrpSpPr/>
        <p:nvPr/>
      </p:nvGrpSpPr>
      <p:grpSpPr>
        <a:xfrm>
          <a:off x="0" y="0"/>
          <a:ext cx="0" cy="0"/>
          <a:chOff x="0" y="0"/>
          <a:chExt cx="0" cy="0"/>
        </a:xfrm>
      </p:grpSpPr>
      <p:cxnSp>
        <p:nvCxnSpPr>
          <p:cNvPr id="757" name="Google Shape;757;p134"/>
          <p:cNvCxnSpPr/>
          <p:nvPr/>
        </p:nvCxnSpPr>
        <p:spPr>
          <a:xfrm>
            <a:off x="768627" y="6094719"/>
            <a:ext cx="10625278" cy="0"/>
          </a:xfrm>
          <a:prstGeom prst="straightConnector1">
            <a:avLst/>
          </a:prstGeom>
          <a:noFill/>
          <a:ln w="9525" cap="flat" cmpd="sng">
            <a:solidFill>
              <a:srgbClr val="53C1C4"/>
            </a:solidFill>
            <a:prstDash val="solid"/>
            <a:round/>
            <a:headEnd type="none" w="sm" len="sm"/>
            <a:tailEnd type="none" w="sm" len="sm"/>
          </a:ln>
        </p:spPr>
      </p:cxn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8"/>
        <p:cNvGrpSpPr/>
        <p:nvPr/>
      </p:nvGrpSpPr>
      <p:grpSpPr>
        <a:xfrm>
          <a:off x="0" y="0"/>
          <a:ext cx="0" cy="0"/>
          <a:chOff x="0" y="0"/>
          <a:chExt cx="0" cy="0"/>
        </a:xfrm>
      </p:grpSpPr>
      <p:sp>
        <p:nvSpPr>
          <p:cNvPr id="759" name="Google Shape;759;p135"/>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760" name="Google Shape;76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dk1"/>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1" name="Google Shape;76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762" name="Google Shape;762;p135"/>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63"/>
        <p:cNvGrpSpPr/>
        <p:nvPr/>
      </p:nvGrpSpPr>
      <p:grpSpPr>
        <a:xfrm>
          <a:off x="0" y="0"/>
          <a:ext cx="0" cy="0"/>
          <a:chOff x="0" y="0"/>
          <a:chExt cx="0" cy="0"/>
        </a:xfrm>
      </p:grpSpPr>
      <p:sp>
        <p:nvSpPr>
          <p:cNvPr id="764" name="Google Shape;764;p136"/>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765" name="Google Shape;765;p136"/>
          <p:cNvSpPr txBox="1">
            <a:spLocks noGrp="1"/>
          </p:cNvSpPr>
          <p:nvPr>
            <p:ph type="title"/>
          </p:nvPr>
        </p:nvSpPr>
        <p:spPr>
          <a:xfrm>
            <a:off x="768627" y="3473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dk1"/>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6" name="Google Shape;766;p136"/>
          <p:cNvSpPr>
            <a:spLocks noGrp="1"/>
          </p:cNvSpPr>
          <p:nvPr>
            <p:ph type="pic" idx="2"/>
          </p:nvPr>
        </p:nvSpPr>
        <p:spPr>
          <a:xfrm>
            <a:off x="838725" y="1828800"/>
            <a:ext cx="4808096" cy="2649303"/>
          </a:xfrm>
          <a:prstGeom prst="rect">
            <a:avLst/>
          </a:prstGeom>
          <a:noFill/>
          <a:ln>
            <a:noFill/>
          </a:ln>
        </p:spPr>
      </p:sp>
      <p:sp>
        <p:nvSpPr>
          <p:cNvPr id="767" name="Google Shape;767;p136"/>
          <p:cNvSpPr>
            <a:spLocks noGrp="1"/>
          </p:cNvSpPr>
          <p:nvPr>
            <p:ph type="pic" idx="3"/>
          </p:nvPr>
        </p:nvSpPr>
        <p:spPr>
          <a:xfrm>
            <a:off x="6385301" y="1828800"/>
            <a:ext cx="4968499" cy="2649303"/>
          </a:xfrm>
          <a:prstGeom prst="rect">
            <a:avLst/>
          </a:prstGeom>
          <a:noFill/>
          <a:ln>
            <a:noFill/>
          </a:ln>
        </p:spPr>
      </p:sp>
      <p:sp>
        <p:nvSpPr>
          <p:cNvPr id="768" name="Google Shape;768;p136"/>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769" name="Google Shape;769;p136"/>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82"/>
        <p:cNvGrpSpPr/>
        <p:nvPr/>
      </p:nvGrpSpPr>
      <p:grpSpPr>
        <a:xfrm>
          <a:off x="0" y="0"/>
          <a:ext cx="0" cy="0"/>
          <a:chOff x="0" y="0"/>
          <a:chExt cx="0" cy="0"/>
        </a:xfrm>
      </p:grpSpPr>
      <p:pic>
        <p:nvPicPr>
          <p:cNvPr id="83" name="Google Shape;83;p14"/>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84" name="Google Shape;84;p14"/>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85" name="Google Shape;85;p14"/>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cxnSp>
        <p:nvCxnSpPr>
          <p:cNvPr id="86" name="Google Shape;86;p14"/>
          <p:cNvCxnSpPr/>
          <p:nvPr/>
        </p:nvCxnSpPr>
        <p:spPr>
          <a:xfrm>
            <a:off x="665575" y="1385312"/>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0"/>
        <p:cNvGrpSpPr/>
        <p:nvPr/>
      </p:nvGrpSpPr>
      <p:grpSpPr>
        <a:xfrm>
          <a:off x="0" y="0"/>
          <a:ext cx="0" cy="0"/>
          <a:chOff x="0" y="0"/>
          <a:chExt cx="0" cy="0"/>
        </a:xfrm>
      </p:grpSpPr>
      <p:sp>
        <p:nvSpPr>
          <p:cNvPr id="771" name="Google Shape;771;p137"/>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772" name="Google Shape;772;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b="1">
                <a:solidFill>
                  <a:schemeClr val="dk1"/>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773" name="Google Shape;773;p137"/>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774"/>
        <p:cNvGrpSpPr/>
        <p:nvPr/>
      </p:nvGrpSpPr>
      <p:grpSpPr>
        <a:xfrm>
          <a:off x="0" y="0"/>
          <a:ext cx="0" cy="0"/>
          <a:chOff x="0" y="0"/>
          <a:chExt cx="0" cy="0"/>
        </a:xfrm>
      </p:grpSpPr>
      <p:sp>
        <p:nvSpPr>
          <p:cNvPr id="775" name="Google Shape;775;p138"/>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76"/>
        <p:cNvGrpSpPr/>
        <p:nvPr/>
      </p:nvGrpSpPr>
      <p:grpSpPr>
        <a:xfrm>
          <a:off x="0" y="0"/>
          <a:ext cx="0" cy="0"/>
          <a:chOff x="0" y="0"/>
          <a:chExt cx="0" cy="0"/>
        </a:xfrm>
      </p:grpSpPr>
      <p:sp>
        <p:nvSpPr>
          <p:cNvPr id="777" name="Google Shape;777;p139"/>
          <p:cNvSpPr txBox="1">
            <a:spLocks noGrp="1"/>
          </p:cNvSpPr>
          <p:nvPr>
            <p:ph type="body" idx="1"/>
          </p:nvPr>
        </p:nvSpPr>
        <p:spPr>
          <a:xfrm>
            <a:off x="838200" y="1171074"/>
            <a:ext cx="4569577" cy="282749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Century Gothic" panose="020B0502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778" name="Google Shape;778;p139"/>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79" name="Google Shape;779;p139"/>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80" name="Google Shape;780;p139"/>
          <p:cNvSpPr/>
          <p:nvPr/>
        </p:nvSpPr>
        <p:spPr>
          <a:xfrm>
            <a:off x="0" y="5710990"/>
            <a:ext cx="12192000" cy="12123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781" name="Google Shape;781;p1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_Title Slide with Footer">
  <p:cSld name="1_Title Slide with Footer">
    <p:spTree>
      <p:nvGrpSpPr>
        <p:cNvPr id="1" name="Shape 782"/>
        <p:cNvGrpSpPr/>
        <p:nvPr/>
      </p:nvGrpSpPr>
      <p:grpSpPr>
        <a:xfrm>
          <a:off x="0" y="0"/>
          <a:ext cx="0" cy="0"/>
          <a:chOff x="0" y="0"/>
          <a:chExt cx="0" cy="0"/>
        </a:xfrm>
      </p:grpSpPr>
      <p:sp>
        <p:nvSpPr>
          <p:cNvPr id="783" name="Google Shape;783;p140"/>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5000"/>
              <a:buFont typeface="Arial"/>
              <a:buNone/>
              <a:defRPr sz="5000" b="1">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4" name="Google Shape;784;p140"/>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785" name="Google Shape;785;p140"/>
          <p:cNvSpPr txBox="1"/>
          <p:nvPr/>
        </p:nvSpPr>
        <p:spPr>
          <a:xfrm>
            <a:off x="768627" y="3758241"/>
            <a:ext cx="9144000" cy="102579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600"/>
              <a:buFont typeface="Arial"/>
              <a:buNone/>
            </a:pPr>
            <a:r>
              <a:rPr lang="en-US" sz="2600" b="0" i="0" u="none" strike="noStrike" cap="none" dirty="0">
                <a:solidFill>
                  <a:schemeClr val="dk1"/>
                </a:solidFill>
                <a:latin typeface="Century Gothic" panose="020B0502020202020204" pitchFamily="34" charset="0"/>
                <a:ea typeface="Arial"/>
                <a:cs typeface="Arial"/>
                <a:sym typeface="Arial"/>
              </a:rPr>
              <a:t>Location</a:t>
            </a:r>
            <a:endParaRPr sz="1400" b="0" i="0" u="none" strike="noStrike" cap="none" dirty="0">
              <a:solidFill>
                <a:srgbClr val="000000"/>
              </a:solidFill>
              <a:latin typeface="Century Gothic" panose="020B0502020202020204" pitchFamily="34" charset="0"/>
              <a:ea typeface="Arial"/>
              <a:cs typeface="Arial"/>
              <a:sym typeface="Arial"/>
            </a:endParaRPr>
          </a:p>
          <a:p>
            <a:pPr marL="0" marR="0" lvl="0" indent="0" algn="l" rtl="0">
              <a:lnSpc>
                <a:spcPct val="90000"/>
              </a:lnSpc>
              <a:spcBef>
                <a:spcPts val="1000"/>
              </a:spcBef>
              <a:spcAft>
                <a:spcPts val="0"/>
              </a:spcAft>
              <a:buClr>
                <a:schemeClr val="dk1"/>
              </a:buClr>
              <a:buSzPts val="2600"/>
              <a:buFont typeface="Arial"/>
              <a:buNone/>
            </a:pPr>
            <a:r>
              <a:rPr lang="en-US" sz="2600" b="0" i="0" u="none" strike="noStrike" cap="none" dirty="0">
                <a:solidFill>
                  <a:schemeClr val="dk1"/>
                </a:solidFill>
                <a:latin typeface="Century Gothic" panose="020B0502020202020204" pitchFamily="34" charset="0"/>
                <a:ea typeface="Arial"/>
                <a:cs typeface="Arial"/>
                <a:sym typeface="Arial"/>
              </a:rPr>
              <a:t>Date</a:t>
            </a:r>
            <a:endParaRPr sz="2600" b="0" i="0" u="none" strike="noStrike" cap="none" dirty="0">
              <a:solidFill>
                <a:schemeClr val="dk1"/>
              </a:solidFill>
              <a:latin typeface="Century Gothic" panose="020B0502020202020204" pitchFamily="34" charset="0"/>
              <a:ea typeface="Arial"/>
              <a:cs typeface="Arial"/>
              <a:sym typeface="Arial"/>
            </a:endParaRPr>
          </a:p>
        </p:txBody>
      </p:sp>
      <p:cxnSp>
        <p:nvCxnSpPr>
          <p:cNvPr id="786" name="Google Shape;786;p140"/>
          <p:cNvCxnSpPr/>
          <p:nvPr/>
        </p:nvCxnSpPr>
        <p:spPr>
          <a:xfrm>
            <a:off x="768627" y="2502568"/>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2_Title and Content w/ Footer">
  <p:cSld name="2_Title and Content w/ Footer">
    <p:spTree>
      <p:nvGrpSpPr>
        <p:cNvPr id="1" name="Shape 787"/>
        <p:cNvGrpSpPr/>
        <p:nvPr/>
      </p:nvGrpSpPr>
      <p:grpSpPr>
        <a:xfrm>
          <a:off x="0" y="0"/>
          <a:ext cx="0" cy="0"/>
          <a:chOff x="0" y="0"/>
          <a:chExt cx="0" cy="0"/>
        </a:xfrm>
      </p:grpSpPr>
      <p:sp>
        <p:nvSpPr>
          <p:cNvPr id="788" name="Google Shape;788;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9" name="Google Shape;789;p1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90" name="Google Shape;790;p141"/>
          <p:cNvSpPr/>
          <p:nvPr/>
        </p:nvSpPr>
        <p:spPr>
          <a:xfrm>
            <a:off x="0" y="5748768"/>
            <a:ext cx="12192000" cy="12123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cxnSp>
        <p:nvCxnSpPr>
          <p:cNvPr id="791" name="Google Shape;791;p141"/>
          <p:cNvCxnSpPr/>
          <p:nvPr/>
        </p:nvCxnSpPr>
        <p:spPr>
          <a:xfrm>
            <a:off x="810477" y="1552073"/>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792"/>
        <p:cNvGrpSpPr/>
        <p:nvPr/>
      </p:nvGrpSpPr>
      <p:grpSpPr>
        <a:xfrm>
          <a:off x="0" y="0"/>
          <a:ext cx="0" cy="0"/>
          <a:chOff x="0" y="0"/>
          <a:chExt cx="0" cy="0"/>
        </a:xfrm>
      </p:grpSpPr>
      <p:sp>
        <p:nvSpPr>
          <p:cNvPr id="793" name="Google Shape;793;p1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94" name="Google Shape;794;p142"/>
          <p:cNvSpPr>
            <a:spLocks noGrp="1"/>
          </p:cNvSpPr>
          <p:nvPr>
            <p:ph type="pic" idx="2"/>
          </p:nvPr>
        </p:nvSpPr>
        <p:spPr>
          <a:xfrm>
            <a:off x="838725" y="1828800"/>
            <a:ext cx="4808096" cy="2649303"/>
          </a:xfrm>
          <a:prstGeom prst="rect">
            <a:avLst/>
          </a:prstGeom>
          <a:noFill/>
          <a:ln>
            <a:noFill/>
          </a:ln>
        </p:spPr>
      </p:sp>
      <p:sp>
        <p:nvSpPr>
          <p:cNvPr id="795" name="Google Shape;795;p142"/>
          <p:cNvSpPr>
            <a:spLocks noGrp="1"/>
          </p:cNvSpPr>
          <p:nvPr>
            <p:ph type="pic" idx="3"/>
          </p:nvPr>
        </p:nvSpPr>
        <p:spPr>
          <a:xfrm>
            <a:off x="6385301" y="1828800"/>
            <a:ext cx="4968499" cy="2649303"/>
          </a:xfrm>
          <a:prstGeom prst="rect">
            <a:avLst/>
          </a:prstGeom>
          <a:noFill/>
          <a:ln>
            <a:noFill/>
          </a:ln>
        </p:spPr>
      </p:sp>
      <p:sp>
        <p:nvSpPr>
          <p:cNvPr id="796" name="Google Shape;796;p142"/>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97" name="Google Shape;797;p142"/>
          <p:cNvSpPr/>
          <p:nvPr/>
        </p:nvSpPr>
        <p:spPr>
          <a:xfrm>
            <a:off x="0" y="5710989"/>
            <a:ext cx="12192000" cy="12123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pic>
        <p:nvPicPr>
          <p:cNvPr id="798" name="Google Shape;798;p142"/>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799" name="Google Shape;799;p142"/>
          <p:cNvSpPr txBox="1"/>
          <p:nvPr/>
        </p:nvSpPr>
        <p:spPr>
          <a:xfrm>
            <a:off x="8534401"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dirty="0">
                <a:solidFill>
                  <a:schemeClr val="dk2"/>
                </a:solidFill>
                <a:latin typeface="Century Gothic" panose="020B0502020202020204" pitchFamily="34" charset="0"/>
                <a:ea typeface="Arial"/>
                <a:cs typeface="Arial"/>
                <a:sym typeface="Arial"/>
              </a:rPr>
              <a:t>rightquestion.org</a:t>
            </a:r>
            <a:endParaRPr sz="1400" b="0" i="0" u="none" strike="noStrike" cap="none" dirty="0">
              <a:solidFill>
                <a:srgbClr val="000000"/>
              </a:solidFill>
              <a:latin typeface="Century Gothic" panose="020B0502020202020204" pitchFamily="34" charset="0"/>
              <a:ea typeface="Arial"/>
              <a:cs typeface="Arial"/>
              <a:sym typeface="Arial"/>
            </a:endParaRPr>
          </a:p>
        </p:txBody>
      </p:sp>
      <p:cxnSp>
        <p:nvCxnSpPr>
          <p:cNvPr id="800" name="Google Shape;800;p142"/>
          <p:cNvCxnSpPr/>
          <p:nvPr/>
        </p:nvCxnSpPr>
        <p:spPr>
          <a:xfrm>
            <a:off x="810477" y="1552073"/>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801"/>
        <p:cNvGrpSpPr/>
        <p:nvPr/>
      </p:nvGrpSpPr>
      <p:grpSpPr>
        <a:xfrm>
          <a:off x="0" y="0"/>
          <a:ext cx="0" cy="0"/>
          <a:chOff x="0" y="0"/>
          <a:chExt cx="0" cy="0"/>
        </a:xfrm>
      </p:grpSpPr>
      <p:sp>
        <p:nvSpPr>
          <p:cNvPr id="802" name="Google Shape;802;p143"/>
          <p:cNvSpPr>
            <a:spLocks noGrp="1"/>
          </p:cNvSpPr>
          <p:nvPr>
            <p:ph type="pic" idx="2"/>
          </p:nvPr>
        </p:nvSpPr>
        <p:spPr>
          <a:xfrm>
            <a:off x="707441" y="987425"/>
            <a:ext cx="6172200" cy="4873625"/>
          </a:xfrm>
          <a:prstGeom prst="rect">
            <a:avLst/>
          </a:prstGeom>
          <a:noFill/>
          <a:ln>
            <a:noFill/>
          </a:ln>
        </p:spPr>
      </p:sp>
      <p:sp>
        <p:nvSpPr>
          <p:cNvPr id="803" name="Google Shape;803;p143"/>
          <p:cNvSpPr txBox="1">
            <a:spLocks noGrp="1"/>
          </p:cNvSpPr>
          <p:nvPr>
            <p:ph type="body" idx="1"/>
          </p:nvPr>
        </p:nvSpPr>
        <p:spPr>
          <a:xfrm>
            <a:off x="7423151"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04" name="Google Shape;804;p143"/>
          <p:cNvSpPr txBox="1">
            <a:spLocks noGrp="1"/>
          </p:cNvSpPr>
          <p:nvPr>
            <p:ph type="body" idx="3"/>
          </p:nvPr>
        </p:nvSpPr>
        <p:spPr>
          <a:xfrm>
            <a:off x="7423151"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05" name="Google Shape;805;p143"/>
          <p:cNvSpPr/>
          <p:nvPr/>
        </p:nvSpPr>
        <p:spPr>
          <a:xfrm>
            <a:off x="0" y="5710989"/>
            <a:ext cx="12192000" cy="12123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pic>
        <p:nvPicPr>
          <p:cNvPr id="806" name="Google Shape;806;p143"/>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807" name="Google Shape;807;p143"/>
          <p:cNvSpPr txBox="1"/>
          <p:nvPr/>
        </p:nvSpPr>
        <p:spPr>
          <a:xfrm>
            <a:off x="8534401"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dirty="0">
                <a:solidFill>
                  <a:schemeClr val="dk2"/>
                </a:solidFill>
                <a:latin typeface="Century Gothic" panose="020B0502020202020204" pitchFamily="34" charset="0"/>
                <a:ea typeface="Arial"/>
                <a:cs typeface="Arial"/>
                <a:sym typeface="Arial"/>
              </a:rPr>
              <a:t>rightquestion.org</a:t>
            </a:r>
            <a:endParaRPr sz="1400" b="0" i="0" u="none" strike="noStrike" cap="none" dirty="0">
              <a:solidFill>
                <a:srgbClr val="000000"/>
              </a:solidFill>
              <a:latin typeface="Century Gothic" panose="020B0502020202020204" pitchFamily="34" charset="0"/>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808"/>
        <p:cNvGrpSpPr/>
        <p:nvPr/>
      </p:nvGrpSpPr>
      <p:grpSpPr>
        <a:xfrm>
          <a:off x="0" y="0"/>
          <a:ext cx="0" cy="0"/>
          <a:chOff x="0" y="0"/>
          <a:chExt cx="0" cy="0"/>
        </a:xfrm>
      </p:grpSpPr>
      <p:sp>
        <p:nvSpPr>
          <p:cNvPr id="809" name="Google Shape;809;p144"/>
          <p:cNvSpPr txBox="1">
            <a:spLocks noGrp="1"/>
          </p:cNvSpPr>
          <p:nvPr>
            <p:ph type="title"/>
          </p:nvPr>
        </p:nvSpPr>
        <p:spPr>
          <a:xfrm>
            <a:off x="831850" y="3296858"/>
            <a:ext cx="10515600" cy="8384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Arial"/>
              <a:buNone/>
              <a:defRPr sz="4000">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0" name="Google Shape;810;p144"/>
          <p:cNvSpPr txBox="1">
            <a:spLocks noGrp="1"/>
          </p:cNvSpPr>
          <p:nvPr>
            <p:ph type="body" idx="1"/>
          </p:nvPr>
        </p:nvSpPr>
        <p:spPr>
          <a:xfrm>
            <a:off x="831850" y="4359958"/>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811" name="Google Shape;811;p144"/>
          <p:cNvSpPr>
            <a:spLocks noGrp="1"/>
          </p:cNvSpPr>
          <p:nvPr>
            <p:ph type="pic" idx="2"/>
          </p:nvPr>
        </p:nvSpPr>
        <p:spPr>
          <a:xfrm>
            <a:off x="831850" y="528638"/>
            <a:ext cx="6546850" cy="2871787"/>
          </a:xfrm>
          <a:prstGeom prst="rect">
            <a:avLst/>
          </a:prstGeom>
          <a:noFill/>
          <a:ln>
            <a:noFill/>
          </a:ln>
        </p:spPr>
      </p:sp>
      <p:sp>
        <p:nvSpPr>
          <p:cNvPr id="812" name="Google Shape;812;p144"/>
          <p:cNvSpPr/>
          <p:nvPr/>
        </p:nvSpPr>
        <p:spPr>
          <a:xfrm>
            <a:off x="0" y="5710989"/>
            <a:ext cx="12192000" cy="12123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pic>
        <p:nvPicPr>
          <p:cNvPr id="813" name="Google Shape;813;p144"/>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814" name="Google Shape;814;p144"/>
          <p:cNvSpPr txBox="1"/>
          <p:nvPr/>
        </p:nvSpPr>
        <p:spPr>
          <a:xfrm>
            <a:off x="8534401"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dirty="0">
                <a:solidFill>
                  <a:schemeClr val="dk2"/>
                </a:solidFill>
                <a:latin typeface="Century Gothic" panose="020B0502020202020204" pitchFamily="34" charset="0"/>
                <a:ea typeface="Arial"/>
                <a:cs typeface="Arial"/>
                <a:sym typeface="Arial"/>
              </a:rPr>
              <a:t>rightquestion.org</a:t>
            </a:r>
            <a:endParaRPr sz="1400" b="0" i="0" u="none" strike="noStrike" cap="none" dirty="0">
              <a:solidFill>
                <a:srgbClr val="000000"/>
              </a:solidFill>
              <a:latin typeface="Century Gothic" panose="020B0502020202020204" pitchFamily="34" charset="0"/>
              <a:ea typeface="Arial"/>
              <a:cs typeface="Arial"/>
              <a:sym typeface="Arial"/>
            </a:endParaRPr>
          </a:p>
        </p:txBody>
      </p:sp>
      <p:cxnSp>
        <p:nvCxnSpPr>
          <p:cNvPr id="815" name="Google Shape;815;p144"/>
          <p:cNvCxnSpPr/>
          <p:nvPr/>
        </p:nvCxnSpPr>
        <p:spPr>
          <a:xfrm>
            <a:off x="810477" y="4249858"/>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Title Only w/ Footer">
  <p:cSld name="1_Title Only w/ Footer">
    <p:spTree>
      <p:nvGrpSpPr>
        <p:cNvPr id="1" name="Shape 816"/>
        <p:cNvGrpSpPr/>
        <p:nvPr/>
      </p:nvGrpSpPr>
      <p:grpSpPr>
        <a:xfrm>
          <a:off x="0" y="0"/>
          <a:ext cx="0" cy="0"/>
          <a:chOff x="0" y="0"/>
          <a:chExt cx="0" cy="0"/>
        </a:xfrm>
      </p:grpSpPr>
      <p:sp>
        <p:nvSpPr>
          <p:cNvPr id="817" name="Google Shape;817;p1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b="1">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8" name="Google Shape;818;p145"/>
          <p:cNvSpPr/>
          <p:nvPr/>
        </p:nvSpPr>
        <p:spPr>
          <a:xfrm>
            <a:off x="0" y="5710989"/>
            <a:ext cx="12192000" cy="12123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pic>
        <p:nvPicPr>
          <p:cNvPr id="819" name="Google Shape;819;p145"/>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820" name="Google Shape;820;p145"/>
          <p:cNvSpPr txBox="1"/>
          <p:nvPr/>
        </p:nvSpPr>
        <p:spPr>
          <a:xfrm>
            <a:off x="8534401"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dirty="0">
                <a:solidFill>
                  <a:schemeClr val="dk2"/>
                </a:solidFill>
                <a:latin typeface="Century Gothic" panose="020B0502020202020204" pitchFamily="34" charset="0"/>
                <a:ea typeface="Arial"/>
                <a:cs typeface="Arial"/>
                <a:sym typeface="Arial"/>
              </a:rPr>
              <a:t>rightquestion.org</a:t>
            </a:r>
            <a:endParaRPr sz="1400" b="0" i="0" u="none" strike="noStrike" cap="none" dirty="0">
              <a:solidFill>
                <a:srgbClr val="000000"/>
              </a:solidFill>
              <a:latin typeface="Century Gothic" panose="020B0502020202020204" pitchFamily="34" charset="0"/>
              <a:ea typeface="Arial"/>
              <a:cs typeface="Arial"/>
              <a:sym typeface="Arial"/>
            </a:endParaRPr>
          </a:p>
        </p:txBody>
      </p:sp>
      <p:cxnSp>
        <p:nvCxnSpPr>
          <p:cNvPr id="821" name="Google Shape;821;p145"/>
          <p:cNvCxnSpPr/>
          <p:nvPr/>
        </p:nvCxnSpPr>
        <p:spPr>
          <a:xfrm>
            <a:off x="810477" y="1491915"/>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822"/>
        <p:cNvGrpSpPr/>
        <p:nvPr/>
      </p:nvGrpSpPr>
      <p:grpSpPr>
        <a:xfrm>
          <a:off x="0" y="0"/>
          <a:ext cx="0" cy="0"/>
          <a:chOff x="0" y="0"/>
          <a:chExt cx="0" cy="0"/>
        </a:xfrm>
      </p:grpSpPr>
      <p:sp>
        <p:nvSpPr>
          <p:cNvPr id="823" name="Google Shape;823;p146"/>
          <p:cNvSpPr/>
          <p:nvPr/>
        </p:nvSpPr>
        <p:spPr>
          <a:xfrm>
            <a:off x="0" y="5710989"/>
            <a:ext cx="12192000" cy="12123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pic>
        <p:nvPicPr>
          <p:cNvPr id="824" name="Google Shape;824;p146"/>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825" name="Google Shape;825;p146"/>
          <p:cNvSpPr txBox="1"/>
          <p:nvPr/>
        </p:nvSpPr>
        <p:spPr>
          <a:xfrm>
            <a:off x="8534401"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dirty="0">
                <a:solidFill>
                  <a:schemeClr val="dk2"/>
                </a:solidFill>
                <a:latin typeface="Century Gothic" panose="020B0502020202020204" pitchFamily="34" charset="0"/>
                <a:ea typeface="Arial"/>
                <a:cs typeface="Arial"/>
                <a:sym typeface="Arial"/>
              </a:rPr>
              <a:t>rightquestion.org</a:t>
            </a:r>
            <a:endParaRPr sz="1400" b="0" i="0" u="none" strike="noStrike" cap="none" dirty="0">
              <a:solidFill>
                <a:srgbClr val="000000"/>
              </a:solidFill>
              <a:latin typeface="Century Gothic" panose="020B0502020202020204" pitchFamily="34" charset="0"/>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1264508" y="66168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_Title Slide with Footer">
  <p:cSld name="2_Title Slide with Footer">
    <p:spTree>
      <p:nvGrpSpPr>
        <p:cNvPr id="1" name="Shape 826"/>
        <p:cNvGrpSpPr/>
        <p:nvPr/>
      </p:nvGrpSpPr>
      <p:grpSpPr>
        <a:xfrm>
          <a:off x="0" y="0"/>
          <a:ext cx="0" cy="0"/>
          <a:chOff x="0" y="0"/>
          <a:chExt cx="0" cy="0"/>
        </a:xfrm>
      </p:grpSpPr>
      <p:sp>
        <p:nvSpPr>
          <p:cNvPr id="827" name="Google Shape;827;p147"/>
          <p:cNvSpPr/>
          <p:nvPr/>
        </p:nvSpPr>
        <p:spPr>
          <a:xfrm>
            <a:off x="0" y="5710989"/>
            <a:ext cx="12192000" cy="12123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828" name="Google Shape;828;p147"/>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5000"/>
              <a:buFont typeface="Arial"/>
              <a:buNone/>
              <a:defRPr sz="5000" b="1">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9" name="Google Shape;829;p147"/>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830" name="Google Shape;830;p147"/>
          <p:cNvSpPr txBox="1"/>
          <p:nvPr/>
        </p:nvSpPr>
        <p:spPr>
          <a:xfrm>
            <a:off x="768627" y="3758241"/>
            <a:ext cx="9144000" cy="102579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600"/>
              <a:buFont typeface="Arial"/>
              <a:buNone/>
            </a:pPr>
            <a:r>
              <a:rPr lang="en-US" sz="2600" b="0" i="0" u="none" strike="noStrike" cap="none" dirty="0">
                <a:solidFill>
                  <a:schemeClr val="dk1"/>
                </a:solidFill>
                <a:latin typeface="Century Gothic" panose="020B0502020202020204" pitchFamily="34" charset="0"/>
                <a:ea typeface="Arial"/>
                <a:cs typeface="Arial"/>
                <a:sym typeface="Arial"/>
              </a:rPr>
              <a:t>Location</a:t>
            </a:r>
            <a:endParaRPr sz="1400" b="0" i="0" u="none" strike="noStrike" cap="none" dirty="0">
              <a:solidFill>
                <a:srgbClr val="000000"/>
              </a:solidFill>
              <a:latin typeface="Century Gothic" panose="020B0502020202020204" pitchFamily="34" charset="0"/>
              <a:ea typeface="Arial"/>
              <a:cs typeface="Arial"/>
              <a:sym typeface="Arial"/>
            </a:endParaRPr>
          </a:p>
          <a:p>
            <a:pPr marL="0" marR="0" lvl="0" indent="0" algn="l" rtl="0">
              <a:lnSpc>
                <a:spcPct val="90000"/>
              </a:lnSpc>
              <a:spcBef>
                <a:spcPts val="1000"/>
              </a:spcBef>
              <a:spcAft>
                <a:spcPts val="0"/>
              </a:spcAft>
              <a:buClr>
                <a:schemeClr val="dk1"/>
              </a:buClr>
              <a:buSzPts val="2600"/>
              <a:buFont typeface="Arial"/>
              <a:buNone/>
            </a:pPr>
            <a:r>
              <a:rPr lang="en-US" sz="2600" b="0" i="0" u="none" strike="noStrike" cap="none" dirty="0">
                <a:solidFill>
                  <a:schemeClr val="dk1"/>
                </a:solidFill>
                <a:latin typeface="Century Gothic" panose="020B0502020202020204" pitchFamily="34" charset="0"/>
                <a:ea typeface="Arial"/>
                <a:cs typeface="Arial"/>
                <a:sym typeface="Arial"/>
              </a:rPr>
              <a:t>Date</a:t>
            </a:r>
            <a:endParaRPr sz="2600" b="0" i="0" u="none" strike="noStrike" cap="none" dirty="0">
              <a:solidFill>
                <a:schemeClr val="dk1"/>
              </a:solidFill>
              <a:latin typeface="Century Gothic" panose="020B0502020202020204" pitchFamily="34" charset="0"/>
              <a:ea typeface="Arial"/>
              <a:cs typeface="Arial"/>
              <a:sym typeface="Arial"/>
            </a:endParaRPr>
          </a:p>
        </p:txBody>
      </p:sp>
      <p:pic>
        <p:nvPicPr>
          <p:cNvPr id="831" name="Google Shape;831;p147"/>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832" name="Google Shape;832;p147"/>
          <p:cNvSpPr txBox="1"/>
          <p:nvPr/>
        </p:nvSpPr>
        <p:spPr>
          <a:xfrm>
            <a:off x="8534401"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dirty="0">
                <a:solidFill>
                  <a:schemeClr val="dk2"/>
                </a:solidFill>
                <a:latin typeface="Century Gothic" panose="020B0502020202020204" pitchFamily="34" charset="0"/>
                <a:ea typeface="Arial"/>
                <a:cs typeface="Arial"/>
                <a:sym typeface="Arial"/>
              </a:rPr>
              <a:t>rightquestion.org</a:t>
            </a:r>
            <a:endParaRPr sz="1400" b="0" i="0" u="none" strike="noStrike" cap="none" dirty="0">
              <a:solidFill>
                <a:srgbClr val="000000"/>
              </a:solidFill>
              <a:latin typeface="Century Gothic" panose="020B0502020202020204" pitchFamily="34" charset="0"/>
              <a:ea typeface="Arial"/>
              <a:cs typeface="Arial"/>
              <a:sym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833"/>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834"/>
        <p:cNvGrpSpPr/>
        <p:nvPr/>
      </p:nvGrpSpPr>
      <p:grpSpPr>
        <a:xfrm>
          <a:off x="0" y="0"/>
          <a:ext cx="0" cy="0"/>
          <a:chOff x="0" y="0"/>
          <a:chExt cx="0" cy="0"/>
        </a:xfrm>
      </p:grpSpPr>
      <p:sp>
        <p:nvSpPr>
          <p:cNvPr id="835" name="Google Shape;835;p149"/>
          <p:cNvSpPr txBox="1">
            <a:spLocks noGrp="1"/>
          </p:cNvSpPr>
          <p:nvPr>
            <p:ph type="title"/>
          </p:nvPr>
        </p:nvSpPr>
        <p:spPr>
          <a:xfrm>
            <a:off x="1264508" y="661687"/>
            <a:ext cx="10515600" cy="1325700"/>
          </a:xfrm>
          <a:prstGeom prst="rect">
            <a:avLst/>
          </a:prstGeom>
          <a:noFill/>
          <a:ln>
            <a:noFill/>
          </a:ln>
        </p:spPr>
        <p:txBody>
          <a:bodyPr spcFirstLastPara="1" wrap="square" lIns="98350" tIns="49150" rIns="98350" bIns="49150" anchor="ctr" anchorCtr="0">
            <a:normAutofit/>
          </a:bodyPr>
          <a:lstStyle>
            <a:lvl1pPr lvl="0" algn="l">
              <a:lnSpc>
                <a:spcPct val="90000"/>
              </a:lnSpc>
              <a:spcBef>
                <a:spcPts val="0"/>
              </a:spcBef>
              <a:spcAft>
                <a:spcPts val="0"/>
              </a:spcAft>
              <a:buClr>
                <a:schemeClr val="dk1"/>
              </a:buClr>
              <a:buSzPts val="2000"/>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4"/>
        <p:cNvGrpSpPr/>
        <p:nvPr/>
      </p:nvGrpSpPr>
      <p:grpSpPr>
        <a:xfrm>
          <a:off x="0" y="0"/>
          <a:ext cx="0" cy="0"/>
          <a:chOff x="0" y="0"/>
          <a:chExt cx="0" cy="0"/>
        </a:xfrm>
      </p:grpSpPr>
      <p:sp>
        <p:nvSpPr>
          <p:cNvPr id="945" name="Google Shape;945;p170"/>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dirty="0">
              <a:solidFill>
                <a:schemeClr val="lt1"/>
              </a:solidFill>
              <a:latin typeface="Century Gothic" panose="020B0502020202020204" pitchFamily="34" charset="0"/>
              <a:ea typeface="Rockwell"/>
              <a:cs typeface="Rockwell"/>
              <a:sym typeface="Rockwell"/>
            </a:endParaRPr>
          </a:p>
        </p:txBody>
      </p:sp>
      <p:sp>
        <p:nvSpPr>
          <p:cNvPr id="946" name="Google Shape;946;p170"/>
          <p:cNvSpPr txBox="1">
            <a:spLocks noGrp="1"/>
          </p:cNvSpPr>
          <p:nvPr>
            <p:ph type="ctrTitle"/>
          </p:nvPr>
        </p:nvSpPr>
        <p:spPr>
          <a:xfrm>
            <a:off x="768628"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100"/>
              <a:buFont typeface="Century Gothic"/>
              <a:buNone/>
              <a:defRPr sz="5100" b="1">
                <a:solidFill>
                  <a:schemeClr val="lt1"/>
                </a:solidFill>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947" name="Google Shape;947;p170"/>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100"/>
              </a:spcBef>
              <a:spcAft>
                <a:spcPts val="0"/>
              </a:spcAft>
              <a:buClr>
                <a:schemeClr val="dk1"/>
              </a:buClr>
              <a:buSzPts val="3200"/>
              <a:buNone/>
              <a:defRPr sz="3200">
                <a:latin typeface="Century Gothic"/>
                <a:ea typeface="Century Gothic"/>
                <a:cs typeface="Century Gothic"/>
                <a:sym typeface="Century Gothic"/>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48" name="Google Shape;948;p170"/>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949" name="Google Shape;949;p170"/>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dirty="0">
                <a:solidFill>
                  <a:schemeClr val="dk2"/>
                </a:solidFill>
                <a:latin typeface="Century Gothic" panose="020B0502020202020204" pitchFamily="34" charset="0"/>
                <a:ea typeface="Rockwell"/>
                <a:cs typeface="Rockwell"/>
                <a:sym typeface="Rockwell"/>
              </a:rPr>
              <a:t>rightquestion.org</a:t>
            </a:r>
            <a:endParaRPr sz="1600" b="0" i="0" u="none" strike="noStrike" cap="none" dirty="0">
              <a:solidFill>
                <a:schemeClr val="dk2"/>
              </a:solidFill>
              <a:latin typeface="Century Gothic" panose="020B0502020202020204" pitchFamily="34" charset="0"/>
              <a:ea typeface="Rockwell"/>
              <a:cs typeface="Rockwell"/>
              <a:sym typeface="Rockwell"/>
            </a:endParaRPr>
          </a:p>
        </p:txBody>
      </p:sp>
      <p:cxnSp>
        <p:nvCxnSpPr>
          <p:cNvPr id="950" name="Google Shape;950;p170"/>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_Title Only w/ Footer" type="titleOnly">
  <p:cSld name="TITLE_ONLY">
    <p:spTree>
      <p:nvGrpSpPr>
        <p:cNvPr id="1" name="Shape 951"/>
        <p:cNvGrpSpPr/>
        <p:nvPr/>
      </p:nvGrpSpPr>
      <p:grpSpPr>
        <a:xfrm>
          <a:off x="0" y="0"/>
          <a:ext cx="0" cy="0"/>
          <a:chOff x="0" y="0"/>
          <a:chExt cx="0" cy="0"/>
        </a:xfrm>
      </p:grpSpPr>
      <p:sp>
        <p:nvSpPr>
          <p:cNvPr id="952" name="Google Shape;952;p171"/>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b="1">
                <a:solidFill>
                  <a:schemeClr val="dk2"/>
                </a:solidFill>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cxnSp>
        <p:nvCxnSpPr>
          <p:cNvPr id="953" name="Google Shape;953;p171"/>
          <p:cNvCxnSpPr/>
          <p:nvPr/>
        </p:nvCxnSpPr>
        <p:spPr>
          <a:xfrm>
            <a:off x="838203" y="1174484"/>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_Title and Content w/ Footer" type="obj">
  <p:cSld name="OBJECT">
    <p:spTree>
      <p:nvGrpSpPr>
        <p:cNvPr id="1" name="Shape 954"/>
        <p:cNvGrpSpPr/>
        <p:nvPr/>
      </p:nvGrpSpPr>
      <p:grpSpPr>
        <a:xfrm>
          <a:off x="0" y="0"/>
          <a:ext cx="0" cy="0"/>
          <a:chOff x="0" y="0"/>
          <a:chExt cx="0" cy="0"/>
        </a:xfrm>
      </p:grpSpPr>
      <p:sp>
        <p:nvSpPr>
          <p:cNvPr id="955" name="Google Shape;955;p172"/>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Font typeface="Century Gothic"/>
              <a:buNone/>
              <a:defRPr>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956" name="Google Shape;956;p1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9250" algn="l">
              <a:lnSpc>
                <a:spcPct val="90000"/>
              </a:lnSpc>
              <a:spcBef>
                <a:spcPts val="500"/>
              </a:spcBef>
              <a:spcAft>
                <a:spcPts val="0"/>
              </a:spcAft>
              <a:buClr>
                <a:schemeClr val="dk1"/>
              </a:buClr>
              <a:buSzPts val="1900"/>
              <a:buChar char="•"/>
              <a:defRPr>
                <a:latin typeface="Century Gothic"/>
                <a:ea typeface="Century Gothic"/>
                <a:cs typeface="Century Gothic"/>
                <a:sym typeface="Century Gothic"/>
              </a:defRPr>
            </a:lvl4pPr>
            <a:lvl5pPr marL="2286000" lvl="4" indent="-349250" algn="l">
              <a:lnSpc>
                <a:spcPct val="90000"/>
              </a:lnSpc>
              <a:spcBef>
                <a:spcPts val="500"/>
              </a:spcBef>
              <a:spcAft>
                <a:spcPts val="0"/>
              </a:spcAft>
              <a:buClr>
                <a:schemeClr val="dk1"/>
              </a:buClr>
              <a:buSzPts val="1900"/>
              <a:buChar char="•"/>
              <a:defRPr>
                <a:latin typeface="Century Gothic"/>
                <a:ea typeface="Century Gothic"/>
                <a:cs typeface="Century Gothic"/>
                <a:sym typeface="Century Gothic"/>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cxnSp>
        <p:nvCxnSpPr>
          <p:cNvPr id="957" name="Google Shape;957;p172"/>
          <p:cNvCxnSpPr/>
          <p:nvPr/>
        </p:nvCxnSpPr>
        <p:spPr>
          <a:xfrm>
            <a:off x="728525" y="1227818"/>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958"/>
        <p:cNvGrpSpPr/>
        <p:nvPr/>
      </p:nvGrpSpPr>
      <p:grpSpPr>
        <a:xfrm>
          <a:off x="0" y="0"/>
          <a:ext cx="0" cy="0"/>
          <a:chOff x="0" y="0"/>
          <a:chExt cx="0" cy="0"/>
        </a:xfrm>
      </p:grpSpPr>
      <p:sp>
        <p:nvSpPr>
          <p:cNvPr id="959" name="Google Shape;959;p173"/>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a:solidFill>
                  <a:schemeClr val="dk2"/>
                </a:solidFill>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960" name="Google Shape;960;p173"/>
          <p:cNvSpPr>
            <a:spLocks noGrp="1"/>
          </p:cNvSpPr>
          <p:nvPr>
            <p:ph type="pic" idx="2"/>
          </p:nvPr>
        </p:nvSpPr>
        <p:spPr>
          <a:xfrm>
            <a:off x="838725" y="1828806"/>
            <a:ext cx="4808096" cy="2649303"/>
          </a:xfrm>
          <a:prstGeom prst="rect">
            <a:avLst/>
          </a:prstGeom>
          <a:noFill/>
          <a:ln>
            <a:noFill/>
          </a:ln>
        </p:spPr>
      </p:sp>
      <p:sp>
        <p:nvSpPr>
          <p:cNvPr id="961" name="Google Shape;961;p173"/>
          <p:cNvSpPr>
            <a:spLocks noGrp="1"/>
          </p:cNvSpPr>
          <p:nvPr>
            <p:ph type="pic" idx="3"/>
          </p:nvPr>
        </p:nvSpPr>
        <p:spPr>
          <a:xfrm>
            <a:off x="6385301" y="1828806"/>
            <a:ext cx="4968499" cy="2649303"/>
          </a:xfrm>
          <a:prstGeom prst="rect">
            <a:avLst/>
          </a:prstGeom>
          <a:noFill/>
          <a:ln>
            <a:noFill/>
          </a:ln>
        </p:spPr>
      </p:sp>
      <p:sp>
        <p:nvSpPr>
          <p:cNvPr id="962" name="Google Shape;962;p173"/>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chemeClr val="dk1"/>
              </a:buClr>
              <a:buSzPts val="2800"/>
              <a:buFont typeface="Arial"/>
              <a:buNone/>
              <a:defRPr b="0" i="0">
                <a:latin typeface="Century Gothic"/>
                <a:ea typeface="Century Gothic"/>
                <a:cs typeface="Century Gothic"/>
                <a:sym typeface="Century Gothic"/>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cxnSp>
        <p:nvCxnSpPr>
          <p:cNvPr id="963" name="Google Shape;963;p173"/>
          <p:cNvCxnSpPr/>
          <p:nvPr/>
        </p:nvCxnSpPr>
        <p:spPr>
          <a:xfrm>
            <a:off x="838729" y="118890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964"/>
        <p:cNvGrpSpPr/>
        <p:nvPr/>
      </p:nvGrpSpPr>
      <p:grpSpPr>
        <a:xfrm>
          <a:off x="0" y="0"/>
          <a:ext cx="0" cy="0"/>
          <a:chOff x="0" y="0"/>
          <a:chExt cx="0" cy="0"/>
        </a:xfrm>
      </p:grpSpPr>
      <p:sp>
        <p:nvSpPr>
          <p:cNvPr id="965" name="Google Shape;965;p174"/>
          <p:cNvSpPr txBox="1">
            <a:spLocks noGrp="1"/>
          </p:cNvSpPr>
          <p:nvPr>
            <p:ph type="title"/>
          </p:nvPr>
        </p:nvSpPr>
        <p:spPr>
          <a:xfrm>
            <a:off x="675343" y="4424082"/>
            <a:ext cx="8254876" cy="8337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00"/>
              <a:buFont typeface="Century Gothic"/>
              <a:buNone/>
              <a:defRPr sz="2700" b="0">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966" name="Google Shape;966;p174"/>
          <p:cNvSpPr>
            <a:spLocks noGrp="1"/>
          </p:cNvSpPr>
          <p:nvPr>
            <p:ph type="pic" idx="2"/>
          </p:nvPr>
        </p:nvSpPr>
        <p:spPr>
          <a:xfrm>
            <a:off x="370546" y="228600"/>
            <a:ext cx="8504519" cy="4187952"/>
          </a:xfrm>
          <a:prstGeom prst="rect">
            <a:avLst/>
          </a:prstGeom>
          <a:noFill/>
          <a:ln>
            <a:noFill/>
          </a:ln>
        </p:spPr>
      </p:sp>
      <p:sp>
        <p:nvSpPr>
          <p:cNvPr id="967" name="Google Shape;967;p17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968" name="Google Shape;968;p17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969" name="Google Shape;969;p17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spcBef>
                <a:spcPts val="0"/>
              </a:spcBef>
              <a:buNone/>
              <a:defRPr sz="1900" b="0" i="0" u="none" strike="noStrike" cap="none">
                <a:solidFill>
                  <a:schemeClr val="dk1"/>
                </a:solidFill>
                <a:latin typeface="Rockwell"/>
                <a:ea typeface="Rockwell"/>
                <a:cs typeface="Rockwell"/>
                <a:sym typeface="Rockwell"/>
              </a:defRPr>
            </a:lvl2pPr>
            <a:lvl3pPr marL="0" marR="0" lvl="2" indent="0" algn="l" rtl="0">
              <a:spcBef>
                <a:spcPts val="0"/>
              </a:spcBef>
              <a:buNone/>
              <a:defRPr sz="1900" b="0" i="0" u="none" strike="noStrike" cap="none">
                <a:solidFill>
                  <a:schemeClr val="dk1"/>
                </a:solidFill>
                <a:latin typeface="Rockwell"/>
                <a:ea typeface="Rockwell"/>
                <a:cs typeface="Rockwell"/>
                <a:sym typeface="Rockwell"/>
              </a:defRPr>
            </a:lvl3pPr>
            <a:lvl4pPr marL="0" marR="0" lvl="3" indent="0" algn="l" rtl="0">
              <a:spcBef>
                <a:spcPts val="0"/>
              </a:spcBef>
              <a:buNone/>
              <a:defRPr sz="1900" b="0" i="0" u="none" strike="noStrike" cap="none">
                <a:solidFill>
                  <a:schemeClr val="dk1"/>
                </a:solidFill>
                <a:latin typeface="Rockwell"/>
                <a:ea typeface="Rockwell"/>
                <a:cs typeface="Rockwell"/>
                <a:sym typeface="Rockwell"/>
              </a:defRPr>
            </a:lvl4pPr>
            <a:lvl5pPr marL="0" marR="0" lvl="4" indent="0" algn="l" rtl="0">
              <a:spcBef>
                <a:spcPts val="0"/>
              </a:spcBef>
              <a:buNone/>
              <a:defRPr sz="1900" b="0" i="0" u="none" strike="noStrike" cap="none">
                <a:solidFill>
                  <a:schemeClr val="dk1"/>
                </a:solidFill>
                <a:latin typeface="Rockwell"/>
                <a:ea typeface="Rockwell"/>
                <a:cs typeface="Rockwell"/>
                <a:sym typeface="Rockwell"/>
              </a:defRPr>
            </a:lvl5pPr>
            <a:lvl6pPr marL="0" marR="0" lvl="5" indent="0" algn="l" rtl="0">
              <a:spcBef>
                <a:spcPts val="0"/>
              </a:spcBef>
              <a:buNone/>
              <a:defRPr sz="1900" b="0" i="0" u="none" strike="noStrike" cap="none">
                <a:solidFill>
                  <a:schemeClr val="dk1"/>
                </a:solidFill>
                <a:latin typeface="Rockwell"/>
                <a:ea typeface="Rockwell"/>
                <a:cs typeface="Rockwell"/>
                <a:sym typeface="Rockwell"/>
              </a:defRPr>
            </a:lvl6pPr>
            <a:lvl7pPr marL="0" marR="0" lvl="6" indent="0" algn="l" rtl="0">
              <a:spcBef>
                <a:spcPts val="0"/>
              </a:spcBef>
              <a:buNone/>
              <a:defRPr sz="1900" b="0" i="0" u="none" strike="noStrike" cap="none">
                <a:solidFill>
                  <a:schemeClr val="dk1"/>
                </a:solidFill>
                <a:latin typeface="Rockwell"/>
                <a:ea typeface="Rockwell"/>
                <a:cs typeface="Rockwell"/>
                <a:sym typeface="Rockwell"/>
              </a:defRPr>
            </a:lvl7pPr>
            <a:lvl8pPr marL="0" marR="0" lvl="7" indent="0" algn="l" rtl="0">
              <a:spcBef>
                <a:spcPts val="0"/>
              </a:spcBef>
              <a:buNone/>
              <a:defRPr sz="1900" b="0" i="0" u="none" strike="noStrike" cap="none">
                <a:solidFill>
                  <a:schemeClr val="dk1"/>
                </a:solidFill>
                <a:latin typeface="Rockwell"/>
                <a:ea typeface="Rockwell"/>
                <a:cs typeface="Rockwell"/>
                <a:sym typeface="Rockwell"/>
              </a:defRPr>
            </a:lvl8pPr>
            <a:lvl9pPr marL="0" marR="0" lvl="8" indent="0" algn="l" rtl="0">
              <a:spcBef>
                <a:spcPts val="0"/>
              </a:spcBef>
              <a:buNone/>
              <a:defRPr sz="1900" b="0" i="0" u="none" strike="noStrike" cap="none">
                <a:solidFill>
                  <a:schemeClr val="dk1"/>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970" name="Google Shape;970;p174"/>
          <p:cNvSpPr/>
          <p:nvPr/>
        </p:nvSpPr>
        <p:spPr>
          <a:xfrm>
            <a:off x="9069917" y="228600"/>
            <a:ext cx="27432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Rockwell"/>
              <a:buNone/>
            </a:pPr>
            <a:endParaRPr sz="1900" b="0" i="0" u="none" strike="noStrike" cap="none" dirty="0">
              <a:solidFill>
                <a:srgbClr val="FFFFFF"/>
              </a:solidFill>
              <a:latin typeface="Century Gothic" panose="020B0502020202020204" pitchFamily="34" charset="0"/>
              <a:ea typeface="Rockwell"/>
              <a:cs typeface="Rockwell"/>
              <a:sym typeface="Rockwell"/>
            </a:endParaRPr>
          </a:p>
        </p:txBody>
      </p:sp>
      <p:sp>
        <p:nvSpPr>
          <p:cNvPr id="971" name="Google Shape;971;p174"/>
          <p:cNvSpPr/>
          <p:nvPr/>
        </p:nvSpPr>
        <p:spPr>
          <a:xfrm>
            <a:off x="9069917" y="2377440"/>
            <a:ext cx="27432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Rockwell"/>
              <a:buNone/>
            </a:pPr>
            <a:endParaRPr sz="1900" b="0" i="0" u="none" strike="noStrike" cap="none" dirty="0">
              <a:solidFill>
                <a:srgbClr val="FFFFFF"/>
              </a:solidFill>
              <a:latin typeface="Century Gothic" panose="020B0502020202020204" pitchFamily="34" charset="0"/>
              <a:ea typeface="Rockwell"/>
              <a:cs typeface="Rockwell"/>
              <a:sym typeface="Rockwell"/>
            </a:endParaRPr>
          </a:p>
        </p:txBody>
      </p:sp>
      <p:sp>
        <p:nvSpPr>
          <p:cNvPr id="972" name="Google Shape;972;p174"/>
          <p:cNvSpPr txBox="1"/>
          <p:nvPr/>
        </p:nvSpPr>
        <p:spPr>
          <a:xfrm>
            <a:off x="436285" y="4632792"/>
            <a:ext cx="294091"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400"/>
              <a:buFont typeface="Rockwell"/>
              <a:buNone/>
            </a:pPr>
            <a:r>
              <a:rPr lang="en-US" sz="2400" b="1" i="0" u="none" strike="noStrike" cap="none" dirty="0">
                <a:solidFill>
                  <a:srgbClr val="9FC3E3"/>
                </a:solidFill>
                <a:latin typeface="Century Gothic" panose="020B0502020202020204" pitchFamily="34" charset="0"/>
                <a:ea typeface="Rockwell"/>
                <a:cs typeface="Rockwell"/>
                <a:sym typeface="Rockwell"/>
              </a:rPr>
              <a:t>+ </a:t>
            </a:r>
            <a:endParaRPr sz="1500" dirty="0">
              <a:latin typeface="Century Gothic" panose="020B0502020202020204" pitchFamily="34" charset="0"/>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_Title and Content w/ Footer">
  <p:cSld name="3_Title and Content w/ Footer">
    <p:spTree>
      <p:nvGrpSpPr>
        <p:cNvPr id="1" name="Shape 973"/>
        <p:cNvGrpSpPr/>
        <p:nvPr/>
      </p:nvGrpSpPr>
      <p:grpSpPr>
        <a:xfrm>
          <a:off x="0" y="0"/>
          <a:ext cx="0" cy="0"/>
          <a:chOff x="0" y="0"/>
          <a:chExt cx="0" cy="0"/>
        </a:xfrm>
      </p:grpSpPr>
      <p:sp>
        <p:nvSpPr>
          <p:cNvPr id="974" name="Google Shape;974;p175"/>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a:solidFill>
                  <a:schemeClr val="dk2"/>
                </a:solidFill>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975" name="Google Shape;975;p1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9250" algn="l">
              <a:lnSpc>
                <a:spcPct val="90000"/>
              </a:lnSpc>
              <a:spcBef>
                <a:spcPts val="500"/>
              </a:spcBef>
              <a:spcAft>
                <a:spcPts val="0"/>
              </a:spcAft>
              <a:buClr>
                <a:schemeClr val="dk1"/>
              </a:buClr>
              <a:buSzPts val="1900"/>
              <a:buChar char="•"/>
              <a:defRPr>
                <a:latin typeface="Century Gothic"/>
                <a:ea typeface="Century Gothic"/>
                <a:cs typeface="Century Gothic"/>
                <a:sym typeface="Century Gothic"/>
              </a:defRPr>
            </a:lvl4pPr>
            <a:lvl5pPr marL="2286000" lvl="4" indent="-349250" algn="l">
              <a:lnSpc>
                <a:spcPct val="90000"/>
              </a:lnSpc>
              <a:spcBef>
                <a:spcPts val="500"/>
              </a:spcBef>
              <a:spcAft>
                <a:spcPts val="0"/>
              </a:spcAft>
              <a:buClr>
                <a:schemeClr val="dk1"/>
              </a:buClr>
              <a:buSzPts val="1900"/>
              <a:buChar char="•"/>
              <a:defRPr>
                <a:latin typeface="Century Gothic"/>
                <a:ea typeface="Century Gothic"/>
                <a:cs typeface="Century Gothic"/>
                <a:sym typeface="Century Gothic"/>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cxnSp>
        <p:nvCxnSpPr>
          <p:cNvPr id="976" name="Google Shape;976;p175"/>
          <p:cNvCxnSpPr/>
          <p:nvPr/>
        </p:nvCxnSpPr>
        <p:spPr>
          <a:xfrm>
            <a:off x="728523" y="1662320"/>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977"/>
        <p:cNvGrpSpPr/>
        <p:nvPr/>
      </p:nvGrpSpPr>
      <p:grpSpPr>
        <a:xfrm>
          <a:off x="0" y="0"/>
          <a:ext cx="0" cy="0"/>
          <a:chOff x="0" y="0"/>
          <a:chExt cx="0" cy="0"/>
        </a:xfrm>
      </p:grpSpPr>
      <p:sp>
        <p:nvSpPr>
          <p:cNvPr id="978" name="Google Shape;978;p176"/>
          <p:cNvSpPr>
            <a:spLocks noGrp="1"/>
          </p:cNvSpPr>
          <p:nvPr>
            <p:ph type="pic" idx="2"/>
          </p:nvPr>
        </p:nvSpPr>
        <p:spPr>
          <a:xfrm>
            <a:off x="707441" y="987431"/>
            <a:ext cx="6172200" cy="4873625"/>
          </a:xfrm>
          <a:prstGeom prst="rect">
            <a:avLst/>
          </a:prstGeom>
          <a:noFill/>
          <a:ln>
            <a:noFill/>
          </a:ln>
        </p:spPr>
      </p:sp>
      <p:sp>
        <p:nvSpPr>
          <p:cNvPr id="979" name="Google Shape;979;p176"/>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100"/>
              </a:spcBef>
              <a:spcAft>
                <a:spcPts val="0"/>
              </a:spcAft>
              <a:buClr>
                <a:schemeClr val="dk2"/>
              </a:buClr>
              <a:buSzPts val="2800"/>
              <a:buNone/>
              <a:defRPr sz="2800" b="0" i="0">
                <a:solidFill>
                  <a:schemeClr val="dk2"/>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980" name="Google Shape;980;p176"/>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100"/>
              </a:spcBef>
              <a:spcAft>
                <a:spcPts val="0"/>
              </a:spcAft>
              <a:buClr>
                <a:schemeClr val="dk1"/>
              </a:buClr>
              <a:buSzPts val="2300"/>
              <a:buNone/>
              <a:defRPr sz="2300" b="0" i="0">
                <a:solidFill>
                  <a:schemeClr val="dk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cxnSp>
        <p:nvCxnSpPr>
          <p:cNvPr id="981" name="Google Shape;981;p176"/>
          <p:cNvCxnSpPr/>
          <p:nvPr/>
        </p:nvCxnSpPr>
        <p:spPr>
          <a:xfrm>
            <a:off x="598779" y="606548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89"/>
        <p:cNvGrpSpPr/>
        <p:nvPr/>
      </p:nvGrpSpPr>
      <p:grpSpPr>
        <a:xfrm>
          <a:off x="0" y="0"/>
          <a:ext cx="0" cy="0"/>
          <a:chOff x="0" y="0"/>
          <a:chExt cx="0" cy="0"/>
        </a:xfrm>
      </p:grpSpPr>
      <p:cxnSp>
        <p:nvCxnSpPr>
          <p:cNvPr id="90" name="Google Shape;90;p16"/>
          <p:cNvCxnSpPr/>
          <p:nvPr/>
        </p:nvCxnSpPr>
        <p:spPr>
          <a:xfrm>
            <a:off x="810477" y="1491915"/>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982"/>
        <p:cNvGrpSpPr/>
        <p:nvPr/>
      </p:nvGrpSpPr>
      <p:grpSpPr>
        <a:xfrm>
          <a:off x="0" y="0"/>
          <a:ext cx="0" cy="0"/>
          <a:chOff x="0" y="0"/>
          <a:chExt cx="0" cy="0"/>
        </a:xfrm>
      </p:grpSpPr>
      <p:cxnSp>
        <p:nvCxnSpPr>
          <p:cNvPr id="983" name="Google Shape;983;p177"/>
          <p:cNvCxnSpPr/>
          <p:nvPr/>
        </p:nvCxnSpPr>
        <p:spPr>
          <a:xfrm>
            <a:off x="481390" y="607166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984"/>
        <p:cNvGrpSpPr/>
        <p:nvPr/>
      </p:nvGrpSpPr>
      <p:grpSpPr>
        <a:xfrm>
          <a:off x="0" y="0"/>
          <a:ext cx="0" cy="0"/>
          <a:chOff x="0" y="0"/>
          <a:chExt cx="0" cy="0"/>
        </a:xfrm>
      </p:grpSpPr>
      <p:sp>
        <p:nvSpPr>
          <p:cNvPr id="985" name="Google Shape;985;p178"/>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dirty="0">
              <a:solidFill>
                <a:schemeClr val="lt1"/>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86"/>
        <p:cNvGrpSpPr/>
        <p:nvPr/>
      </p:nvGrpSpPr>
      <p:grpSpPr>
        <a:xfrm>
          <a:off x="0" y="0"/>
          <a:ext cx="0" cy="0"/>
          <a:chOff x="0" y="0"/>
          <a:chExt cx="0" cy="0"/>
        </a:xfrm>
      </p:grpSpPr>
      <p:sp>
        <p:nvSpPr>
          <p:cNvPr id="987" name="Google Shape;987;p179"/>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dirty="0">
              <a:solidFill>
                <a:schemeClr val="lt1"/>
              </a:solidFill>
              <a:latin typeface="Century Gothic" panose="020B0502020202020204" pitchFamily="34" charset="0"/>
              <a:ea typeface="Rockwell"/>
              <a:cs typeface="Rockwell"/>
              <a:sym typeface="Rockwell"/>
            </a:endParaRPr>
          </a:p>
        </p:txBody>
      </p:sp>
      <p:sp>
        <p:nvSpPr>
          <p:cNvPr id="988" name="Google Shape;988;p17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a:solidFill>
                  <a:schemeClr val="lt1"/>
                </a:solidFill>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989" name="Google Shape;989;p1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9250" algn="l">
              <a:lnSpc>
                <a:spcPct val="90000"/>
              </a:lnSpc>
              <a:spcBef>
                <a:spcPts val="500"/>
              </a:spcBef>
              <a:spcAft>
                <a:spcPts val="0"/>
              </a:spcAft>
              <a:buClr>
                <a:schemeClr val="dk1"/>
              </a:buClr>
              <a:buSzPts val="1900"/>
              <a:buChar char="•"/>
              <a:defRPr>
                <a:latin typeface="Century Gothic"/>
                <a:ea typeface="Century Gothic"/>
                <a:cs typeface="Century Gothic"/>
                <a:sym typeface="Century Gothic"/>
              </a:defRPr>
            </a:lvl4pPr>
            <a:lvl5pPr marL="2286000" lvl="4" indent="-349250" algn="l">
              <a:lnSpc>
                <a:spcPct val="90000"/>
              </a:lnSpc>
              <a:spcBef>
                <a:spcPts val="500"/>
              </a:spcBef>
              <a:spcAft>
                <a:spcPts val="0"/>
              </a:spcAft>
              <a:buClr>
                <a:schemeClr val="dk1"/>
              </a:buClr>
              <a:buSzPts val="1900"/>
              <a:buChar char="•"/>
              <a:defRPr>
                <a:latin typeface="Century Gothic"/>
                <a:ea typeface="Century Gothic"/>
                <a:cs typeface="Century Gothic"/>
                <a:sym typeface="Century Gothic"/>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990" name="Google Shape;990;p179"/>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991" name="Google Shape;991;p179"/>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dirty="0">
                <a:solidFill>
                  <a:schemeClr val="dk2"/>
                </a:solidFill>
                <a:latin typeface="Century Gothic" panose="020B0502020202020204" pitchFamily="34" charset="0"/>
                <a:ea typeface="Rockwell"/>
                <a:cs typeface="Rockwell"/>
                <a:sym typeface="Rockwell"/>
              </a:rPr>
              <a:t>rightquestion.org</a:t>
            </a:r>
            <a:endParaRPr sz="1600" b="0" dirty="0">
              <a:solidFill>
                <a:schemeClr val="dk2"/>
              </a:solidFill>
              <a:latin typeface="Century Gothic" panose="020B0502020202020204" pitchFamily="34" charset="0"/>
              <a:ea typeface="Rockwell"/>
              <a:cs typeface="Rockwell"/>
              <a:sym typeface="Rockwell"/>
            </a:endParaRPr>
          </a:p>
        </p:txBody>
      </p:sp>
      <p:cxnSp>
        <p:nvCxnSpPr>
          <p:cNvPr id="992" name="Google Shape;992;p179"/>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93"/>
        <p:cNvGrpSpPr/>
        <p:nvPr/>
      </p:nvGrpSpPr>
      <p:grpSpPr>
        <a:xfrm>
          <a:off x="0" y="0"/>
          <a:ext cx="0" cy="0"/>
          <a:chOff x="0" y="0"/>
          <a:chExt cx="0" cy="0"/>
        </a:xfrm>
      </p:grpSpPr>
      <p:sp>
        <p:nvSpPr>
          <p:cNvPr id="994" name="Google Shape;994;p180"/>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dirty="0">
              <a:solidFill>
                <a:schemeClr val="lt1"/>
              </a:solidFill>
              <a:latin typeface="Century Gothic" panose="020B0502020202020204" pitchFamily="34" charset="0"/>
              <a:ea typeface="Rockwell"/>
              <a:cs typeface="Rockwell"/>
              <a:sym typeface="Rockwell"/>
            </a:endParaRPr>
          </a:p>
        </p:txBody>
      </p:sp>
      <p:sp>
        <p:nvSpPr>
          <p:cNvPr id="995" name="Google Shape;995;p180"/>
          <p:cNvSpPr txBox="1">
            <a:spLocks noGrp="1"/>
          </p:cNvSpPr>
          <p:nvPr>
            <p:ph type="title"/>
          </p:nvPr>
        </p:nvSpPr>
        <p:spPr>
          <a:xfrm>
            <a:off x="768627" y="34733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a:solidFill>
                  <a:schemeClr val="lt1"/>
                </a:solidFill>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996" name="Google Shape;996;p180"/>
          <p:cNvSpPr>
            <a:spLocks noGrp="1"/>
          </p:cNvSpPr>
          <p:nvPr>
            <p:ph type="pic" idx="2"/>
          </p:nvPr>
        </p:nvSpPr>
        <p:spPr>
          <a:xfrm>
            <a:off x="838725" y="1828806"/>
            <a:ext cx="4808096" cy="2649303"/>
          </a:xfrm>
          <a:prstGeom prst="rect">
            <a:avLst/>
          </a:prstGeom>
          <a:noFill/>
          <a:ln>
            <a:noFill/>
          </a:ln>
        </p:spPr>
      </p:sp>
      <p:sp>
        <p:nvSpPr>
          <p:cNvPr id="997" name="Google Shape;997;p180"/>
          <p:cNvSpPr>
            <a:spLocks noGrp="1"/>
          </p:cNvSpPr>
          <p:nvPr>
            <p:ph type="pic" idx="3"/>
          </p:nvPr>
        </p:nvSpPr>
        <p:spPr>
          <a:xfrm>
            <a:off x="6385301" y="1828806"/>
            <a:ext cx="4968499" cy="2649303"/>
          </a:xfrm>
          <a:prstGeom prst="rect">
            <a:avLst/>
          </a:prstGeom>
          <a:noFill/>
          <a:ln>
            <a:noFill/>
          </a:ln>
        </p:spPr>
      </p:sp>
      <p:sp>
        <p:nvSpPr>
          <p:cNvPr id="998" name="Google Shape;998;p180"/>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chemeClr val="dk1"/>
              </a:buClr>
              <a:buSzPts val="2800"/>
              <a:buFont typeface="Arial"/>
              <a:buNone/>
              <a:defRPr b="0" i="0">
                <a:latin typeface="Century Gothic"/>
                <a:ea typeface="Century Gothic"/>
                <a:cs typeface="Century Gothic"/>
                <a:sym typeface="Century Gothic"/>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99"/>
        <p:cNvGrpSpPr/>
        <p:nvPr/>
      </p:nvGrpSpPr>
      <p:grpSpPr>
        <a:xfrm>
          <a:off x="0" y="0"/>
          <a:ext cx="0" cy="0"/>
          <a:chOff x="0" y="0"/>
          <a:chExt cx="0" cy="0"/>
        </a:xfrm>
      </p:grpSpPr>
      <p:sp>
        <p:nvSpPr>
          <p:cNvPr id="1000" name="Google Shape;1000;p181"/>
          <p:cNvSpPr>
            <a:spLocks noGrp="1"/>
          </p:cNvSpPr>
          <p:nvPr>
            <p:ph type="pic" idx="2"/>
          </p:nvPr>
        </p:nvSpPr>
        <p:spPr>
          <a:xfrm>
            <a:off x="707441" y="987431"/>
            <a:ext cx="6172200" cy="4873625"/>
          </a:xfrm>
          <a:prstGeom prst="rect">
            <a:avLst/>
          </a:prstGeom>
          <a:noFill/>
          <a:ln>
            <a:noFill/>
          </a:ln>
        </p:spPr>
      </p:sp>
      <p:sp>
        <p:nvSpPr>
          <p:cNvPr id="1001" name="Google Shape;1001;p181"/>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100"/>
              </a:spcBef>
              <a:spcAft>
                <a:spcPts val="0"/>
              </a:spcAft>
              <a:buClr>
                <a:schemeClr val="dk2"/>
              </a:buClr>
              <a:buSzPts val="2800"/>
              <a:buNone/>
              <a:defRPr sz="2800" b="0" i="0">
                <a:solidFill>
                  <a:schemeClr val="dk2"/>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1002" name="Google Shape;1002;p181"/>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100"/>
              </a:spcBef>
              <a:spcAft>
                <a:spcPts val="0"/>
              </a:spcAft>
              <a:buClr>
                <a:schemeClr val="dk1"/>
              </a:buClr>
              <a:buSzPts val="2300"/>
              <a:buNone/>
              <a:defRPr sz="2300" b="0" i="0">
                <a:solidFill>
                  <a:schemeClr val="dk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cxnSp>
        <p:nvCxnSpPr>
          <p:cNvPr id="1003" name="Google Shape;1003;p181"/>
          <p:cNvCxnSpPr/>
          <p:nvPr/>
        </p:nvCxnSpPr>
        <p:spPr>
          <a:xfrm>
            <a:off x="604957" y="605930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04"/>
        <p:cNvGrpSpPr/>
        <p:nvPr/>
      </p:nvGrpSpPr>
      <p:grpSpPr>
        <a:xfrm>
          <a:off x="0" y="0"/>
          <a:ext cx="0" cy="0"/>
          <a:chOff x="0" y="0"/>
          <a:chExt cx="0" cy="0"/>
        </a:xfrm>
      </p:grpSpPr>
      <p:sp>
        <p:nvSpPr>
          <p:cNvPr id="1005" name="Google Shape;1005;p182"/>
          <p:cNvSpPr txBox="1">
            <a:spLocks noGrp="1"/>
          </p:cNvSpPr>
          <p:nvPr>
            <p:ph type="title"/>
          </p:nvPr>
        </p:nvSpPr>
        <p:spPr>
          <a:xfrm>
            <a:off x="831851" y="3296863"/>
            <a:ext cx="10515600" cy="953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Century Gothic"/>
              <a:buNone/>
              <a:defRPr sz="4000">
                <a:solidFill>
                  <a:schemeClr val="dk2"/>
                </a:solidFill>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006" name="Google Shape;1006;p182"/>
          <p:cNvSpPr txBox="1">
            <a:spLocks noGrp="1"/>
          </p:cNvSpPr>
          <p:nvPr>
            <p:ph type="body" idx="1"/>
          </p:nvPr>
        </p:nvSpPr>
        <p:spPr>
          <a:xfrm>
            <a:off x="831851" y="4359964"/>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07" name="Google Shape;1007;p182"/>
          <p:cNvSpPr>
            <a:spLocks noGrp="1"/>
          </p:cNvSpPr>
          <p:nvPr>
            <p:ph type="pic" idx="2"/>
          </p:nvPr>
        </p:nvSpPr>
        <p:spPr>
          <a:xfrm>
            <a:off x="831849" y="528638"/>
            <a:ext cx="6546851" cy="2871787"/>
          </a:xfrm>
          <a:prstGeom prst="rect">
            <a:avLst/>
          </a:prstGeom>
          <a:noFill/>
          <a:ln>
            <a:noFill/>
          </a:ln>
        </p:spPr>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08"/>
        <p:cNvGrpSpPr/>
        <p:nvPr/>
      </p:nvGrpSpPr>
      <p:grpSpPr>
        <a:xfrm>
          <a:off x="0" y="0"/>
          <a:ext cx="0" cy="0"/>
          <a:chOff x="0" y="0"/>
          <a:chExt cx="0" cy="0"/>
        </a:xfrm>
      </p:grpSpPr>
      <p:sp>
        <p:nvSpPr>
          <p:cNvPr id="1009" name="Google Shape;1009;p183"/>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dirty="0">
              <a:solidFill>
                <a:schemeClr val="lt1"/>
              </a:solidFill>
              <a:latin typeface="Century Gothic" panose="020B0502020202020204" pitchFamily="34" charset="0"/>
              <a:ea typeface="Rockwell"/>
              <a:cs typeface="Rockwell"/>
              <a:sym typeface="Rockwell"/>
            </a:endParaRPr>
          </a:p>
        </p:txBody>
      </p:sp>
      <p:sp>
        <p:nvSpPr>
          <p:cNvPr id="1010" name="Google Shape;1010;p18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pic>
        <p:nvPicPr>
          <p:cNvPr id="1011" name="Google Shape;1011;p183"/>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1012" name="Google Shape;1012;p183"/>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dirty="0">
                <a:solidFill>
                  <a:schemeClr val="dk2"/>
                </a:solidFill>
                <a:latin typeface="Century Gothic" panose="020B0502020202020204" pitchFamily="34" charset="0"/>
                <a:ea typeface="Rockwell"/>
                <a:cs typeface="Rockwell"/>
                <a:sym typeface="Rockwell"/>
              </a:rPr>
              <a:t>rightquestion.org</a:t>
            </a:r>
            <a:endParaRPr sz="1600" b="0" dirty="0">
              <a:solidFill>
                <a:schemeClr val="dk2"/>
              </a:solidFill>
              <a:latin typeface="Century Gothic" panose="020B0502020202020204" pitchFamily="34" charset="0"/>
              <a:ea typeface="Rockwell"/>
              <a:cs typeface="Rockwell"/>
              <a:sym typeface="Rockwell"/>
            </a:endParaRPr>
          </a:p>
        </p:txBody>
      </p:sp>
      <p:cxnSp>
        <p:nvCxnSpPr>
          <p:cNvPr id="1013" name="Google Shape;1013;p183"/>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14"/>
        <p:cNvGrpSpPr/>
        <p:nvPr/>
      </p:nvGrpSpPr>
      <p:grpSpPr>
        <a:xfrm>
          <a:off x="0" y="0"/>
          <a:ext cx="0" cy="0"/>
          <a:chOff x="0" y="0"/>
          <a:chExt cx="0" cy="0"/>
        </a:xfrm>
      </p:grpSpPr>
      <p:cxnSp>
        <p:nvCxnSpPr>
          <p:cNvPr id="1015" name="Google Shape;1015;p184"/>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6"/>
        <p:cNvGrpSpPr/>
        <p:nvPr/>
      </p:nvGrpSpPr>
      <p:grpSpPr>
        <a:xfrm>
          <a:off x="0" y="0"/>
          <a:ext cx="0" cy="0"/>
          <a:chOff x="0" y="0"/>
          <a:chExt cx="0" cy="0"/>
        </a:xfrm>
      </p:grpSpPr>
      <p:sp>
        <p:nvSpPr>
          <p:cNvPr id="1017" name="Google Shape;1017;p185"/>
          <p:cNvSpPr txBox="1">
            <a:spLocks noGrp="1"/>
          </p:cNvSpPr>
          <p:nvPr>
            <p:ph type="title"/>
          </p:nvPr>
        </p:nvSpPr>
        <p:spPr>
          <a:xfrm>
            <a:off x="839788" y="457206"/>
            <a:ext cx="4343400" cy="530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Century Gothic"/>
              <a:buNone/>
              <a:defRPr sz="3200">
                <a:solidFill>
                  <a:schemeClr val="dk2"/>
                </a:solidFill>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018" name="Google Shape;1018;p185"/>
          <p:cNvSpPr txBox="1">
            <a:spLocks noGrp="1"/>
          </p:cNvSpPr>
          <p:nvPr>
            <p:ph type="body" idx="1"/>
          </p:nvPr>
        </p:nvSpPr>
        <p:spPr>
          <a:xfrm>
            <a:off x="838204" y="1171080"/>
            <a:ext cx="4569577" cy="282749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chemeClr val="dk1"/>
              </a:buClr>
              <a:buSzPts val="3200"/>
              <a:buChar char="•"/>
              <a:defRPr sz="3200">
                <a:latin typeface="Century Gothic"/>
                <a:ea typeface="Century Gothic"/>
                <a:cs typeface="Century Gothic"/>
                <a:sym typeface="Century Gothic"/>
              </a:defRPr>
            </a:lvl1pPr>
            <a:lvl2pPr marL="914400" lvl="1" indent="-406400" algn="l">
              <a:lnSpc>
                <a:spcPct val="90000"/>
              </a:lnSpc>
              <a:spcBef>
                <a:spcPts val="500"/>
              </a:spcBef>
              <a:spcAft>
                <a:spcPts val="0"/>
              </a:spcAft>
              <a:buClr>
                <a:schemeClr val="dk1"/>
              </a:buClr>
              <a:buSzPts val="2800"/>
              <a:buChar char="•"/>
              <a:defRPr sz="2800">
                <a:latin typeface="Century Gothic"/>
                <a:ea typeface="Century Gothic"/>
                <a:cs typeface="Century Gothic"/>
                <a:sym typeface="Century Gothic"/>
              </a:defRPr>
            </a:lvl2pPr>
            <a:lvl3pPr marL="1371600" lvl="2"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3pPr>
            <a:lvl4pPr marL="1828800" lvl="3"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4pPr>
            <a:lvl5pPr marL="2286000" lvl="4"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19" name="Google Shape;1019;p185"/>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rmAutofit/>
          </a:bodyPr>
          <a:lstStyle>
            <a:lvl1pPr marL="457200" marR="0" lvl="0" indent="-374650" algn="l">
              <a:lnSpc>
                <a:spcPct val="90000"/>
              </a:lnSpc>
              <a:spcBef>
                <a:spcPts val="1100"/>
              </a:spcBef>
              <a:spcAft>
                <a:spcPts val="0"/>
              </a:spcAft>
              <a:buClr>
                <a:schemeClr val="dk1"/>
              </a:buClr>
              <a:buSzPts val="2300"/>
              <a:buFont typeface="Arial"/>
              <a:buChar char="•"/>
              <a:defRPr sz="2300">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1020" name="Google Shape;1020;p185"/>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rmAutofit/>
          </a:bodyPr>
          <a:lstStyle>
            <a:lvl1pPr marL="457200" marR="0" lvl="0" indent="-374650" algn="l">
              <a:lnSpc>
                <a:spcPct val="90000"/>
              </a:lnSpc>
              <a:spcBef>
                <a:spcPts val="1100"/>
              </a:spcBef>
              <a:spcAft>
                <a:spcPts val="0"/>
              </a:spcAft>
              <a:buClr>
                <a:schemeClr val="dk1"/>
              </a:buClr>
              <a:buSzPts val="2300"/>
              <a:buFont typeface="Arial"/>
              <a:buChar char="•"/>
              <a:defRPr sz="2300">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021"/>
        <p:cNvGrpSpPr/>
        <p:nvPr/>
      </p:nvGrpSpPr>
      <p:grpSpPr>
        <a:xfrm>
          <a:off x="0" y="0"/>
          <a:ext cx="0" cy="0"/>
          <a:chOff x="0" y="0"/>
          <a:chExt cx="0" cy="0"/>
        </a:xfrm>
      </p:grpSpPr>
      <p:sp>
        <p:nvSpPr>
          <p:cNvPr id="1022" name="Google Shape;1022;p186"/>
          <p:cNvSpPr txBox="1">
            <a:spLocks noGrp="1"/>
          </p:cNvSpPr>
          <p:nvPr>
            <p:ph type="title"/>
          </p:nvPr>
        </p:nvSpPr>
        <p:spPr>
          <a:xfrm>
            <a:off x="831851" y="3296858"/>
            <a:ext cx="10515600" cy="8384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Century Gothic"/>
              <a:buNone/>
              <a:defRPr sz="4000">
                <a:solidFill>
                  <a:schemeClr val="dk2"/>
                </a:solidFill>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023" name="Google Shape;1023;p186"/>
          <p:cNvSpPr txBox="1">
            <a:spLocks noGrp="1"/>
          </p:cNvSpPr>
          <p:nvPr>
            <p:ph type="body" idx="1"/>
          </p:nvPr>
        </p:nvSpPr>
        <p:spPr>
          <a:xfrm>
            <a:off x="831851" y="4359964"/>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24" name="Google Shape;1024;p186"/>
          <p:cNvSpPr>
            <a:spLocks noGrp="1"/>
          </p:cNvSpPr>
          <p:nvPr>
            <p:ph type="pic" idx="2"/>
          </p:nvPr>
        </p:nvSpPr>
        <p:spPr>
          <a:xfrm>
            <a:off x="831849" y="528638"/>
            <a:ext cx="6546851" cy="2871787"/>
          </a:xfrm>
          <a:prstGeom prst="rect">
            <a:avLst/>
          </a:prstGeom>
          <a:noFill/>
          <a:ln>
            <a:noFill/>
          </a:ln>
        </p:spPr>
      </p:sp>
      <p:cxnSp>
        <p:nvCxnSpPr>
          <p:cNvPr id="1025" name="Google Shape;1025;p186"/>
          <p:cNvCxnSpPr/>
          <p:nvPr/>
        </p:nvCxnSpPr>
        <p:spPr>
          <a:xfrm>
            <a:off x="810480" y="4249858"/>
            <a:ext cx="10625279" cy="0"/>
          </a:xfrm>
          <a:prstGeom prst="straightConnector1">
            <a:avLst/>
          </a:prstGeom>
          <a:noFill/>
          <a:ln w="9525" cap="flat" cmpd="sng">
            <a:solidFill>
              <a:schemeClr val="accent1"/>
            </a:solidFill>
            <a:prstDash val="solid"/>
            <a:miter lim="800000"/>
            <a:headEnd type="none" w="sm" len="sm"/>
            <a:tailEnd type="none" w="sm" len="sm"/>
          </a:ln>
        </p:spPr>
      </p:cxnSp>
      <p:cxnSp>
        <p:nvCxnSpPr>
          <p:cNvPr id="1026" name="Google Shape;1026;p186"/>
          <p:cNvCxnSpPr/>
          <p:nvPr/>
        </p:nvCxnSpPr>
        <p:spPr>
          <a:xfrm>
            <a:off x="506103" y="617518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91"/>
        <p:cNvGrpSpPr/>
        <p:nvPr/>
      </p:nvGrpSpPr>
      <p:grpSpPr>
        <a:xfrm>
          <a:off x="0" y="0"/>
          <a:ext cx="0" cy="0"/>
          <a:chOff x="0" y="0"/>
          <a:chExt cx="0" cy="0"/>
        </a:xfrm>
      </p:grpSpPr>
      <p:sp>
        <p:nvSpPr>
          <p:cNvPr id="92" name="Google Shape;92;p17"/>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93" name="Google Shape;93;p17"/>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94" name="Google Shape;94;p17"/>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27"/>
        <p:cNvGrpSpPr/>
        <p:nvPr/>
      </p:nvGrpSpPr>
      <p:grpSpPr>
        <a:xfrm>
          <a:off x="0" y="0"/>
          <a:ext cx="0" cy="0"/>
          <a:chOff x="0" y="0"/>
          <a:chExt cx="0" cy="0"/>
        </a:xfrm>
      </p:grpSpPr>
      <p:sp>
        <p:nvSpPr>
          <p:cNvPr id="1028" name="Google Shape;1028;p187"/>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Rockwell"/>
              <a:buNone/>
            </a:pPr>
            <a:endParaRPr sz="1900" b="0" i="0" u="none" strike="noStrike" cap="none" dirty="0">
              <a:solidFill>
                <a:srgbClr val="FFFFFF"/>
              </a:solidFill>
              <a:latin typeface="Century Gothic" panose="020B0502020202020204" pitchFamily="34" charset="0"/>
              <a:ea typeface="Rockwell"/>
              <a:cs typeface="Rockwell"/>
              <a:sym typeface="Rockwell"/>
            </a:endParaRPr>
          </a:p>
        </p:txBody>
      </p:sp>
      <p:sp>
        <p:nvSpPr>
          <p:cNvPr id="1029" name="Google Shape;1029;p187"/>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Rockwell"/>
              <a:buNone/>
            </a:pPr>
            <a:endParaRPr sz="1900" b="0" i="0" u="none" strike="noStrike" cap="none" dirty="0">
              <a:solidFill>
                <a:srgbClr val="FFFFFF"/>
              </a:solidFill>
              <a:latin typeface="Century Gothic" panose="020B0502020202020204" pitchFamily="34" charset="0"/>
              <a:ea typeface="Rockwell"/>
              <a:cs typeface="Rockwell"/>
              <a:sym typeface="Rockwell"/>
            </a:endParaRPr>
          </a:p>
        </p:txBody>
      </p:sp>
      <p:sp>
        <p:nvSpPr>
          <p:cNvPr id="1030" name="Google Shape;1030;p187"/>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900" dirty="0">
              <a:solidFill>
                <a:schemeClr val="dk1"/>
              </a:solidFill>
              <a:latin typeface="Century Gothic" panose="020B0502020202020204" pitchFamily="34" charset="0"/>
              <a:ea typeface="Rockwell"/>
              <a:cs typeface="Rockwell"/>
              <a:sym typeface="Rockwell"/>
            </a:endParaRPr>
          </a:p>
        </p:txBody>
      </p:sp>
      <p:sp>
        <p:nvSpPr>
          <p:cNvPr id="1031" name="Google Shape;1031;p187"/>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a:ea typeface="Century Gothic"/>
                <a:cs typeface="Century Gothic"/>
                <a:sym typeface="Century Gothic"/>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a:endParaRPr/>
          </a:p>
        </p:txBody>
      </p:sp>
      <p:sp>
        <p:nvSpPr>
          <p:cNvPr id="1032" name="Google Shape;1032;p187"/>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1150" algn="l">
              <a:lnSpc>
                <a:spcPct val="90000"/>
              </a:lnSpc>
              <a:spcBef>
                <a:spcPts val="2000"/>
              </a:spcBef>
              <a:spcAft>
                <a:spcPts val="0"/>
              </a:spcAft>
              <a:buClr>
                <a:schemeClr val="accent1"/>
              </a:buClr>
              <a:buSzPts val="1300"/>
              <a:buFont typeface="Noto Sans Symbols"/>
              <a:buChar char="■"/>
              <a:defRPr sz="1900" b="0" i="0" u="none" strike="noStrike" cap="none">
                <a:solidFill>
                  <a:srgbClr val="595959"/>
                </a:solidFill>
                <a:latin typeface="Century Gothic"/>
                <a:ea typeface="Century Gothic"/>
                <a:cs typeface="Century Gothic"/>
                <a:sym typeface="Century Gothic"/>
              </a:defRPr>
            </a:lvl1pPr>
            <a:lvl2pPr marL="914400" marR="0" lvl="1" indent="-311150" algn="l">
              <a:lnSpc>
                <a:spcPct val="90000"/>
              </a:lnSpc>
              <a:spcBef>
                <a:spcPts val="7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2pPr>
            <a:lvl3pPr marL="1371600" marR="0" lvl="2" indent="-311150" algn="l">
              <a:lnSpc>
                <a:spcPct val="90000"/>
              </a:lnSpc>
              <a:spcBef>
                <a:spcPts val="7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3pPr>
            <a:lvl4pPr marL="1828800" marR="0" lvl="3" indent="-311150" algn="l">
              <a:lnSpc>
                <a:spcPct val="90000"/>
              </a:lnSpc>
              <a:spcBef>
                <a:spcPts val="7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4pPr>
            <a:lvl5pPr marL="2286000" marR="0" lvl="4" indent="-311150" algn="l">
              <a:lnSpc>
                <a:spcPct val="90000"/>
              </a:lnSpc>
              <a:spcBef>
                <a:spcPts val="7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5pPr>
            <a:lvl6pPr marL="2743200" marR="0" lvl="5" indent="-311150" algn="l">
              <a:lnSpc>
                <a:spcPct val="90000"/>
              </a:lnSpc>
              <a:spcBef>
                <a:spcPts val="4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6pPr>
            <a:lvl7pPr marL="3200400" marR="0" lvl="6" indent="-311150" algn="l">
              <a:lnSpc>
                <a:spcPct val="90000"/>
              </a:lnSpc>
              <a:spcBef>
                <a:spcPts val="4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7pPr>
            <a:lvl8pPr marL="3657600" marR="0" lvl="7" indent="-311150" algn="l">
              <a:lnSpc>
                <a:spcPct val="90000"/>
              </a:lnSpc>
              <a:spcBef>
                <a:spcPts val="4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8pPr>
            <a:lvl9pPr marL="4114800" marR="0" lvl="8" indent="-311150" algn="l">
              <a:lnSpc>
                <a:spcPct val="90000"/>
              </a:lnSpc>
              <a:spcBef>
                <a:spcPts val="4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9pPr>
          </a:lstStyle>
          <a:p>
            <a:endParaRPr/>
          </a:p>
        </p:txBody>
      </p:sp>
      <p:sp>
        <p:nvSpPr>
          <p:cNvPr id="1033" name="Google Shape;1033;p187"/>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1150" algn="l">
              <a:lnSpc>
                <a:spcPct val="90000"/>
              </a:lnSpc>
              <a:spcBef>
                <a:spcPts val="2000"/>
              </a:spcBef>
              <a:spcAft>
                <a:spcPts val="0"/>
              </a:spcAft>
              <a:buClr>
                <a:schemeClr val="accent1"/>
              </a:buClr>
              <a:buSzPts val="1300"/>
              <a:buFont typeface="Noto Sans Symbols"/>
              <a:buChar char="■"/>
              <a:defRPr sz="1900" b="0" i="0" u="none" strike="noStrike" cap="none">
                <a:solidFill>
                  <a:srgbClr val="595959"/>
                </a:solidFill>
                <a:latin typeface="Century Gothic"/>
                <a:ea typeface="Century Gothic"/>
                <a:cs typeface="Century Gothic"/>
                <a:sym typeface="Century Gothic"/>
              </a:defRPr>
            </a:lvl1pPr>
            <a:lvl2pPr marL="914400" marR="0" lvl="1" indent="-311150" algn="l">
              <a:lnSpc>
                <a:spcPct val="90000"/>
              </a:lnSpc>
              <a:spcBef>
                <a:spcPts val="7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2pPr>
            <a:lvl3pPr marL="1371600" marR="0" lvl="2" indent="-311150" algn="l">
              <a:lnSpc>
                <a:spcPct val="90000"/>
              </a:lnSpc>
              <a:spcBef>
                <a:spcPts val="7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3pPr>
            <a:lvl4pPr marL="1828800" marR="0" lvl="3" indent="-311150" algn="l">
              <a:lnSpc>
                <a:spcPct val="90000"/>
              </a:lnSpc>
              <a:spcBef>
                <a:spcPts val="7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4pPr>
            <a:lvl5pPr marL="2286000" marR="0" lvl="4" indent="-311150" algn="l">
              <a:lnSpc>
                <a:spcPct val="90000"/>
              </a:lnSpc>
              <a:spcBef>
                <a:spcPts val="7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5pPr>
            <a:lvl6pPr marL="2743200" marR="0" lvl="5" indent="-311150" algn="l">
              <a:lnSpc>
                <a:spcPct val="90000"/>
              </a:lnSpc>
              <a:spcBef>
                <a:spcPts val="4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6pPr>
            <a:lvl7pPr marL="3200400" marR="0" lvl="6" indent="-311150" algn="l">
              <a:lnSpc>
                <a:spcPct val="90000"/>
              </a:lnSpc>
              <a:spcBef>
                <a:spcPts val="4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7pPr>
            <a:lvl8pPr marL="3657600" marR="0" lvl="7" indent="-311150" algn="l">
              <a:lnSpc>
                <a:spcPct val="90000"/>
              </a:lnSpc>
              <a:spcBef>
                <a:spcPts val="4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8pPr>
            <a:lvl9pPr marL="4114800" marR="0" lvl="8" indent="-311150" algn="l">
              <a:lnSpc>
                <a:spcPct val="90000"/>
              </a:lnSpc>
              <a:spcBef>
                <a:spcPts val="4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9pPr>
          </a:lstStyle>
          <a:p>
            <a:endParaRPr/>
          </a:p>
        </p:txBody>
      </p:sp>
      <p:sp>
        <p:nvSpPr>
          <p:cNvPr id="1034" name="Google Shape;1034;p187"/>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Clr>
                <a:srgbClr val="595959"/>
              </a:buClr>
              <a:buSzPts val="1500"/>
              <a:buFont typeface="Rockwell"/>
              <a:buNone/>
              <a:defRPr sz="11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35" name="Google Shape;1035;p187"/>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595959"/>
              </a:buClr>
              <a:buSzPts val="1500"/>
              <a:buFont typeface="Rockwell"/>
              <a:buNone/>
              <a:defRPr sz="11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36" name="Google Shape;1036;p187"/>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chemeClr val="lt1"/>
              </a:buClr>
              <a:buSzPts val="1500"/>
              <a:buFont typeface="Rockwell"/>
              <a:buNone/>
              <a:defRPr sz="15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spcBef>
                <a:spcPts val="0"/>
              </a:spcBef>
              <a:buClr>
                <a:schemeClr val="lt1"/>
              </a:buClr>
              <a:buSzPts val="1500"/>
              <a:buFont typeface="Rockwell"/>
              <a:buNone/>
              <a:defRPr sz="1500" b="0" i="0" u="none" strike="noStrike" cap="none">
                <a:solidFill>
                  <a:schemeClr val="lt1"/>
                </a:solidFill>
                <a:latin typeface="Rockwell"/>
                <a:ea typeface="Rockwell"/>
                <a:cs typeface="Rockwell"/>
                <a:sym typeface="Rockwell"/>
              </a:defRPr>
            </a:lvl2pPr>
            <a:lvl3pPr marL="0" marR="0" lvl="2" indent="0" algn="r" rtl="0">
              <a:spcBef>
                <a:spcPts val="0"/>
              </a:spcBef>
              <a:buClr>
                <a:schemeClr val="lt1"/>
              </a:buClr>
              <a:buSzPts val="1500"/>
              <a:buFont typeface="Rockwell"/>
              <a:buNone/>
              <a:defRPr sz="1500" b="0" i="0" u="none" strike="noStrike" cap="none">
                <a:solidFill>
                  <a:schemeClr val="lt1"/>
                </a:solidFill>
                <a:latin typeface="Rockwell"/>
                <a:ea typeface="Rockwell"/>
                <a:cs typeface="Rockwell"/>
                <a:sym typeface="Rockwell"/>
              </a:defRPr>
            </a:lvl3pPr>
            <a:lvl4pPr marL="0" marR="0" lvl="3" indent="0" algn="r" rtl="0">
              <a:spcBef>
                <a:spcPts val="0"/>
              </a:spcBef>
              <a:buClr>
                <a:schemeClr val="lt1"/>
              </a:buClr>
              <a:buSzPts val="1500"/>
              <a:buFont typeface="Rockwell"/>
              <a:buNone/>
              <a:defRPr sz="1500" b="0" i="0" u="none" strike="noStrike" cap="none">
                <a:solidFill>
                  <a:schemeClr val="lt1"/>
                </a:solidFill>
                <a:latin typeface="Rockwell"/>
                <a:ea typeface="Rockwell"/>
                <a:cs typeface="Rockwell"/>
                <a:sym typeface="Rockwell"/>
              </a:defRPr>
            </a:lvl4pPr>
            <a:lvl5pPr marL="0" marR="0" lvl="4" indent="0" algn="r" rtl="0">
              <a:spcBef>
                <a:spcPts val="0"/>
              </a:spcBef>
              <a:buClr>
                <a:schemeClr val="lt1"/>
              </a:buClr>
              <a:buSzPts val="1500"/>
              <a:buFont typeface="Rockwell"/>
              <a:buNone/>
              <a:defRPr sz="1500" b="0" i="0" u="none" strike="noStrike" cap="none">
                <a:solidFill>
                  <a:schemeClr val="lt1"/>
                </a:solidFill>
                <a:latin typeface="Rockwell"/>
                <a:ea typeface="Rockwell"/>
                <a:cs typeface="Rockwell"/>
                <a:sym typeface="Rockwell"/>
              </a:defRPr>
            </a:lvl5pPr>
            <a:lvl6pPr marL="0" marR="0" lvl="5" indent="0" algn="r" rtl="0">
              <a:spcBef>
                <a:spcPts val="0"/>
              </a:spcBef>
              <a:buClr>
                <a:schemeClr val="lt1"/>
              </a:buClr>
              <a:buSzPts val="1500"/>
              <a:buFont typeface="Rockwell"/>
              <a:buNone/>
              <a:defRPr sz="1500" b="0" i="0" u="none" strike="noStrike" cap="none">
                <a:solidFill>
                  <a:schemeClr val="lt1"/>
                </a:solidFill>
                <a:latin typeface="Rockwell"/>
                <a:ea typeface="Rockwell"/>
                <a:cs typeface="Rockwell"/>
                <a:sym typeface="Rockwell"/>
              </a:defRPr>
            </a:lvl6pPr>
            <a:lvl7pPr marL="0" marR="0" lvl="6" indent="0" algn="r" rtl="0">
              <a:spcBef>
                <a:spcPts val="0"/>
              </a:spcBef>
              <a:buClr>
                <a:schemeClr val="lt1"/>
              </a:buClr>
              <a:buSzPts val="1500"/>
              <a:buFont typeface="Rockwell"/>
              <a:buNone/>
              <a:defRPr sz="1500" b="0" i="0" u="none" strike="noStrike" cap="none">
                <a:solidFill>
                  <a:schemeClr val="lt1"/>
                </a:solidFill>
                <a:latin typeface="Rockwell"/>
                <a:ea typeface="Rockwell"/>
                <a:cs typeface="Rockwell"/>
                <a:sym typeface="Rockwell"/>
              </a:defRPr>
            </a:lvl7pPr>
            <a:lvl8pPr marL="0" marR="0" lvl="7" indent="0" algn="r" rtl="0">
              <a:spcBef>
                <a:spcPts val="0"/>
              </a:spcBef>
              <a:buClr>
                <a:schemeClr val="lt1"/>
              </a:buClr>
              <a:buSzPts val="1500"/>
              <a:buFont typeface="Rockwell"/>
              <a:buNone/>
              <a:defRPr sz="1500" b="0" i="0" u="none" strike="noStrike" cap="none">
                <a:solidFill>
                  <a:schemeClr val="lt1"/>
                </a:solidFill>
                <a:latin typeface="Rockwell"/>
                <a:ea typeface="Rockwell"/>
                <a:cs typeface="Rockwell"/>
                <a:sym typeface="Rockwell"/>
              </a:defRPr>
            </a:lvl8pPr>
            <a:lvl9pPr marL="0" marR="0" lvl="8" indent="0" algn="r" rtl="0">
              <a:spcBef>
                <a:spcPts val="0"/>
              </a:spcBef>
              <a:buClr>
                <a:schemeClr val="lt1"/>
              </a:buClr>
              <a:buSzPts val="1500"/>
              <a:buFont typeface="Rockwell"/>
              <a:buNone/>
              <a:defRPr sz="1500" b="0" i="0" u="none" strike="noStrike" cap="none">
                <a:solidFill>
                  <a:schemeClr val="lt1"/>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37"/>
        <p:cNvGrpSpPr/>
        <p:nvPr/>
      </p:nvGrpSpPr>
      <p:grpSpPr>
        <a:xfrm>
          <a:off x="0" y="0"/>
          <a:ext cx="0" cy="0"/>
          <a:chOff x="0" y="0"/>
          <a:chExt cx="0" cy="0"/>
        </a:xfrm>
      </p:grpSpPr>
      <p:sp>
        <p:nvSpPr>
          <p:cNvPr id="1038" name="Google Shape;1038;p188"/>
          <p:cNvSpPr/>
          <p:nvPr/>
        </p:nvSpPr>
        <p:spPr>
          <a:xfrm>
            <a:off x="10947404"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dirty="0">
              <a:solidFill>
                <a:srgbClr val="FFFFFF"/>
              </a:solidFill>
              <a:latin typeface="Century Gothic" panose="020B0502020202020204" pitchFamily="34" charset="0"/>
              <a:ea typeface="Rockwell"/>
              <a:cs typeface="Rockwell"/>
              <a:sym typeface="Rockwell"/>
            </a:endParaRPr>
          </a:p>
        </p:txBody>
      </p:sp>
      <p:sp>
        <p:nvSpPr>
          <p:cNvPr id="1039" name="Google Shape;1039;p188"/>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dirty="0">
              <a:solidFill>
                <a:srgbClr val="FFFFFF"/>
              </a:solidFill>
              <a:latin typeface="Century Gothic" panose="020B0502020202020204" pitchFamily="34" charset="0"/>
              <a:ea typeface="Rockwell"/>
              <a:cs typeface="Rockwell"/>
              <a:sym typeface="Rockwell"/>
            </a:endParaRPr>
          </a:p>
        </p:txBody>
      </p:sp>
      <p:sp>
        <p:nvSpPr>
          <p:cNvPr id="1040" name="Google Shape;1040;p188"/>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dirty="0">
                <a:solidFill>
                  <a:srgbClr val="9FC3E3"/>
                </a:solidFill>
                <a:latin typeface="Century Gothic" panose="020B0502020202020204" pitchFamily="34" charset="0"/>
                <a:ea typeface="Rockwell"/>
                <a:cs typeface="Rockwell"/>
                <a:sym typeface="Rockwell"/>
              </a:rPr>
              <a:t>+</a:t>
            </a:r>
            <a:endParaRPr sz="1500" dirty="0">
              <a:latin typeface="Century Gothic" panose="020B0502020202020204" pitchFamily="34" charset="0"/>
            </a:endParaRPr>
          </a:p>
        </p:txBody>
      </p:sp>
      <p:sp>
        <p:nvSpPr>
          <p:cNvPr id="1041" name="Google Shape;1041;p18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atin typeface="Century Gothic"/>
                <a:ea typeface="Century Gothic"/>
                <a:cs typeface="Century Gothic"/>
                <a:sym typeface="Century Gothic"/>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042" name="Google Shape;1042;p188"/>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sz="1900">
                <a:latin typeface="Century Gothic"/>
                <a:ea typeface="Century Gothic"/>
                <a:cs typeface="Century Gothic"/>
                <a:sym typeface="Century Gothic"/>
              </a:defRPr>
            </a:lvl1pPr>
            <a:lvl2pPr marL="914400" lvl="1" indent="-349250" algn="l">
              <a:lnSpc>
                <a:spcPct val="90000"/>
              </a:lnSpc>
              <a:spcBef>
                <a:spcPts val="500"/>
              </a:spcBef>
              <a:spcAft>
                <a:spcPts val="0"/>
              </a:spcAft>
              <a:buClr>
                <a:schemeClr val="dk1"/>
              </a:buClr>
              <a:buSzPts val="1900"/>
              <a:buChar char="•"/>
              <a:defRPr sz="1900">
                <a:latin typeface="Century Gothic"/>
                <a:ea typeface="Century Gothic"/>
                <a:cs typeface="Century Gothic"/>
                <a:sym typeface="Century Gothic"/>
              </a:defRPr>
            </a:lvl2pPr>
            <a:lvl3pPr marL="1371600" lvl="2" indent="-349250" algn="l">
              <a:lnSpc>
                <a:spcPct val="90000"/>
              </a:lnSpc>
              <a:spcBef>
                <a:spcPts val="500"/>
              </a:spcBef>
              <a:spcAft>
                <a:spcPts val="0"/>
              </a:spcAft>
              <a:buClr>
                <a:schemeClr val="dk1"/>
              </a:buClr>
              <a:buSzPts val="1900"/>
              <a:buChar char="•"/>
              <a:defRPr sz="1900">
                <a:latin typeface="Century Gothic"/>
                <a:ea typeface="Century Gothic"/>
                <a:cs typeface="Century Gothic"/>
                <a:sym typeface="Century Gothic"/>
              </a:defRPr>
            </a:lvl3pPr>
            <a:lvl4pPr marL="1828800" lvl="3" indent="-349250" algn="l">
              <a:lnSpc>
                <a:spcPct val="90000"/>
              </a:lnSpc>
              <a:spcBef>
                <a:spcPts val="500"/>
              </a:spcBef>
              <a:spcAft>
                <a:spcPts val="0"/>
              </a:spcAft>
              <a:buClr>
                <a:schemeClr val="dk1"/>
              </a:buClr>
              <a:buSzPts val="1900"/>
              <a:buChar char="•"/>
              <a:defRPr sz="1900">
                <a:latin typeface="Century Gothic"/>
                <a:ea typeface="Century Gothic"/>
                <a:cs typeface="Century Gothic"/>
                <a:sym typeface="Century Gothic"/>
              </a:defRPr>
            </a:lvl4pPr>
            <a:lvl5pPr marL="2286000" lvl="4" indent="-349250" algn="l">
              <a:lnSpc>
                <a:spcPct val="90000"/>
              </a:lnSpc>
              <a:spcBef>
                <a:spcPts val="500"/>
              </a:spcBef>
              <a:spcAft>
                <a:spcPts val="0"/>
              </a:spcAft>
              <a:buClr>
                <a:schemeClr val="dk1"/>
              </a:buClr>
              <a:buSzPts val="1900"/>
              <a:buChar char="•"/>
              <a:defRPr sz="1900">
                <a:latin typeface="Century Gothic"/>
                <a:ea typeface="Century Gothic"/>
                <a:cs typeface="Century Gothic"/>
                <a:sym typeface="Century Gothic"/>
              </a:defRPr>
            </a:lvl5pPr>
            <a:lvl6pPr marL="2743200" lvl="5" indent="-349250" algn="l">
              <a:lnSpc>
                <a:spcPct val="90000"/>
              </a:lnSpc>
              <a:spcBef>
                <a:spcPts val="500"/>
              </a:spcBef>
              <a:spcAft>
                <a:spcPts val="0"/>
              </a:spcAft>
              <a:buClr>
                <a:schemeClr val="dk1"/>
              </a:buClr>
              <a:buSzPts val="1900"/>
              <a:buChar char="•"/>
              <a:defRPr sz="1900"/>
            </a:lvl6pPr>
            <a:lvl7pPr marL="3200400" lvl="6" indent="-349250" algn="l">
              <a:lnSpc>
                <a:spcPct val="90000"/>
              </a:lnSpc>
              <a:spcBef>
                <a:spcPts val="500"/>
              </a:spcBef>
              <a:spcAft>
                <a:spcPts val="0"/>
              </a:spcAft>
              <a:buClr>
                <a:schemeClr val="dk1"/>
              </a:buClr>
              <a:buSzPts val="1900"/>
              <a:buChar char="•"/>
              <a:defRPr sz="1900"/>
            </a:lvl7pPr>
            <a:lvl8pPr marL="3657600" lvl="7" indent="-349250" algn="l">
              <a:lnSpc>
                <a:spcPct val="90000"/>
              </a:lnSpc>
              <a:spcBef>
                <a:spcPts val="500"/>
              </a:spcBef>
              <a:spcAft>
                <a:spcPts val="0"/>
              </a:spcAft>
              <a:buClr>
                <a:schemeClr val="dk1"/>
              </a:buClr>
              <a:buSzPts val="1900"/>
              <a:buChar char="•"/>
              <a:defRPr sz="1900"/>
            </a:lvl8pPr>
            <a:lvl9pPr marL="4114800" lvl="8" indent="-349250" algn="l">
              <a:lnSpc>
                <a:spcPct val="90000"/>
              </a:lnSpc>
              <a:spcBef>
                <a:spcPts val="500"/>
              </a:spcBef>
              <a:spcAft>
                <a:spcPts val="0"/>
              </a:spcAft>
              <a:buClr>
                <a:schemeClr val="dk1"/>
              </a:buClr>
              <a:buSzPts val="1900"/>
              <a:buChar char="•"/>
              <a:defRPr sz="1900"/>
            </a:lvl9pPr>
          </a:lstStyle>
          <a:p>
            <a:endParaRPr/>
          </a:p>
        </p:txBody>
      </p:sp>
      <p:sp>
        <p:nvSpPr>
          <p:cNvPr id="1043" name="Google Shape;1043;p188"/>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sz="1900">
                <a:latin typeface="Century Gothic"/>
                <a:ea typeface="Century Gothic"/>
                <a:cs typeface="Century Gothic"/>
                <a:sym typeface="Century Gothic"/>
              </a:defRPr>
            </a:lvl1pPr>
            <a:lvl2pPr marL="914400" lvl="1" indent="-349250" algn="l">
              <a:lnSpc>
                <a:spcPct val="90000"/>
              </a:lnSpc>
              <a:spcBef>
                <a:spcPts val="500"/>
              </a:spcBef>
              <a:spcAft>
                <a:spcPts val="0"/>
              </a:spcAft>
              <a:buClr>
                <a:schemeClr val="dk1"/>
              </a:buClr>
              <a:buSzPts val="1900"/>
              <a:buChar char="•"/>
              <a:defRPr sz="1900">
                <a:latin typeface="Century Gothic"/>
                <a:ea typeface="Century Gothic"/>
                <a:cs typeface="Century Gothic"/>
                <a:sym typeface="Century Gothic"/>
              </a:defRPr>
            </a:lvl2pPr>
            <a:lvl3pPr marL="1371600" lvl="2" indent="-349250" algn="l">
              <a:lnSpc>
                <a:spcPct val="90000"/>
              </a:lnSpc>
              <a:spcBef>
                <a:spcPts val="500"/>
              </a:spcBef>
              <a:spcAft>
                <a:spcPts val="0"/>
              </a:spcAft>
              <a:buClr>
                <a:schemeClr val="dk1"/>
              </a:buClr>
              <a:buSzPts val="1900"/>
              <a:buChar char="•"/>
              <a:defRPr sz="1900">
                <a:latin typeface="Century Gothic"/>
                <a:ea typeface="Century Gothic"/>
                <a:cs typeface="Century Gothic"/>
                <a:sym typeface="Century Gothic"/>
              </a:defRPr>
            </a:lvl3pPr>
            <a:lvl4pPr marL="1828800" lvl="3" indent="-349250" algn="l">
              <a:lnSpc>
                <a:spcPct val="90000"/>
              </a:lnSpc>
              <a:spcBef>
                <a:spcPts val="500"/>
              </a:spcBef>
              <a:spcAft>
                <a:spcPts val="0"/>
              </a:spcAft>
              <a:buClr>
                <a:schemeClr val="dk1"/>
              </a:buClr>
              <a:buSzPts val="1900"/>
              <a:buChar char="•"/>
              <a:defRPr sz="1900">
                <a:latin typeface="Century Gothic"/>
                <a:ea typeface="Century Gothic"/>
                <a:cs typeface="Century Gothic"/>
                <a:sym typeface="Century Gothic"/>
              </a:defRPr>
            </a:lvl4pPr>
            <a:lvl5pPr marL="2286000" lvl="4" indent="-349250" algn="l">
              <a:lnSpc>
                <a:spcPct val="90000"/>
              </a:lnSpc>
              <a:spcBef>
                <a:spcPts val="500"/>
              </a:spcBef>
              <a:spcAft>
                <a:spcPts val="0"/>
              </a:spcAft>
              <a:buClr>
                <a:schemeClr val="dk1"/>
              </a:buClr>
              <a:buSzPts val="1900"/>
              <a:buChar char="•"/>
              <a:defRPr sz="1900">
                <a:latin typeface="Century Gothic"/>
                <a:ea typeface="Century Gothic"/>
                <a:cs typeface="Century Gothic"/>
                <a:sym typeface="Century Gothic"/>
              </a:defRPr>
            </a:lvl5pPr>
            <a:lvl6pPr marL="2743200" lvl="5" indent="-349250" algn="l">
              <a:lnSpc>
                <a:spcPct val="90000"/>
              </a:lnSpc>
              <a:spcBef>
                <a:spcPts val="500"/>
              </a:spcBef>
              <a:spcAft>
                <a:spcPts val="0"/>
              </a:spcAft>
              <a:buClr>
                <a:schemeClr val="dk1"/>
              </a:buClr>
              <a:buSzPts val="1900"/>
              <a:buChar char="•"/>
              <a:defRPr sz="1900"/>
            </a:lvl6pPr>
            <a:lvl7pPr marL="3200400" lvl="6" indent="-349250" algn="l">
              <a:lnSpc>
                <a:spcPct val="90000"/>
              </a:lnSpc>
              <a:spcBef>
                <a:spcPts val="500"/>
              </a:spcBef>
              <a:spcAft>
                <a:spcPts val="0"/>
              </a:spcAft>
              <a:buClr>
                <a:schemeClr val="dk1"/>
              </a:buClr>
              <a:buSzPts val="1900"/>
              <a:buChar char="•"/>
              <a:defRPr sz="1900"/>
            </a:lvl7pPr>
            <a:lvl8pPr marL="3657600" lvl="7" indent="-349250" algn="l">
              <a:lnSpc>
                <a:spcPct val="90000"/>
              </a:lnSpc>
              <a:spcBef>
                <a:spcPts val="500"/>
              </a:spcBef>
              <a:spcAft>
                <a:spcPts val="0"/>
              </a:spcAft>
              <a:buClr>
                <a:schemeClr val="dk1"/>
              </a:buClr>
              <a:buSzPts val="1900"/>
              <a:buChar char="•"/>
              <a:defRPr sz="1900"/>
            </a:lvl8pPr>
            <a:lvl9pPr marL="4114800" lvl="8" indent="-349250" algn="l">
              <a:lnSpc>
                <a:spcPct val="90000"/>
              </a:lnSpc>
              <a:spcBef>
                <a:spcPts val="500"/>
              </a:spcBef>
              <a:spcAft>
                <a:spcPts val="0"/>
              </a:spcAft>
              <a:buClr>
                <a:schemeClr val="dk1"/>
              </a:buClr>
              <a:buSzPts val="1900"/>
              <a:buChar char="•"/>
              <a:defRPr sz="1900"/>
            </a:lvl9pPr>
          </a:lstStyle>
          <a:p>
            <a:endParaRPr/>
          </a:p>
        </p:txBody>
      </p:sp>
      <p:sp>
        <p:nvSpPr>
          <p:cNvPr id="1044" name="Google Shape;1044;p188"/>
          <p:cNvSpPr txBox="1">
            <a:spLocks noGrp="1"/>
          </p:cNvSpPr>
          <p:nvPr>
            <p:ph type="dt" idx="10"/>
          </p:nvPr>
        </p:nvSpPr>
        <p:spPr>
          <a:xfrm>
            <a:off x="9060329" y="6423590"/>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45" name="Google Shape;1045;p188"/>
          <p:cNvSpPr txBox="1">
            <a:spLocks noGrp="1"/>
          </p:cNvSpPr>
          <p:nvPr>
            <p:ph type="ftr" idx="11"/>
          </p:nvPr>
        </p:nvSpPr>
        <p:spPr>
          <a:xfrm>
            <a:off x="268941" y="6423590"/>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46" name="Google Shape;1046;p188"/>
          <p:cNvSpPr txBox="1">
            <a:spLocks noGrp="1"/>
          </p:cNvSpPr>
          <p:nvPr>
            <p:ph type="sldNum" idx="12"/>
          </p:nvPr>
        </p:nvSpPr>
        <p:spPr>
          <a:xfrm>
            <a:off x="11074400" y="242239"/>
            <a:ext cx="73871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spcBef>
                <a:spcPts val="0"/>
              </a:spcBef>
              <a:buNone/>
              <a:defRPr sz="1900">
                <a:solidFill>
                  <a:srgbClr val="FFFFFF"/>
                </a:solidFill>
                <a:latin typeface="Rockwell"/>
                <a:ea typeface="Rockwell"/>
                <a:cs typeface="Rockwell"/>
                <a:sym typeface="Rockwell"/>
              </a:defRPr>
            </a:lvl2pPr>
            <a:lvl3pPr marL="0" marR="0" lvl="2" indent="0" algn="l" rtl="0">
              <a:spcBef>
                <a:spcPts val="0"/>
              </a:spcBef>
              <a:buNone/>
              <a:defRPr sz="1900">
                <a:solidFill>
                  <a:srgbClr val="FFFFFF"/>
                </a:solidFill>
                <a:latin typeface="Rockwell"/>
                <a:ea typeface="Rockwell"/>
                <a:cs typeface="Rockwell"/>
                <a:sym typeface="Rockwell"/>
              </a:defRPr>
            </a:lvl3pPr>
            <a:lvl4pPr marL="0" marR="0" lvl="3" indent="0" algn="l" rtl="0">
              <a:spcBef>
                <a:spcPts val="0"/>
              </a:spcBef>
              <a:buNone/>
              <a:defRPr sz="1900">
                <a:solidFill>
                  <a:srgbClr val="FFFFFF"/>
                </a:solidFill>
                <a:latin typeface="Rockwell"/>
                <a:ea typeface="Rockwell"/>
                <a:cs typeface="Rockwell"/>
                <a:sym typeface="Rockwell"/>
              </a:defRPr>
            </a:lvl4pPr>
            <a:lvl5pPr marL="0" marR="0" lvl="4" indent="0" algn="l" rtl="0">
              <a:spcBef>
                <a:spcPts val="0"/>
              </a:spcBef>
              <a:buNone/>
              <a:defRPr sz="1900">
                <a:solidFill>
                  <a:srgbClr val="FFFFFF"/>
                </a:solidFill>
                <a:latin typeface="Rockwell"/>
                <a:ea typeface="Rockwell"/>
                <a:cs typeface="Rockwell"/>
                <a:sym typeface="Rockwell"/>
              </a:defRPr>
            </a:lvl5pPr>
            <a:lvl6pPr marL="0" marR="0" lvl="5" indent="0" algn="l" rtl="0">
              <a:spcBef>
                <a:spcPts val="0"/>
              </a:spcBef>
              <a:buNone/>
              <a:defRPr sz="1900">
                <a:solidFill>
                  <a:srgbClr val="FFFFFF"/>
                </a:solidFill>
                <a:latin typeface="Rockwell"/>
                <a:ea typeface="Rockwell"/>
                <a:cs typeface="Rockwell"/>
                <a:sym typeface="Rockwell"/>
              </a:defRPr>
            </a:lvl6pPr>
            <a:lvl7pPr marL="0" marR="0" lvl="6" indent="0" algn="l" rtl="0">
              <a:spcBef>
                <a:spcPts val="0"/>
              </a:spcBef>
              <a:buNone/>
              <a:defRPr sz="1900">
                <a:solidFill>
                  <a:srgbClr val="FFFFFF"/>
                </a:solidFill>
                <a:latin typeface="Rockwell"/>
                <a:ea typeface="Rockwell"/>
                <a:cs typeface="Rockwell"/>
                <a:sym typeface="Rockwell"/>
              </a:defRPr>
            </a:lvl7pPr>
            <a:lvl8pPr marL="0" marR="0" lvl="7" indent="0" algn="l" rtl="0">
              <a:spcBef>
                <a:spcPts val="0"/>
              </a:spcBef>
              <a:buNone/>
              <a:defRPr sz="1900">
                <a:solidFill>
                  <a:srgbClr val="FFFFFF"/>
                </a:solidFill>
                <a:latin typeface="Rockwell"/>
                <a:ea typeface="Rockwell"/>
                <a:cs typeface="Rockwell"/>
                <a:sym typeface="Rockwell"/>
              </a:defRPr>
            </a:lvl8pPr>
            <a:lvl9pPr marL="0" marR="0" lvl="8" indent="0" algn="l" rtl="0">
              <a:spcBef>
                <a:spcPts val="0"/>
              </a:spcBef>
              <a:buNone/>
              <a:defRPr sz="1900">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47"/>
        <p:cNvGrpSpPr/>
        <p:nvPr/>
      </p:nvGrpSpPr>
      <p:grpSpPr>
        <a:xfrm>
          <a:off x="0" y="0"/>
          <a:ext cx="0" cy="0"/>
          <a:chOff x="0" y="0"/>
          <a:chExt cx="0" cy="0"/>
        </a:xfrm>
      </p:grpSpPr>
      <p:sp>
        <p:nvSpPr>
          <p:cNvPr id="1048" name="Google Shape;1048;p189"/>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Rockwell"/>
              <a:buNone/>
            </a:pPr>
            <a:endParaRPr sz="1900" b="0" i="0" u="none" strike="noStrike" cap="none" dirty="0">
              <a:solidFill>
                <a:srgbClr val="FFFFFF"/>
              </a:solidFill>
              <a:latin typeface="Century Gothic" panose="020B0502020202020204" pitchFamily="34" charset="0"/>
              <a:ea typeface="Rockwell"/>
              <a:cs typeface="Rockwell"/>
              <a:sym typeface="Rockwell"/>
            </a:endParaRPr>
          </a:p>
        </p:txBody>
      </p:sp>
      <p:sp>
        <p:nvSpPr>
          <p:cNvPr id="1049" name="Google Shape;1049;p189"/>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500" dirty="0">
              <a:latin typeface="Century Gothic" panose="020B0502020202020204" pitchFamily="34" charset="0"/>
            </a:endParaRPr>
          </a:p>
        </p:txBody>
      </p:sp>
      <p:sp>
        <p:nvSpPr>
          <p:cNvPr id="1050" name="Google Shape;1050;p18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ockwell"/>
              <a:buNone/>
              <a:defRPr>
                <a:latin typeface="Century Gothic" panose="020B0502020202020204" pitchFamily="34" charset="0"/>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dirty="0"/>
          </a:p>
        </p:txBody>
      </p:sp>
      <p:sp>
        <p:nvSpPr>
          <p:cNvPr id="1051" name="Google Shape;1051;p189"/>
          <p:cNvSpPr txBox="1">
            <a:spLocks noGrp="1"/>
          </p:cNvSpPr>
          <p:nvPr>
            <p:ph type="body" idx="1"/>
          </p:nvPr>
        </p:nvSpPr>
        <p:spPr>
          <a:xfrm>
            <a:off x="663388" y="2447370"/>
            <a:ext cx="4876800" cy="3678797"/>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sz="1900">
                <a:latin typeface="Century Gothic" panose="020B0502020202020204" pitchFamily="34" charset="0"/>
              </a:defRPr>
            </a:lvl1pPr>
            <a:lvl2pPr marL="914400" lvl="1" indent="-349250" algn="l">
              <a:lnSpc>
                <a:spcPct val="90000"/>
              </a:lnSpc>
              <a:spcBef>
                <a:spcPts val="500"/>
              </a:spcBef>
              <a:spcAft>
                <a:spcPts val="0"/>
              </a:spcAft>
              <a:buClr>
                <a:schemeClr val="dk1"/>
              </a:buClr>
              <a:buSzPts val="1900"/>
              <a:buChar char="•"/>
              <a:defRPr sz="1900"/>
            </a:lvl2pPr>
            <a:lvl3pPr marL="1371600" lvl="2" indent="-349250" algn="l">
              <a:lnSpc>
                <a:spcPct val="90000"/>
              </a:lnSpc>
              <a:spcBef>
                <a:spcPts val="500"/>
              </a:spcBef>
              <a:spcAft>
                <a:spcPts val="0"/>
              </a:spcAft>
              <a:buClr>
                <a:schemeClr val="dk1"/>
              </a:buClr>
              <a:buSzPts val="1900"/>
              <a:buChar char="•"/>
              <a:defRPr sz="1900"/>
            </a:lvl3pPr>
            <a:lvl4pPr marL="1828800" lvl="3" indent="-349250" algn="l">
              <a:lnSpc>
                <a:spcPct val="90000"/>
              </a:lnSpc>
              <a:spcBef>
                <a:spcPts val="500"/>
              </a:spcBef>
              <a:spcAft>
                <a:spcPts val="0"/>
              </a:spcAft>
              <a:buClr>
                <a:schemeClr val="dk1"/>
              </a:buClr>
              <a:buSzPts val="1900"/>
              <a:buChar char="•"/>
              <a:defRPr sz="1900"/>
            </a:lvl4pPr>
            <a:lvl5pPr marL="2286000" lvl="4" indent="-349250" algn="l">
              <a:lnSpc>
                <a:spcPct val="90000"/>
              </a:lnSpc>
              <a:spcBef>
                <a:spcPts val="500"/>
              </a:spcBef>
              <a:spcAft>
                <a:spcPts val="0"/>
              </a:spcAft>
              <a:buClr>
                <a:schemeClr val="dk1"/>
              </a:buClr>
              <a:buSzPts val="1900"/>
              <a:buChar char="•"/>
              <a:defRPr sz="19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dirty="0"/>
          </a:p>
        </p:txBody>
      </p:sp>
      <p:sp>
        <p:nvSpPr>
          <p:cNvPr id="1052" name="Google Shape;1052;p189"/>
          <p:cNvSpPr txBox="1">
            <a:spLocks noGrp="1"/>
          </p:cNvSpPr>
          <p:nvPr>
            <p:ph type="body" idx="2"/>
          </p:nvPr>
        </p:nvSpPr>
        <p:spPr>
          <a:xfrm>
            <a:off x="5866504" y="2447370"/>
            <a:ext cx="4876800" cy="3678797"/>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sz="1900">
                <a:latin typeface="Century Gothic" panose="020B0502020202020204" pitchFamily="34" charset="0"/>
              </a:defRPr>
            </a:lvl1pPr>
            <a:lvl2pPr marL="914400" lvl="1" indent="-349250" algn="l">
              <a:lnSpc>
                <a:spcPct val="90000"/>
              </a:lnSpc>
              <a:spcBef>
                <a:spcPts val="500"/>
              </a:spcBef>
              <a:spcAft>
                <a:spcPts val="0"/>
              </a:spcAft>
              <a:buClr>
                <a:schemeClr val="dk1"/>
              </a:buClr>
              <a:buSzPts val="1900"/>
              <a:buChar char="•"/>
              <a:defRPr sz="1900"/>
            </a:lvl2pPr>
            <a:lvl3pPr marL="1371600" lvl="2" indent="-349250" algn="l">
              <a:lnSpc>
                <a:spcPct val="90000"/>
              </a:lnSpc>
              <a:spcBef>
                <a:spcPts val="500"/>
              </a:spcBef>
              <a:spcAft>
                <a:spcPts val="0"/>
              </a:spcAft>
              <a:buClr>
                <a:schemeClr val="dk1"/>
              </a:buClr>
              <a:buSzPts val="1900"/>
              <a:buChar char="•"/>
              <a:defRPr sz="1900"/>
            </a:lvl3pPr>
            <a:lvl4pPr marL="1828800" lvl="3" indent="-349250" algn="l">
              <a:lnSpc>
                <a:spcPct val="90000"/>
              </a:lnSpc>
              <a:spcBef>
                <a:spcPts val="500"/>
              </a:spcBef>
              <a:spcAft>
                <a:spcPts val="0"/>
              </a:spcAft>
              <a:buClr>
                <a:schemeClr val="dk1"/>
              </a:buClr>
              <a:buSzPts val="1900"/>
              <a:buChar char="•"/>
              <a:defRPr sz="1900"/>
            </a:lvl4pPr>
            <a:lvl5pPr marL="2286000" lvl="4" indent="-349250" algn="l">
              <a:lnSpc>
                <a:spcPct val="90000"/>
              </a:lnSpc>
              <a:spcBef>
                <a:spcPts val="500"/>
              </a:spcBef>
              <a:spcAft>
                <a:spcPts val="0"/>
              </a:spcAft>
              <a:buClr>
                <a:schemeClr val="dk1"/>
              </a:buClr>
              <a:buSzPts val="1900"/>
              <a:buChar char="•"/>
              <a:defRPr sz="19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dirty="0"/>
          </a:p>
        </p:txBody>
      </p:sp>
      <p:sp>
        <p:nvSpPr>
          <p:cNvPr id="1053" name="Google Shape;1053;p189"/>
          <p:cNvSpPr txBox="1">
            <a:spLocks noGrp="1"/>
          </p:cNvSpPr>
          <p:nvPr>
            <p:ph type="dt" idx="10"/>
          </p:nvPr>
        </p:nvSpPr>
        <p:spPr>
          <a:xfrm>
            <a:off x="9060329" y="6423590"/>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54" name="Google Shape;1054;p189"/>
          <p:cNvSpPr txBox="1">
            <a:spLocks noGrp="1"/>
          </p:cNvSpPr>
          <p:nvPr>
            <p:ph type="ftr" idx="11"/>
          </p:nvPr>
        </p:nvSpPr>
        <p:spPr>
          <a:xfrm>
            <a:off x="268941" y="6423590"/>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55" name="Google Shape;1055;p189"/>
          <p:cNvSpPr txBox="1">
            <a:spLocks noGrp="1"/>
          </p:cNvSpPr>
          <p:nvPr>
            <p:ph type="sldNum" idx="12"/>
          </p:nvPr>
        </p:nvSpPr>
        <p:spPr>
          <a:xfrm>
            <a:off x="11074400" y="242239"/>
            <a:ext cx="73871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spcBef>
                <a:spcPts val="0"/>
              </a:spcBef>
              <a:buNone/>
              <a:defRPr sz="1900">
                <a:solidFill>
                  <a:schemeClr val="dk1"/>
                </a:solidFill>
                <a:latin typeface="Rockwell"/>
                <a:ea typeface="Rockwell"/>
                <a:cs typeface="Rockwell"/>
                <a:sym typeface="Rockwell"/>
              </a:defRPr>
            </a:lvl2pPr>
            <a:lvl3pPr marL="0" marR="0" lvl="2" indent="0" algn="l" rtl="0">
              <a:spcBef>
                <a:spcPts val="0"/>
              </a:spcBef>
              <a:buNone/>
              <a:defRPr sz="1900">
                <a:solidFill>
                  <a:schemeClr val="dk1"/>
                </a:solidFill>
                <a:latin typeface="Rockwell"/>
                <a:ea typeface="Rockwell"/>
                <a:cs typeface="Rockwell"/>
                <a:sym typeface="Rockwell"/>
              </a:defRPr>
            </a:lvl3pPr>
            <a:lvl4pPr marL="0" marR="0" lvl="3" indent="0" algn="l" rtl="0">
              <a:spcBef>
                <a:spcPts val="0"/>
              </a:spcBef>
              <a:buNone/>
              <a:defRPr sz="1900">
                <a:solidFill>
                  <a:schemeClr val="dk1"/>
                </a:solidFill>
                <a:latin typeface="Rockwell"/>
                <a:ea typeface="Rockwell"/>
                <a:cs typeface="Rockwell"/>
                <a:sym typeface="Rockwell"/>
              </a:defRPr>
            </a:lvl4pPr>
            <a:lvl5pPr marL="0" marR="0" lvl="4" indent="0" algn="l" rtl="0">
              <a:spcBef>
                <a:spcPts val="0"/>
              </a:spcBef>
              <a:buNone/>
              <a:defRPr sz="1900">
                <a:solidFill>
                  <a:schemeClr val="dk1"/>
                </a:solidFill>
                <a:latin typeface="Rockwell"/>
                <a:ea typeface="Rockwell"/>
                <a:cs typeface="Rockwell"/>
                <a:sym typeface="Rockwell"/>
              </a:defRPr>
            </a:lvl5pPr>
            <a:lvl6pPr marL="0" marR="0" lvl="5" indent="0" algn="l" rtl="0">
              <a:spcBef>
                <a:spcPts val="0"/>
              </a:spcBef>
              <a:buNone/>
              <a:defRPr sz="1900">
                <a:solidFill>
                  <a:schemeClr val="dk1"/>
                </a:solidFill>
                <a:latin typeface="Rockwell"/>
                <a:ea typeface="Rockwell"/>
                <a:cs typeface="Rockwell"/>
                <a:sym typeface="Rockwell"/>
              </a:defRPr>
            </a:lvl6pPr>
            <a:lvl7pPr marL="0" marR="0" lvl="6" indent="0" algn="l" rtl="0">
              <a:spcBef>
                <a:spcPts val="0"/>
              </a:spcBef>
              <a:buNone/>
              <a:defRPr sz="1900">
                <a:solidFill>
                  <a:schemeClr val="dk1"/>
                </a:solidFill>
                <a:latin typeface="Rockwell"/>
                <a:ea typeface="Rockwell"/>
                <a:cs typeface="Rockwell"/>
                <a:sym typeface="Rockwell"/>
              </a:defRPr>
            </a:lvl7pPr>
            <a:lvl8pPr marL="0" marR="0" lvl="7" indent="0" algn="l" rtl="0">
              <a:spcBef>
                <a:spcPts val="0"/>
              </a:spcBef>
              <a:buNone/>
              <a:defRPr sz="1900">
                <a:solidFill>
                  <a:schemeClr val="dk1"/>
                </a:solidFill>
                <a:latin typeface="Rockwell"/>
                <a:ea typeface="Rockwell"/>
                <a:cs typeface="Rockwell"/>
                <a:sym typeface="Rockwell"/>
              </a:defRPr>
            </a:lvl8pPr>
            <a:lvl9pPr marL="0" marR="0" lvl="8" indent="0" algn="l" rtl="0">
              <a:spcBef>
                <a:spcPts val="0"/>
              </a:spcBef>
              <a:buNone/>
              <a:defRPr sz="1900">
                <a:solidFill>
                  <a:schemeClr val="dk1"/>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056" name="Google Shape;1056;p189"/>
          <p:cNvSpPr txBox="1">
            <a:spLocks noGrp="1"/>
          </p:cNvSpPr>
          <p:nvPr>
            <p:ph type="body" idx="3"/>
          </p:nvPr>
        </p:nvSpPr>
        <p:spPr>
          <a:xfrm>
            <a:off x="663388" y="2070852"/>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900"/>
              <a:buNone/>
              <a:defRPr sz="1900" b="0">
                <a:solidFill>
                  <a:schemeClr val="lt1"/>
                </a:solidFill>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057" name="Google Shape;1057;p189"/>
          <p:cNvSpPr txBox="1">
            <a:spLocks noGrp="1"/>
          </p:cNvSpPr>
          <p:nvPr>
            <p:ph type="body" idx="4"/>
          </p:nvPr>
        </p:nvSpPr>
        <p:spPr>
          <a:xfrm>
            <a:off x="5866504" y="2070852"/>
            <a:ext cx="4876800" cy="322729"/>
          </a:xfrm>
          <a:prstGeom prst="rect">
            <a:avLst/>
          </a:prstGeom>
          <a:solidFill>
            <a:srgbClr val="AAE39E"/>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900"/>
              <a:buNone/>
              <a:defRPr sz="1900" b="0">
                <a:solidFill>
                  <a:schemeClr val="lt1"/>
                </a:solidFill>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058"/>
        <p:cNvGrpSpPr/>
        <p:nvPr/>
      </p:nvGrpSpPr>
      <p:grpSpPr>
        <a:xfrm>
          <a:off x="0" y="0"/>
          <a:ext cx="0" cy="0"/>
          <a:chOff x="0" y="0"/>
          <a:chExt cx="0" cy="0"/>
        </a:xfrm>
      </p:grpSpPr>
      <p:sp>
        <p:nvSpPr>
          <p:cNvPr id="1059" name="Google Shape;1059;p190"/>
          <p:cNvSpPr/>
          <p:nvPr/>
        </p:nvSpPr>
        <p:spPr>
          <a:xfrm>
            <a:off x="10947404"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Rockwell"/>
              <a:buNone/>
            </a:pPr>
            <a:endParaRPr sz="1900" b="0" i="0" u="none" strike="noStrike" cap="none" dirty="0">
              <a:solidFill>
                <a:srgbClr val="FFFFFF"/>
              </a:solidFill>
              <a:latin typeface="Century Gothic" panose="020B0502020202020204" pitchFamily="34" charset="0"/>
              <a:ea typeface="Rockwell"/>
              <a:cs typeface="Rockwell"/>
              <a:sym typeface="Rockwell"/>
            </a:endParaRPr>
          </a:p>
        </p:txBody>
      </p:sp>
      <p:sp>
        <p:nvSpPr>
          <p:cNvPr id="1060" name="Google Shape;1060;p190"/>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Rockwell"/>
              <a:buNone/>
            </a:pPr>
            <a:endParaRPr sz="1900" b="0" i="0" u="none" strike="noStrike" cap="none" dirty="0">
              <a:solidFill>
                <a:srgbClr val="FFFFFF"/>
              </a:solidFill>
              <a:latin typeface="Century Gothic" panose="020B0502020202020204" pitchFamily="34" charset="0"/>
              <a:ea typeface="Rockwell"/>
              <a:cs typeface="Rockwell"/>
              <a:sym typeface="Rockwell"/>
            </a:endParaRPr>
          </a:p>
        </p:txBody>
      </p:sp>
      <p:sp>
        <p:nvSpPr>
          <p:cNvPr id="1061" name="Google Shape;1061;p190"/>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500" dirty="0">
              <a:latin typeface="Century Gothic" panose="020B0502020202020204" pitchFamily="34" charset="0"/>
            </a:endParaRPr>
          </a:p>
        </p:txBody>
      </p:sp>
      <p:sp>
        <p:nvSpPr>
          <p:cNvPr id="1062" name="Google Shape;1062;p19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atin typeface="Century Gothic" panose="020B0502020202020204" pitchFamily="34" charset="0"/>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dirty="0"/>
          </a:p>
        </p:txBody>
      </p:sp>
      <p:sp>
        <p:nvSpPr>
          <p:cNvPr id="1063" name="Google Shape;1063;p190"/>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sz="1900">
                <a:latin typeface="Century Gothic" panose="020B0502020202020204" pitchFamily="34" charset="0"/>
              </a:defRPr>
            </a:lvl1pPr>
            <a:lvl2pPr marL="914400" lvl="1" indent="-349250" algn="l">
              <a:lnSpc>
                <a:spcPct val="90000"/>
              </a:lnSpc>
              <a:spcBef>
                <a:spcPts val="500"/>
              </a:spcBef>
              <a:spcAft>
                <a:spcPts val="0"/>
              </a:spcAft>
              <a:buClr>
                <a:schemeClr val="dk1"/>
              </a:buClr>
              <a:buSzPts val="1900"/>
              <a:buChar char="•"/>
              <a:defRPr sz="1900"/>
            </a:lvl2pPr>
            <a:lvl3pPr marL="1371600" lvl="2" indent="-349250" algn="l">
              <a:lnSpc>
                <a:spcPct val="90000"/>
              </a:lnSpc>
              <a:spcBef>
                <a:spcPts val="500"/>
              </a:spcBef>
              <a:spcAft>
                <a:spcPts val="0"/>
              </a:spcAft>
              <a:buClr>
                <a:schemeClr val="dk1"/>
              </a:buClr>
              <a:buSzPts val="1900"/>
              <a:buChar char="•"/>
              <a:defRPr sz="1900"/>
            </a:lvl3pPr>
            <a:lvl4pPr marL="1828800" lvl="3" indent="-349250" algn="l">
              <a:lnSpc>
                <a:spcPct val="90000"/>
              </a:lnSpc>
              <a:spcBef>
                <a:spcPts val="500"/>
              </a:spcBef>
              <a:spcAft>
                <a:spcPts val="0"/>
              </a:spcAft>
              <a:buClr>
                <a:schemeClr val="dk1"/>
              </a:buClr>
              <a:buSzPts val="1900"/>
              <a:buChar char="•"/>
              <a:defRPr sz="1900"/>
            </a:lvl4pPr>
            <a:lvl5pPr marL="2286000" lvl="4" indent="-349250" algn="l">
              <a:lnSpc>
                <a:spcPct val="90000"/>
              </a:lnSpc>
              <a:spcBef>
                <a:spcPts val="500"/>
              </a:spcBef>
              <a:spcAft>
                <a:spcPts val="0"/>
              </a:spcAft>
              <a:buClr>
                <a:schemeClr val="dk1"/>
              </a:buClr>
              <a:buSzPts val="1900"/>
              <a:buChar char="•"/>
              <a:defRPr sz="1900"/>
            </a:lvl5pPr>
            <a:lvl6pPr marL="2743200" lvl="5" indent="-349250" algn="l">
              <a:lnSpc>
                <a:spcPct val="90000"/>
              </a:lnSpc>
              <a:spcBef>
                <a:spcPts val="500"/>
              </a:spcBef>
              <a:spcAft>
                <a:spcPts val="0"/>
              </a:spcAft>
              <a:buClr>
                <a:schemeClr val="dk1"/>
              </a:buClr>
              <a:buSzPts val="1900"/>
              <a:buChar char="•"/>
              <a:defRPr sz="1900"/>
            </a:lvl6pPr>
            <a:lvl7pPr marL="3200400" lvl="6" indent="-349250" algn="l">
              <a:lnSpc>
                <a:spcPct val="90000"/>
              </a:lnSpc>
              <a:spcBef>
                <a:spcPts val="500"/>
              </a:spcBef>
              <a:spcAft>
                <a:spcPts val="0"/>
              </a:spcAft>
              <a:buClr>
                <a:schemeClr val="dk1"/>
              </a:buClr>
              <a:buSzPts val="1900"/>
              <a:buChar char="•"/>
              <a:defRPr sz="1900"/>
            </a:lvl7pPr>
            <a:lvl8pPr marL="3657600" lvl="7" indent="-349250" algn="l">
              <a:lnSpc>
                <a:spcPct val="90000"/>
              </a:lnSpc>
              <a:spcBef>
                <a:spcPts val="500"/>
              </a:spcBef>
              <a:spcAft>
                <a:spcPts val="0"/>
              </a:spcAft>
              <a:buClr>
                <a:schemeClr val="dk1"/>
              </a:buClr>
              <a:buSzPts val="1900"/>
              <a:buChar char="•"/>
              <a:defRPr sz="1900"/>
            </a:lvl8pPr>
            <a:lvl9pPr marL="4114800" lvl="8" indent="-349250" algn="l">
              <a:lnSpc>
                <a:spcPct val="90000"/>
              </a:lnSpc>
              <a:spcBef>
                <a:spcPts val="500"/>
              </a:spcBef>
              <a:spcAft>
                <a:spcPts val="0"/>
              </a:spcAft>
              <a:buClr>
                <a:schemeClr val="dk1"/>
              </a:buClr>
              <a:buSzPts val="1900"/>
              <a:buChar char="•"/>
              <a:defRPr sz="1900"/>
            </a:lvl9pPr>
          </a:lstStyle>
          <a:p>
            <a:endParaRPr dirty="0"/>
          </a:p>
        </p:txBody>
      </p:sp>
      <p:sp>
        <p:nvSpPr>
          <p:cNvPr id="1064" name="Google Shape;1064;p190"/>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sz="1900">
                <a:latin typeface="Century Gothic" panose="020B0502020202020204" pitchFamily="34" charset="0"/>
              </a:defRPr>
            </a:lvl1pPr>
            <a:lvl2pPr marL="914400" lvl="1" indent="-349250" algn="l">
              <a:lnSpc>
                <a:spcPct val="90000"/>
              </a:lnSpc>
              <a:spcBef>
                <a:spcPts val="500"/>
              </a:spcBef>
              <a:spcAft>
                <a:spcPts val="0"/>
              </a:spcAft>
              <a:buClr>
                <a:schemeClr val="dk1"/>
              </a:buClr>
              <a:buSzPts val="1900"/>
              <a:buChar char="•"/>
              <a:defRPr sz="1900"/>
            </a:lvl2pPr>
            <a:lvl3pPr marL="1371600" lvl="2" indent="-349250" algn="l">
              <a:lnSpc>
                <a:spcPct val="90000"/>
              </a:lnSpc>
              <a:spcBef>
                <a:spcPts val="500"/>
              </a:spcBef>
              <a:spcAft>
                <a:spcPts val="0"/>
              </a:spcAft>
              <a:buClr>
                <a:schemeClr val="dk1"/>
              </a:buClr>
              <a:buSzPts val="1900"/>
              <a:buChar char="•"/>
              <a:defRPr sz="1900"/>
            </a:lvl3pPr>
            <a:lvl4pPr marL="1828800" lvl="3" indent="-349250" algn="l">
              <a:lnSpc>
                <a:spcPct val="90000"/>
              </a:lnSpc>
              <a:spcBef>
                <a:spcPts val="500"/>
              </a:spcBef>
              <a:spcAft>
                <a:spcPts val="0"/>
              </a:spcAft>
              <a:buClr>
                <a:schemeClr val="dk1"/>
              </a:buClr>
              <a:buSzPts val="1900"/>
              <a:buChar char="•"/>
              <a:defRPr sz="1900"/>
            </a:lvl4pPr>
            <a:lvl5pPr marL="2286000" lvl="4" indent="-349250" algn="l">
              <a:lnSpc>
                <a:spcPct val="90000"/>
              </a:lnSpc>
              <a:spcBef>
                <a:spcPts val="500"/>
              </a:spcBef>
              <a:spcAft>
                <a:spcPts val="0"/>
              </a:spcAft>
              <a:buClr>
                <a:schemeClr val="dk1"/>
              </a:buClr>
              <a:buSzPts val="1900"/>
              <a:buChar char="•"/>
              <a:defRPr sz="1900"/>
            </a:lvl5pPr>
            <a:lvl6pPr marL="2743200" lvl="5" indent="-349250" algn="l">
              <a:lnSpc>
                <a:spcPct val="90000"/>
              </a:lnSpc>
              <a:spcBef>
                <a:spcPts val="500"/>
              </a:spcBef>
              <a:spcAft>
                <a:spcPts val="0"/>
              </a:spcAft>
              <a:buClr>
                <a:schemeClr val="dk1"/>
              </a:buClr>
              <a:buSzPts val="1900"/>
              <a:buChar char="•"/>
              <a:defRPr sz="1900"/>
            </a:lvl6pPr>
            <a:lvl7pPr marL="3200400" lvl="6" indent="-349250" algn="l">
              <a:lnSpc>
                <a:spcPct val="90000"/>
              </a:lnSpc>
              <a:spcBef>
                <a:spcPts val="500"/>
              </a:spcBef>
              <a:spcAft>
                <a:spcPts val="0"/>
              </a:spcAft>
              <a:buClr>
                <a:schemeClr val="dk1"/>
              </a:buClr>
              <a:buSzPts val="1900"/>
              <a:buChar char="•"/>
              <a:defRPr sz="1900"/>
            </a:lvl7pPr>
            <a:lvl8pPr marL="3657600" lvl="7" indent="-349250" algn="l">
              <a:lnSpc>
                <a:spcPct val="90000"/>
              </a:lnSpc>
              <a:spcBef>
                <a:spcPts val="500"/>
              </a:spcBef>
              <a:spcAft>
                <a:spcPts val="0"/>
              </a:spcAft>
              <a:buClr>
                <a:schemeClr val="dk1"/>
              </a:buClr>
              <a:buSzPts val="1900"/>
              <a:buChar char="•"/>
              <a:defRPr sz="1900"/>
            </a:lvl8pPr>
            <a:lvl9pPr marL="4114800" lvl="8" indent="-349250" algn="l">
              <a:lnSpc>
                <a:spcPct val="90000"/>
              </a:lnSpc>
              <a:spcBef>
                <a:spcPts val="500"/>
              </a:spcBef>
              <a:spcAft>
                <a:spcPts val="0"/>
              </a:spcAft>
              <a:buClr>
                <a:schemeClr val="dk1"/>
              </a:buClr>
              <a:buSzPts val="1900"/>
              <a:buChar char="•"/>
              <a:defRPr sz="1900"/>
            </a:lvl9pPr>
          </a:lstStyle>
          <a:p>
            <a:endParaRPr dirty="0"/>
          </a:p>
        </p:txBody>
      </p:sp>
      <p:sp>
        <p:nvSpPr>
          <p:cNvPr id="1065" name="Google Shape;1065;p190"/>
          <p:cNvSpPr txBox="1">
            <a:spLocks noGrp="1"/>
          </p:cNvSpPr>
          <p:nvPr>
            <p:ph type="dt" idx="10"/>
          </p:nvPr>
        </p:nvSpPr>
        <p:spPr>
          <a:xfrm>
            <a:off x="9060329" y="6423585"/>
            <a:ext cx="284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66" name="Google Shape;1066;p190"/>
          <p:cNvSpPr txBox="1">
            <a:spLocks noGrp="1"/>
          </p:cNvSpPr>
          <p:nvPr>
            <p:ph type="ftr" idx="11"/>
          </p:nvPr>
        </p:nvSpPr>
        <p:spPr>
          <a:xfrm>
            <a:off x="268941" y="6423585"/>
            <a:ext cx="81640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500"/>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67" name="Google Shape;1067;p190"/>
          <p:cNvSpPr txBox="1">
            <a:spLocks noGrp="1"/>
          </p:cNvSpPr>
          <p:nvPr>
            <p:ph type="sldNum" idx="12"/>
          </p:nvPr>
        </p:nvSpPr>
        <p:spPr>
          <a:xfrm>
            <a:off x="11074400" y="242234"/>
            <a:ext cx="7388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500">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spcBef>
                <a:spcPts val="0"/>
              </a:spcBef>
              <a:buNone/>
              <a:defRPr sz="1500">
                <a:solidFill>
                  <a:srgbClr val="FFFFFF"/>
                </a:solidFill>
                <a:latin typeface="Rockwell"/>
                <a:ea typeface="Rockwell"/>
                <a:cs typeface="Rockwell"/>
                <a:sym typeface="Rockwell"/>
              </a:defRPr>
            </a:lvl2pPr>
            <a:lvl3pPr marL="0" marR="0" lvl="2" indent="0" algn="r" rtl="0">
              <a:spcBef>
                <a:spcPts val="0"/>
              </a:spcBef>
              <a:buNone/>
              <a:defRPr sz="1500">
                <a:solidFill>
                  <a:srgbClr val="FFFFFF"/>
                </a:solidFill>
                <a:latin typeface="Rockwell"/>
                <a:ea typeface="Rockwell"/>
                <a:cs typeface="Rockwell"/>
                <a:sym typeface="Rockwell"/>
              </a:defRPr>
            </a:lvl3pPr>
            <a:lvl4pPr marL="0" marR="0" lvl="3" indent="0" algn="r" rtl="0">
              <a:spcBef>
                <a:spcPts val="0"/>
              </a:spcBef>
              <a:buNone/>
              <a:defRPr sz="1500">
                <a:solidFill>
                  <a:srgbClr val="FFFFFF"/>
                </a:solidFill>
                <a:latin typeface="Rockwell"/>
                <a:ea typeface="Rockwell"/>
                <a:cs typeface="Rockwell"/>
                <a:sym typeface="Rockwell"/>
              </a:defRPr>
            </a:lvl4pPr>
            <a:lvl5pPr marL="0" marR="0" lvl="4" indent="0" algn="r" rtl="0">
              <a:spcBef>
                <a:spcPts val="0"/>
              </a:spcBef>
              <a:buNone/>
              <a:defRPr sz="1500">
                <a:solidFill>
                  <a:srgbClr val="FFFFFF"/>
                </a:solidFill>
                <a:latin typeface="Rockwell"/>
                <a:ea typeface="Rockwell"/>
                <a:cs typeface="Rockwell"/>
                <a:sym typeface="Rockwell"/>
              </a:defRPr>
            </a:lvl5pPr>
            <a:lvl6pPr marL="0" marR="0" lvl="5" indent="0" algn="r" rtl="0">
              <a:spcBef>
                <a:spcPts val="0"/>
              </a:spcBef>
              <a:buNone/>
              <a:defRPr sz="1500">
                <a:solidFill>
                  <a:srgbClr val="FFFFFF"/>
                </a:solidFill>
                <a:latin typeface="Rockwell"/>
                <a:ea typeface="Rockwell"/>
                <a:cs typeface="Rockwell"/>
                <a:sym typeface="Rockwell"/>
              </a:defRPr>
            </a:lvl6pPr>
            <a:lvl7pPr marL="0" marR="0" lvl="6" indent="0" algn="r" rtl="0">
              <a:spcBef>
                <a:spcPts val="0"/>
              </a:spcBef>
              <a:buNone/>
              <a:defRPr sz="1500">
                <a:solidFill>
                  <a:srgbClr val="FFFFFF"/>
                </a:solidFill>
                <a:latin typeface="Rockwell"/>
                <a:ea typeface="Rockwell"/>
                <a:cs typeface="Rockwell"/>
                <a:sym typeface="Rockwell"/>
              </a:defRPr>
            </a:lvl7pPr>
            <a:lvl8pPr marL="0" marR="0" lvl="7" indent="0" algn="r" rtl="0">
              <a:spcBef>
                <a:spcPts val="0"/>
              </a:spcBef>
              <a:buNone/>
              <a:defRPr sz="1500">
                <a:solidFill>
                  <a:srgbClr val="FFFFFF"/>
                </a:solidFill>
                <a:latin typeface="Rockwell"/>
                <a:ea typeface="Rockwell"/>
                <a:cs typeface="Rockwell"/>
                <a:sym typeface="Rockwell"/>
              </a:defRPr>
            </a:lvl8pPr>
            <a:lvl9pPr marL="0" marR="0" lvl="8" indent="0" algn="r" rtl="0">
              <a:spcBef>
                <a:spcPts val="0"/>
              </a:spcBef>
              <a:buNone/>
              <a:defRPr sz="1500">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8"/>
        <p:cNvGrpSpPr/>
        <p:nvPr/>
      </p:nvGrpSpPr>
      <p:grpSpPr>
        <a:xfrm>
          <a:off x="0" y="0"/>
          <a:ext cx="0" cy="0"/>
          <a:chOff x="0" y="0"/>
          <a:chExt cx="0" cy="0"/>
        </a:xfrm>
      </p:grpSpPr>
      <p:sp>
        <p:nvSpPr>
          <p:cNvPr id="1069" name="Google Shape;1069;p191"/>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chemeClr val="dk1"/>
              </a:buClr>
              <a:buSzPts val="2400"/>
              <a:buFont typeface="Rockwell"/>
              <a:buNone/>
              <a:defRPr sz="2400">
                <a:latin typeface="Century Gothic" panose="020B0502020202020204" pitchFamily="34"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1070" name="Google Shape;1070;p191"/>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90000"/>
              </a:lnSpc>
              <a:spcBef>
                <a:spcPts val="0"/>
              </a:spcBef>
              <a:spcAft>
                <a:spcPts val="0"/>
              </a:spcAft>
              <a:buClr>
                <a:schemeClr val="dk1"/>
              </a:buClr>
              <a:buSzPts val="1200"/>
              <a:buChar char="●"/>
              <a:defRPr sz="1200">
                <a:latin typeface="Century Gothic" panose="020B0502020202020204" pitchFamily="34" charset="0"/>
              </a:defRPr>
            </a:lvl1pPr>
            <a:lvl2pPr marL="914400" lvl="1" indent="-304800" algn="l">
              <a:lnSpc>
                <a:spcPct val="90000"/>
              </a:lnSpc>
              <a:spcBef>
                <a:spcPts val="1600"/>
              </a:spcBef>
              <a:spcAft>
                <a:spcPts val="0"/>
              </a:spcAft>
              <a:buClr>
                <a:schemeClr val="dk1"/>
              </a:buClr>
              <a:buSzPts val="1200"/>
              <a:buChar char="○"/>
              <a:defRPr sz="1200"/>
            </a:lvl2pPr>
            <a:lvl3pPr marL="1371600" lvl="2" indent="-304800" algn="l">
              <a:lnSpc>
                <a:spcPct val="90000"/>
              </a:lnSpc>
              <a:spcBef>
                <a:spcPts val="1600"/>
              </a:spcBef>
              <a:spcAft>
                <a:spcPts val="0"/>
              </a:spcAft>
              <a:buClr>
                <a:schemeClr val="dk1"/>
              </a:buClr>
              <a:buSzPts val="1200"/>
              <a:buChar char="■"/>
              <a:defRPr sz="1200"/>
            </a:lvl3pPr>
            <a:lvl4pPr marL="1828800" lvl="3" indent="-304800" algn="l">
              <a:lnSpc>
                <a:spcPct val="90000"/>
              </a:lnSpc>
              <a:spcBef>
                <a:spcPts val="1600"/>
              </a:spcBef>
              <a:spcAft>
                <a:spcPts val="0"/>
              </a:spcAft>
              <a:buClr>
                <a:schemeClr val="dk1"/>
              </a:buClr>
              <a:buSzPts val="1200"/>
              <a:buChar char="●"/>
              <a:defRPr sz="1200"/>
            </a:lvl4pPr>
            <a:lvl5pPr marL="2286000" lvl="4" indent="-304800" algn="l">
              <a:lnSpc>
                <a:spcPct val="90000"/>
              </a:lnSpc>
              <a:spcBef>
                <a:spcPts val="1600"/>
              </a:spcBef>
              <a:spcAft>
                <a:spcPts val="0"/>
              </a:spcAft>
              <a:buClr>
                <a:schemeClr val="dk1"/>
              </a:buClr>
              <a:buSzPts val="1200"/>
              <a:buChar char="○"/>
              <a:defRPr sz="1200"/>
            </a:lvl5pPr>
            <a:lvl6pPr marL="2743200" lvl="5" indent="-304800" algn="l">
              <a:lnSpc>
                <a:spcPct val="90000"/>
              </a:lnSpc>
              <a:spcBef>
                <a:spcPts val="1600"/>
              </a:spcBef>
              <a:spcAft>
                <a:spcPts val="0"/>
              </a:spcAft>
              <a:buClr>
                <a:schemeClr val="dk1"/>
              </a:buClr>
              <a:buSzPts val="1200"/>
              <a:buChar char="■"/>
              <a:defRPr sz="1200"/>
            </a:lvl6pPr>
            <a:lvl7pPr marL="3200400" lvl="6" indent="-304800" algn="l">
              <a:lnSpc>
                <a:spcPct val="90000"/>
              </a:lnSpc>
              <a:spcBef>
                <a:spcPts val="1600"/>
              </a:spcBef>
              <a:spcAft>
                <a:spcPts val="0"/>
              </a:spcAft>
              <a:buClr>
                <a:schemeClr val="dk1"/>
              </a:buClr>
              <a:buSzPts val="1200"/>
              <a:buChar char="●"/>
              <a:defRPr sz="1200"/>
            </a:lvl7pPr>
            <a:lvl8pPr marL="3657600" lvl="7" indent="-304800" algn="l">
              <a:lnSpc>
                <a:spcPct val="90000"/>
              </a:lnSpc>
              <a:spcBef>
                <a:spcPts val="1600"/>
              </a:spcBef>
              <a:spcAft>
                <a:spcPts val="0"/>
              </a:spcAft>
              <a:buClr>
                <a:schemeClr val="dk1"/>
              </a:buClr>
              <a:buSzPts val="1200"/>
              <a:buChar char="○"/>
              <a:defRPr sz="1200"/>
            </a:lvl8pPr>
            <a:lvl9pPr marL="4114800" lvl="8" indent="-304800" algn="l">
              <a:lnSpc>
                <a:spcPct val="90000"/>
              </a:lnSpc>
              <a:spcBef>
                <a:spcPts val="1600"/>
              </a:spcBef>
              <a:spcAft>
                <a:spcPts val="1600"/>
              </a:spcAft>
              <a:buClr>
                <a:schemeClr val="dk1"/>
              </a:buClr>
              <a:buSzPts val="1200"/>
              <a:buChar char="■"/>
              <a:defRPr sz="1200"/>
            </a:lvl9pPr>
          </a:lstStyle>
          <a:p>
            <a:endParaRPr dirty="0"/>
          </a:p>
        </p:txBody>
      </p:sp>
      <p:sp>
        <p:nvSpPr>
          <p:cNvPr id="1071" name="Google Shape;1071;p19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SzPts val="1500"/>
              <a:buFont typeface="Rockwell"/>
              <a:buNone/>
              <a:defRPr sz="1500" b="0" i="0" u="none" strike="noStrike" cap="none">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FFFFFF"/>
              </a:buClr>
              <a:buSzPts val="1500"/>
              <a:buFont typeface="Rockwell"/>
              <a:buNone/>
              <a:defRPr sz="1500" b="0" i="0" u="none" strike="noStrike" cap="none">
                <a:solidFill>
                  <a:srgbClr val="FFFFFF"/>
                </a:solidFill>
                <a:latin typeface="Rockwell"/>
                <a:ea typeface="Rockwell"/>
                <a:cs typeface="Rockwell"/>
                <a:sym typeface="Rockwell"/>
              </a:defRPr>
            </a:lvl2pPr>
            <a:lvl3pPr marL="0" marR="0" lvl="2" indent="0" algn="r" rtl="0">
              <a:lnSpc>
                <a:spcPct val="100000"/>
              </a:lnSpc>
              <a:spcBef>
                <a:spcPts val="0"/>
              </a:spcBef>
              <a:spcAft>
                <a:spcPts val="0"/>
              </a:spcAft>
              <a:buClr>
                <a:srgbClr val="FFFFFF"/>
              </a:buClr>
              <a:buSzPts val="1500"/>
              <a:buFont typeface="Rockwell"/>
              <a:buNone/>
              <a:defRPr sz="1500" b="0" i="0" u="none" strike="noStrike" cap="none">
                <a:solidFill>
                  <a:srgbClr val="FFFFFF"/>
                </a:solidFill>
                <a:latin typeface="Rockwell"/>
                <a:ea typeface="Rockwell"/>
                <a:cs typeface="Rockwell"/>
                <a:sym typeface="Rockwell"/>
              </a:defRPr>
            </a:lvl3pPr>
            <a:lvl4pPr marL="0" marR="0" lvl="3" indent="0" algn="r" rtl="0">
              <a:lnSpc>
                <a:spcPct val="100000"/>
              </a:lnSpc>
              <a:spcBef>
                <a:spcPts val="0"/>
              </a:spcBef>
              <a:spcAft>
                <a:spcPts val="0"/>
              </a:spcAft>
              <a:buClr>
                <a:srgbClr val="FFFFFF"/>
              </a:buClr>
              <a:buSzPts val="1500"/>
              <a:buFont typeface="Rockwell"/>
              <a:buNone/>
              <a:defRPr sz="1500" b="0" i="0" u="none" strike="noStrike" cap="none">
                <a:solidFill>
                  <a:srgbClr val="FFFFFF"/>
                </a:solidFill>
                <a:latin typeface="Rockwell"/>
                <a:ea typeface="Rockwell"/>
                <a:cs typeface="Rockwell"/>
                <a:sym typeface="Rockwell"/>
              </a:defRPr>
            </a:lvl4pPr>
            <a:lvl5pPr marL="0" marR="0" lvl="4" indent="0" algn="r" rtl="0">
              <a:lnSpc>
                <a:spcPct val="100000"/>
              </a:lnSpc>
              <a:spcBef>
                <a:spcPts val="0"/>
              </a:spcBef>
              <a:spcAft>
                <a:spcPts val="0"/>
              </a:spcAft>
              <a:buClr>
                <a:srgbClr val="FFFFFF"/>
              </a:buClr>
              <a:buSzPts val="1500"/>
              <a:buFont typeface="Rockwell"/>
              <a:buNone/>
              <a:defRPr sz="1500" b="0" i="0" u="none" strike="noStrike" cap="none">
                <a:solidFill>
                  <a:srgbClr val="FFFFFF"/>
                </a:solidFill>
                <a:latin typeface="Rockwell"/>
                <a:ea typeface="Rockwell"/>
                <a:cs typeface="Rockwell"/>
                <a:sym typeface="Rockwell"/>
              </a:defRPr>
            </a:lvl5pPr>
            <a:lvl6pPr marL="0" marR="0" lvl="5" indent="0" algn="r" rtl="0">
              <a:lnSpc>
                <a:spcPct val="100000"/>
              </a:lnSpc>
              <a:spcBef>
                <a:spcPts val="0"/>
              </a:spcBef>
              <a:spcAft>
                <a:spcPts val="0"/>
              </a:spcAft>
              <a:buClr>
                <a:srgbClr val="FFFFFF"/>
              </a:buClr>
              <a:buSzPts val="1500"/>
              <a:buFont typeface="Rockwell"/>
              <a:buNone/>
              <a:defRPr sz="1500" b="0" i="0" u="none" strike="noStrike" cap="none">
                <a:solidFill>
                  <a:srgbClr val="FFFFFF"/>
                </a:solidFill>
                <a:latin typeface="Rockwell"/>
                <a:ea typeface="Rockwell"/>
                <a:cs typeface="Rockwell"/>
                <a:sym typeface="Rockwell"/>
              </a:defRPr>
            </a:lvl6pPr>
            <a:lvl7pPr marL="0" marR="0" lvl="6" indent="0" algn="r" rtl="0">
              <a:lnSpc>
                <a:spcPct val="100000"/>
              </a:lnSpc>
              <a:spcBef>
                <a:spcPts val="0"/>
              </a:spcBef>
              <a:spcAft>
                <a:spcPts val="0"/>
              </a:spcAft>
              <a:buClr>
                <a:srgbClr val="FFFFFF"/>
              </a:buClr>
              <a:buSzPts val="1500"/>
              <a:buFont typeface="Rockwell"/>
              <a:buNone/>
              <a:defRPr sz="1500" b="0" i="0" u="none" strike="noStrike" cap="none">
                <a:solidFill>
                  <a:srgbClr val="FFFFFF"/>
                </a:solidFill>
                <a:latin typeface="Rockwell"/>
                <a:ea typeface="Rockwell"/>
                <a:cs typeface="Rockwell"/>
                <a:sym typeface="Rockwell"/>
              </a:defRPr>
            </a:lvl7pPr>
            <a:lvl8pPr marL="0" marR="0" lvl="7" indent="0" algn="r" rtl="0">
              <a:lnSpc>
                <a:spcPct val="100000"/>
              </a:lnSpc>
              <a:spcBef>
                <a:spcPts val="0"/>
              </a:spcBef>
              <a:spcAft>
                <a:spcPts val="0"/>
              </a:spcAft>
              <a:buClr>
                <a:srgbClr val="FFFFFF"/>
              </a:buClr>
              <a:buSzPts val="1500"/>
              <a:buFont typeface="Rockwell"/>
              <a:buNone/>
              <a:defRPr sz="1500" b="0" i="0" u="none" strike="noStrike" cap="none">
                <a:solidFill>
                  <a:srgbClr val="FFFFFF"/>
                </a:solidFill>
                <a:latin typeface="Rockwell"/>
                <a:ea typeface="Rockwell"/>
                <a:cs typeface="Rockwell"/>
                <a:sym typeface="Rockwell"/>
              </a:defRPr>
            </a:lvl8pPr>
            <a:lvl9pPr marL="0" marR="0" lvl="8" indent="0" algn="r" rtl="0">
              <a:lnSpc>
                <a:spcPct val="100000"/>
              </a:lnSpc>
              <a:spcBef>
                <a:spcPts val="0"/>
              </a:spcBef>
              <a:spcAft>
                <a:spcPts val="0"/>
              </a:spcAft>
              <a:buClr>
                <a:srgbClr val="FFFFFF"/>
              </a:buClr>
              <a:buSzPts val="1500"/>
              <a:buFont typeface="Rockwell"/>
              <a:buNone/>
              <a:defRPr sz="1500" b="0" i="0" u="none" strike="noStrike" cap="none">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72"/>
        <p:cNvGrpSpPr/>
        <p:nvPr/>
      </p:nvGrpSpPr>
      <p:grpSpPr>
        <a:xfrm>
          <a:off x="0" y="0"/>
          <a:ext cx="0" cy="0"/>
          <a:chOff x="0" y="0"/>
          <a:chExt cx="0" cy="0"/>
        </a:xfrm>
      </p:grpSpPr>
      <p:sp>
        <p:nvSpPr>
          <p:cNvPr id="1073" name="Google Shape;1073;p192"/>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Rockwell"/>
              <a:buNone/>
            </a:pPr>
            <a:endParaRPr sz="1900" b="0" i="0" u="none" strike="noStrike" cap="none" dirty="0">
              <a:solidFill>
                <a:srgbClr val="FFFFFF"/>
              </a:solidFill>
              <a:latin typeface="Century Gothic" panose="020B0502020202020204" pitchFamily="34" charset="0"/>
              <a:ea typeface="Rockwell"/>
              <a:cs typeface="Rockwell"/>
              <a:sym typeface="Rockwell"/>
            </a:endParaRPr>
          </a:p>
        </p:txBody>
      </p:sp>
      <p:sp>
        <p:nvSpPr>
          <p:cNvPr id="1074" name="Google Shape;1074;p192"/>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dirty="0"/>
          </a:p>
        </p:txBody>
      </p:sp>
      <p:sp>
        <p:nvSpPr>
          <p:cNvPr id="1075" name="Google Shape;1075;p192"/>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1150" algn="l">
              <a:lnSpc>
                <a:spcPct val="100000"/>
              </a:lnSpc>
              <a:spcBef>
                <a:spcPts val="7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2pPr>
            <a:lvl3pPr marL="1371600" marR="0" lvl="2" indent="-311150" algn="l">
              <a:lnSpc>
                <a:spcPct val="100000"/>
              </a:lnSpc>
              <a:spcBef>
                <a:spcPts val="7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3pPr>
            <a:lvl4pPr marL="1828800" marR="0" lvl="3" indent="-311150" algn="l">
              <a:lnSpc>
                <a:spcPct val="100000"/>
              </a:lnSpc>
              <a:spcBef>
                <a:spcPts val="7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4pPr>
            <a:lvl5pPr marL="2286000" marR="0" lvl="4" indent="-311150" algn="l">
              <a:lnSpc>
                <a:spcPct val="100000"/>
              </a:lnSpc>
              <a:spcBef>
                <a:spcPts val="7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5pPr>
            <a:lvl6pPr marL="2743200" marR="0" lvl="5" indent="-311150" algn="l">
              <a:lnSpc>
                <a:spcPct val="100000"/>
              </a:lnSpc>
              <a:spcBef>
                <a:spcPts val="4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6pPr>
            <a:lvl7pPr marL="3200400" marR="0" lvl="6" indent="-311150" algn="l">
              <a:lnSpc>
                <a:spcPct val="100000"/>
              </a:lnSpc>
              <a:spcBef>
                <a:spcPts val="4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7pPr>
            <a:lvl8pPr marL="3657600" marR="0" lvl="7" indent="-311150" algn="l">
              <a:lnSpc>
                <a:spcPct val="100000"/>
              </a:lnSpc>
              <a:spcBef>
                <a:spcPts val="4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8pPr>
            <a:lvl9pPr marL="4114800" marR="0" lvl="8" indent="-311150" algn="l">
              <a:lnSpc>
                <a:spcPct val="100000"/>
              </a:lnSpc>
              <a:spcBef>
                <a:spcPts val="4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9pPr>
          </a:lstStyle>
          <a:p>
            <a:endParaRPr dirty="0"/>
          </a:p>
        </p:txBody>
      </p:sp>
      <p:sp>
        <p:nvSpPr>
          <p:cNvPr id="1076" name="Google Shape;1076;p192"/>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5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77" name="Google Shape;1077;p192"/>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5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78" name="Google Shape;1078;p192"/>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079" name="Google Shape;1079;p192"/>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500" b="0" i="0" u="none" strike="noStrike" cap="none" dirty="0">
              <a:solidFill>
                <a:srgbClr val="000000"/>
              </a:solidFill>
              <a:latin typeface="Century Gothic" panose="020B0502020202020204" pitchFamily="34" charset="0"/>
              <a:ea typeface="Arial"/>
              <a:cs typeface="Arial"/>
              <a:sym typeface="Arial"/>
            </a:endParaRPr>
          </a:p>
        </p:txBody>
      </p:sp>
      <p:sp>
        <p:nvSpPr>
          <p:cNvPr id="1080" name="Google Shape;1080;p192"/>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Rockwell"/>
              <a:buNone/>
            </a:pPr>
            <a:endParaRPr sz="1900" b="0" i="0" u="none" strike="noStrike" cap="none" dirty="0">
              <a:solidFill>
                <a:srgbClr val="FFFFFF"/>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081"/>
        <p:cNvGrpSpPr/>
        <p:nvPr/>
      </p:nvGrpSpPr>
      <p:grpSpPr>
        <a:xfrm>
          <a:off x="0" y="0"/>
          <a:ext cx="0" cy="0"/>
          <a:chOff x="0" y="0"/>
          <a:chExt cx="0" cy="0"/>
        </a:xfrm>
      </p:grpSpPr>
      <p:sp>
        <p:nvSpPr>
          <p:cNvPr id="1082" name="Google Shape;1082;p193"/>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Rockwell"/>
              <a:buNone/>
            </a:pPr>
            <a:endParaRPr sz="1900" b="0" i="0" u="none" strike="noStrike" cap="none" dirty="0">
              <a:solidFill>
                <a:srgbClr val="FFFFFF"/>
              </a:solidFill>
              <a:latin typeface="Century Gothic" panose="020B0502020202020204" pitchFamily="34" charset="0"/>
              <a:ea typeface="Rockwell"/>
              <a:cs typeface="Rockwell"/>
              <a:sym typeface="Rockwell"/>
            </a:endParaRPr>
          </a:p>
        </p:txBody>
      </p:sp>
      <p:sp>
        <p:nvSpPr>
          <p:cNvPr id="1083" name="Google Shape;1083;p193"/>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500" b="0" i="0" u="none" strike="noStrike" cap="none" dirty="0">
              <a:solidFill>
                <a:srgbClr val="000000"/>
              </a:solidFill>
              <a:latin typeface="Century Gothic" panose="020B0502020202020204" pitchFamily="34" charset="0"/>
              <a:ea typeface="Arial"/>
              <a:cs typeface="Arial"/>
              <a:sym typeface="Arial"/>
            </a:endParaRPr>
          </a:p>
        </p:txBody>
      </p:sp>
      <p:sp>
        <p:nvSpPr>
          <p:cNvPr id="1084" name="Google Shape;1084;p193"/>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dirty="0"/>
          </a:p>
        </p:txBody>
      </p:sp>
      <p:sp>
        <p:nvSpPr>
          <p:cNvPr id="1085" name="Google Shape;1085;p193"/>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1150" algn="l">
              <a:lnSpc>
                <a:spcPct val="100000"/>
              </a:lnSpc>
              <a:spcBef>
                <a:spcPts val="2000"/>
              </a:spcBef>
              <a:spcAft>
                <a:spcPts val="0"/>
              </a:spcAft>
              <a:buClr>
                <a:schemeClr val="accent1"/>
              </a:buClr>
              <a:buSzPts val="1300"/>
              <a:buFont typeface="Noto Sans Symbols"/>
              <a:buChar char="■"/>
              <a:defRPr sz="19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1150" algn="l">
              <a:lnSpc>
                <a:spcPct val="100000"/>
              </a:lnSpc>
              <a:spcBef>
                <a:spcPts val="7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2pPr>
            <a:lvl3pPr marL="1371600" marR="0" lvl="2" indent="-311150" algn="l">
              <a:lnSpc>
                <a:spcPct val="100000"/>
              </a:lnSpc>
              <a:spcBef>
                <a:spcPts val="7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3pPr>
            <a:lvl4pPr marL="1828800" marR="0" lvl="3" indent="-311150" algn="l">
              <a:lnSpc>
                <a:spcPct val="100000"/>
              </a:lnSpc>
              <a:spcBef>
                <a:spcPts val="7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4pPr>
            <a:lvl5pPr marL="2286000" marR="0" lvl="4" indent="-311150" algn="l">
              <a:lnSpc>
                <a:spcPct val="100000"/>
              </a:lnSpc>
              <a:spcBef>
                <a:spcPts val="7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0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0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0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0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dirty="0"/>
          </a:p>
        </p:txBody>
      </p:sp>
      <p:sp>
        <p:nvSpPr>
          <p:cNvPr id="1086" name="Google Shape;1086;p193"/>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1150" algn="l">
              <a:lnSpc>
                <a:spcPct val="100000"/>
              </a:lnSpc>
              <a:spcBef>
                <a:spcPts val="2000"/>
              </a:spcBef>
              <a:spcAft>
                <a:spcPts val="0"/>
              </a:spcAft>
              <a:buClr>
                <a:schemeClr val="accent1"/>
              </a:buClr>
              <a:buSzPts val="1300"/>
              <a:buFont typeface="Noto Sans Symbols"/>
              <a:buChar char="■"/>
              <a:defRPr sz="19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1150" algn="l">
              <a:lnSpc>
                <a:spcPct val="100000"/>
              </a:lnSpc>
              <a:spcBef>
                <a:spcPts val="7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2pPr>
            <a:lvl3pPr marL="1371600" marR="0" lvl="2" indent="-311150" algn="l">
              <a:lnSpc>
                <a:spcPct val="100000"/>
              </a:lnSpc>
              <a:spcBef>
                <a:spcPts val="7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3pPr>
            <a:lvl4pPr marL="1828800" marR="0" lvl="3" indent="-311150" algn="l">
              <a:lnSpc>
                <a:spcPct val="100000"/>
              </a:lnSpc>
              <a:spcBef>
                <a:spcPts val="700"/>
              </a:spcBef>
              <a:spcAft>
                <a:spcPts val="0"/>
              </a:spcAft>
              <a:buClr>
                <a:srgbClr val="9FC3E3"/>
              </a:buClr>
              <a:buSzPts val="1300"/>
              <a:buFont typeface="Noto Sans Symbols"/>
              <a:buChar char="■"/>
              <a:defRPr sz="1900" b="0" i="0" u="none" strike="noStrike" cap="none">
                <a:solidFill>
                  <a:srgbClr val="595959"/>
                </a:solidFill>
                <a:latin typeface="Rockwell"/>
                <a:ea typeface="Rockwell"/>
                <a:cs typeface="Rockwell"/>
                <a:sym typeface="Rockwell"/>
              </a:defRPr>
            </a:lvl4pPr>
            <a:lvl5pPr marL="2286000" marR="0" lvl="4" indent="-311150" algn="l">
              <a:lnSpc>
                <a:spcPct val="100000"/>
              </a:lnSpc>
              <a:spcBef>
                <a:spcPts val="700"/>
              </a:spcBef>
              <a:spcAft>
                <a:spcPts val="0"/>
              </a:spcAft>
              <a:buClr>
                <a:schemeClr val="accent1"/>
              </a:buClr>
              <a:buSzPts val="1300"/>
              <a:buFont typeface="Noto Sans Symbols"/>
              <a:buChar char="■"/>
              <a:defRPr sz="19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0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0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0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0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dirty="0"/>
          </a:p>
        </p:txBody>
      </p:sp>
      <p:sp>
        <p:nvSpPr>
          <p:cNvPr id="1087" name="Google Shape;1087;p193"/>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5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88" name="Google Shape;1088;p193"/>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5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500"/>
              <a:buFont typeface="Rockwell"/>
              <a:buNone/>
              <a:defRPr sz="1900" b="0" i="0" u="none" strike="noStrike" cap="none">
                <a:solidFill>
                  <a:schemeClr val="dk1"/>
                </a:solidFill>
                <a:latin typeface="Rockwell"/>
                <a:ea typeface="Rockwell"/>
                <a:cs typeface="Rockwell"/>
                <a:sym typeface="Rockwell"/>
              </a:defRPr>
            </a:lvl9pPr>
          </a:lstStyle>
          <a:p>
            <a:endParaRPr lang="en-US" dirty="0"/>
          </a:p>
        </p:txBody>
      </p:sp>
      <p:sp>
        <p:nvSpPr>
          <p:cNvPr id="1089" name="Google Shape;1089;p193"/>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090" name="Google Shape;1090;p193"/>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00"/>
              <a:buFont typeface="Noto Sans Symbols"/>
              <a:buNone/>
              <a:defRPr sz="19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228600" algn="l">
              <a:lnSpc>
                <a:spcPct val="100000"/>
              </a:lnSpc>
              <a:spcBef>
                <a:spcPts val="7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700"/>
              </a:spcBef>
              <a:spcAft>
                <a:spcPts val="0"/>
              </a:spcAft>
              <a:buClr>
                <a:schemeClr val="accent1"/>
              </a:buClr>
              <a:buSzPts val="1300"/>
              <a:buFont typeface="Noto Sans Symbols"/>
              <a:buNone/>
              <a:defRPr sz="19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7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7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dirty="0"/>
          </a:p>
        </p:txBody>
      </p:sp>
      <p:sp>
        <p:nvSpPr>
          <p:cNvPr id="1091" name="Google Shape;1091;p193"/>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00"/>
              <a:buFont typeface="Noto Sans Symbols"/>
              <a:buNone/>
              <a:defRPr sz="19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228600" algn="l">
              <a:lnSpc>
                <a:spcPct val="100000"/>
              </a:lnSpc>
              <a:spcBef>
                <a:spcPts val="7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700"/>
              </a:spcBef>
              <a:spcAft>
                <a:spcPts val="0"/>
              </a:spcAft>
              <a:buClr>
                <a:schemeClr val="accent1"/>
              </a:buClr>
              <a:buSzPts val="1300"/>
              <a:buFont typeface="Noto Sans Symbols"/>
              <a:buNone/>
              <a:defRPr sz="19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7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7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dirty="0"/>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5_Title and Content w/ Footer">
  <p:cSld name="5_Title and Content w/ Footer">
    <p:spTree>
      <p:nvGrpSpPr>
        <p:cNvPr id="1" name="Shape 1092"/>
        <p:cNvGrpSpPr/>
        <p:nvPr/>
      </p:nvGrpSpPr>
      <p:grpSpPr>
        <a:xfrm>
          <a:off x="0" y="0"/>
          <a:ext cx="0" cy="0"/>
          <a:chOff x="0" y="0"/>
          <a:chExt cx="0" cy="0"/>
        </a:xfrm>
      </p:grpSpPr>
      <p:sp>
        <p:nvSpPr>
          <p:cNvPr id="1093" name="Google Shape;1093;p194"/>
          <p:cNvSpPr txBox="1">
            <a:spLocks noGrp="1"/>
          </p:cNvSpPr>
          <p:nvPr>
            <p:ph type="title"/>
          </p:nvPr>
        </p:nvSpPr>
        <p:spPr>
          <a:xfrm>
            <a:off x="728521" y="191961"/>
            <a:ext cx="10515600" cy="8464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dirty="0"/>
          </a:p>
        </p:txBody>
      </p:sp>
      <p:sp>
        <p:nvSpPr>
          <p:cNvPr id="1094" name="Google Shape;1094;p19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atin typeface="Century Gothic" panose="020B0502020202020204" pitchFamily="34" charset="0"/>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dirty="0"/>
          </a:p>
        </p:txBody>
      </p:sp>
      <p:cxnSp>
        <p:nvCxnSpPr>
          <p:cNvPr id="1095" name="Google Shape;1095;p194"/>
          <p:cNvCxnSpPr/>
          <p:nvPr/>
        </p:nvCxnSpPr>
        <p:spPr>
          <a:xfrm>
            <a:off x="728521" y="1128409"/>
            <a:ext cx="10625200" cy="0"/>
          </a:xfrm>
          <a:prstGeom prst="straightConnector1">
            <a:avLst/>
          </a:prstGeom>
          <a:noFill/>
          <a:ln w="9525" cap="flat" cmpd="sng">
            <a:solidFill>
              <a:schemeClr val="accent1"/>
            </a:solidFill>
            <a:prstDash val="solid"/>
            <a:miter lim="800000"/>
            <a:headEnd type="none" w="sm" len="sm"/>
            <a:tailEnd type="none" w="sm" len="sm"/>
          </a:ln>
        </p:spPr>
      </p:cxnSp>
      <p:cxnSp>
        <p:nvCxnSpPr>
          <p:cNvPr id="1096" name="Google Shape;1096;p194"/>
          <p:cNvCxnSpPr/>
          <p:nvPr/>
        </p:nvCxnSpPr>
        <p:spPr>
          <a:xfrm>
            <a:off x="783360" y="6176963"/>
            <a:ext cx="106252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1097"/>
        <p:cNvGrpSpPr/>
        <p:nvPr/>
      </p:nvGrpSpPr>
      <p:grpSpPr>
        <a:xfrm>
          <a:off x="0" y="0"/>
          <a:ext cx="0" cy="0"/>
          <a:chOff x="0" y="0"/>
          <a:chExt cx="0" cy="0"/>
        </a:xfrm>
      </p:grpSpPr>
      <p:cxnSp>
        <p:nvCxnSpPr>
          <p:cNvPr id="1098" name="Google Shape;1098;p195"/>
          <p:cNvCxnSpPr/>
          <p:nvPr/>
        </p:nvCxnSpPr>
        <p:spPr>
          <a:xfrm>
            <a:off x="699266" y="5965061"/>
            <a:ext cx="10625200" cy="0"/>
          </a:xfrm>
          <a:prstGeom prst="straightConnector1">
            <a:avLst/>
          </a:prstGeom>
          <a:noFill/>
          <a:ln w="9525" cap="flat" cmpd="sng">
            <a:solidFill>
              <a:schemeClr val="accent1"/>
            </a:solidFill>
            <a:prstDash val="solid"/>
            <a:miter lim="800000"/>
            <a:headEnd type="none" w="sm" len="sm"/>
            <a:tailEnd type="none" w="sm" len="sm"/>
          </a:ln>
        </p:spPr>
      </p:cxnSp>
      <p:cxnSp>
        <p:nvCxnSpPr>
          <p:cNvPr id="1099" name="Google Shape;1099;p195"/>
          <p:cNvCxnSpPr/>
          <p:nvPr/>
        </p:nvCxnSpPr>
        <p:spPr>
          <a:xfrm>
            <a:off x="810477" y="1491915"/>
            <a:ext cx="106252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3"/>
        <p:cNvGrpSpPr/>
        <p:nvPr/>
      </p:nvGrpSpPr>
      <p:grpSpPr>
        <a:xfrm>
          <a:off x="0" y="0"/>
          <a:ext cx="0" cy="0"/>
          <a:chOff x="0" y="0"/>
          <a:chExt cx="0" cy="0"/>
        </a:xfrm>
      </p:grpSpPr>
      <p:sp>
        <p:nvSpPr>
          <p:cNvPr id="1104" name="Google Shape;1104;p197"/>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panose="020B0502020202020204" pitchFamily="34" charset="0"/>
              <a:ea typeface="Rockwell"/>
              <a:cs typeface="Rockwell"/>
              <a:sym typeface="Rockwell"/>
            </a:endParaRPr>
          </a:p>
        </p:txBody>
      </p:sp>
      <p:sp>
        <p:nvSpPr>
          <p:cNvPr id="1105" name="Google Shape;1105;p197"/>
          <p:cNvSpPr txBox="1">
            <a:spLocks noGrp="1"/>
          </p:cNvSpPr>
          <p:nvPr>
            <p:ph type="ctrTitle"/>
          </p:nvPr>
        </p:nvSpPr>
        <p:spPr>
          <a:xfrm>
            <a:off x="768628"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Rockwell"/>
              <a:buNone/>
              <a:defRPr sz="5000" b="1">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06" name="Google Shape;1106;p197"/>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1107" name="Google Shape;1107;p197"/>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1108" name="Google Shape;1108;p197"/>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dirty="0">
                <a:solidFill>
                  <a:schemeClr val="dk2"/>
                </a:solidFill>
                <a:latin typeface="Century Gothic" panose="020B0502020202020204" pitchFamily="34" charset="0"/>
                <a:ea typeface="Rockwell"/>
                <a:cs typeface="Rockwell"/>
                <a:sym typeface="Rockwell"/>
              </a:rPr>
              <a:t>rightquestion.org</a:t>
            </a:r>
            <a:endParaRPr sz="1600" b="0" i="0" u="none" strike="noStrike" cap="none" dirty="0">
              <a:solidFill>
                <a:schemeClr val="dk2"/>
              </a:solidFill>
              <a:latin typeface="Century Gothic" panose="020B0502020202020204" pitchFamily="34" charset="0"/>
              <a:ea typeface="Rockwell"/>
              <a:cs typeface="Rockwell"/>
              <a:sym typeface="Rockwell"/>
            </a:endParaRPr>
          </a:p>
        </p:txBody>
      </p:sp>
      <p:cxnSp>
        <p:nvCxnSpPr>
          <p:cNvPr id="1109" name="Google Shape;1109;p197"/>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839788" y="457200"/>
            <a:ext cx="4343400" cy="53022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3200"/>
              <a:buFont typeface="Rockwell"/>
              <a:buNone/>
              <a:defRPr sz="32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7" name="Google Shape;97;p18"/>
          <p:cNvSpPr txBox="1">
            <a:spLocks noGrp="1"/>
          </p:cNvSpPr>
          <p:nvPr>
            <p:ph type="body" idx="1"/>
          </p:nvPr>
        </p:nvSpPr>
        <p:spPr>
          <a:xfrm>
            <a:off x="838200" y="1171074"/>
            <a:ext cx="4569577" cy="2827499"/>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atin typeface="Century Gothic" panose="020B0502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98" name="Google Shape;98;p18"/>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99" name="Google Shape;99;p18"/>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00" name="Google Shape;100;p18"/>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101" name="Google Shape;101;p18"/>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102" name="Google Shape;102;p18"/>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2_Title and Content w/ Footer" type="obj">
  <p:cSld name="OBJECT">
    <p:spTree>
      <p:nvGrpSpPr>
        <p:cNvPr id="1" name="Shape 1110"/>
        <p:cNvGrpSpPr/>
        <p:nvPr/>
      </p:nvGrpSpPr>
      <p:grpSpPr>
        <a:xfrm>
          <a:off x="0" y="0"/>
          <a:ext cx="0" cy="0"/>
          <a:chOff x="0" y="0"/>
          <a:chExt cx="0" cy="0"/>
        </a:xfrm>
      </p:grpSpPr>
      <p:sp>
        <p:nvSpPr>
          <p:cNvPr id="1111" name="Google Shape;1111;p198"/>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12" name="Google Shape;1112;p1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113" name="Google Shape;1113;p198"/>
          <p:cNvCxnSpPr/>
          <p:nvPr/>
        </p:nvCxnSpPr>
        <p:spPr>
          <a:xfrm>
            <a:off x="728525" y="1227818"/>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1114"/>
        <p:cNvGrpSpPr/>
        <p:nvPr/>
      </p:nvGrpSpPr>
      <p:grpSpPr>
        <a:xfrm>
          <a:off x="0" y="0"/>
          <a:ext cx="0" cy="0"/>
          <a:chOff x="0" y="0"/>
          <a:chExt cx="0" cy="0"/>
        </a:xfrm>
      </p:grpSpPr>
      <p:sp>
        <p:nvSpPr>
          <p:cNvPr id="1115" name="Google Shape;1115;p199"/>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16" name="Google Shape;1116;p199"/>
          <p:cNvSpPr>
            <a:spLocks noGrp="1"/>
          </p:cNvSpPr>
          <p:nvPr>
            <p:ph type="pic" idx="2"/>
          </p:nvPr>
        </p:nvSpPr>
        <p:spPr>
          <a:xfrm>
            <a:off x="838725" y="1828806"/>
            <a:ext cx="4808096" cy="2649303"/>
          </a:xfrm>
          <a:prstGeom prst="rect">
            <a:avLst/>
          </a:prstGeom>
          <a:noFill/>
          <a:ln>
            <a:noFill/>
          </a:ln>
        </p:spPr>
      </p:sp>
      <p:sp>
        <p:nvSpPr>
          <p:cNvPr id="1117" name="Google Shape;1117;p199"/>
          <p:cNvSpPr>
            <a:spLocks noGrp="1"/>
          </p:cNvSpPr>
          <p:nvPr>
            <p:ph type="pic" idx="3"/>
          </p:nvPr>
        </p:nvSpPr>
        <p:spPr>
          <a:xfrm>
            <a:off x="6385301" y="1828806"/>
            <a:ext cx="4968499" cy="2649303"/>
          </a:xfrm>
          <a:prstGeom prst="rect">
            <a:avLst/>
          </a:prstGeom>
          <a:noFill/>
          <a:ln>
            <a:noFill/>
          </a:ln>
        </p:spPr>
      </p:sp>
      <p:sp>
        <p:nvSpPr>
          <p:cNvPr id="1118" name="Google Shape;1118;p199"/>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119" name="Google Shape;1119;p199"/>
          <p:cNvCxnSpPr/>
          <p:nvPr/>
        </p:nvCxnSpPr>
        <p:spPr>
          <a:xfrm>
            <a:off x="838729" y="118890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Title Only w/ Footer" type="titleOnly">
  <p:cSld name="TITLE_ONLY">
    <p:spTree>
      <p:nvGrpSpPr>
        <p:cNvPr id="1" name="Shape 1120"/>
        <p:cNvGrpSpPr/>
        <p:nvPr/>
      </p:nvGrpSpPr>
      <p:grpSpPr>
        <a:xfrm>
          <a:off x="0" y="0"/>
          <a:ext cx="0" cy="0"/>
          <a:chOff x="0" y="0"/>
          <a:chExt cx="0" cy="0"/>
        </a:xfrm>
      </p:grpSpPr>
      <p:sp>
        <p:nvSpPr>
          <p:cNvPr id="1121" name="Google Shape;1121;p200"/>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Rockwell"/>
              <a:buNone/>
              <a:defRPr b="1">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cxnSp>
        <p:nvCxnSpPr>
          <p:cNvPr id="1122" name="Google Shape;1122;p200"/>
          <p:cNvCxnSpPr/>
          <p:nvPr/>
        </p:nvCxnSpPr>
        <p:spPr>
          <a:xfrm>
            <a:off x="838203" y="1174484"/>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1123"/>
        <p:cNvGrpSpPr/>
        <p:nvPr/>
      </p:nvGrpSpPr>
      <p:grpSpPr>
        <a:xfrm>
          <a:off x="0" y="0"/>
          <a:ext cx="0" cy="0"/>
          <a:chOff x="0" y="0"/>
          <a:chExt cx="0" cy="0"/>
        </a:xfrm>
      </p:grpSpPr>
      <p:sp>
        <p:nvSpPr>
          <p:cNvPr id="1124" name="Google Shape;1124;p201"/>
          <p:cNvSpPr txBox="1">
            <a:spLocks noGrp="1"/>
          </p:cNvSpPr>
          <p:nvPr>
            <p:ph type="title"/>
          </p:nvPr>
        </p:nvSpPr>
        <p:spPr>
          <a:xfrm>
            <a:off x="675343" y="4424082"/>
            <a:ext cx="8254876" cy="8337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Rockwell"/>
              <a:buNone/>
              <a:defRPr sz="2600" b="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25" name="Google Shape;1125;p201"/>
          <p:cNvSpPr>
            <a:spLocks noGrp="1"/>
          </p:cNvSpPr>
          <p:nvPr>
            <p:ph type="pic" idx="2"/>
          </p:nvPr>
        </p:nvSpPr>
        <p:spPr>
          <a:xfrm>
            <a:off x="370546" y="228600"/>
            <a:ext cx="8504519" cy="4187952"/>
          </a:xfrm>
          <a:prstGeom prst="rect">
            <a:avLst/>
          </a:prstGeom>
          <a:noFill/>
          <a:ln>
            <a:noFill/>
          </a:ln>
        </p:spPr>
      </p:sp>
      <p:sp>
        <p:nvSpPr>
          <p:cNvPr id="1126" name="Google Shape;1126;p20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127" name="Google Shape;1127;p20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128" name="Google Shape;1128;p20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spcBef>
                <a:spcPts val="0"/>
              </a:spcBef>
              <a:buNone/>
              <a:defRPr sz="1800" b="0" i="0" u="none" strike="noStrike" cap="none">
                <a:solidFill>
                  <a:schemeClr val="dk1"/>
                </a:solidFill>
                <a:latin typeface="Rockwell"/>
                <a:ea typeface="Rockwell"/>
                <a:cs typeface="Rockwell"/>
                <a:sym typeface="Rockwell"/>
              </a:defRPr>
            </a:lvl2pPr>
            <a:lvl3pPr marL="0" marR="0" lvl="2" indent="0" algn="l" rtl="0">
              <a:spcBef>
                <a:spcPts val="0"/>
              </a:spcBef>
              <a:buNone/>
              <a:defRPr sz="1800" b="0" i="0" u="none" strike="noStrike" cap="none">
                <a:solidFill>
                  <a:schemeClr val="dk1"/>
                </a:solidFill>
                <a:latin typeface="Rockwell"/>
                <a:ea typeface="Rockwell"/>
                <a:cs typeface="Rockwell"/>
                <a:sym typeface="Rockwell"/>
              </a:defRPr>
            </a:lvl3pPr>
            <a:lvl4pPr marL="0" marR="0" lvl="3" indent="0" algn="l" rtl="0">
              <a:spcBef>
                <a:spcPts val="0"/>
              </a:spcBef>
              <a:buNone/>
              <a:defRPr sz="1800" b="0" i="0" u="none" strike="noStrike" cap="none">
                <a:solidFill>
                  <a:schemeClr val="dk1"/>
                </a:solidFill>
                <a:latin typeface="Rockwell"/>
                <a:ea typeface="Rockwell"/>
                <a:cs typeface="Rockwell"/>
                <a:sym typeface="Rockwell"/>
              </a:defRPr>
            </a:lvl4pPr>
            <a:lvl5pPr marL="0" marR="0" lvl="4" indent="0" algn="l" rtl="0">
              <a:spcBef>
                <a:spcPts val="0"/>
              </a:spcBef>
              <a:buNone/>
              <a:defRPr sz="1800" b="0" i="0" u="none" strike="noStrike" cap="none">
                <a:solidFill>
                  <a:schemeClr val="dk1"/>
                </a:solidFill>
                <a:latin typeface="Rockwell"/>
                <a:ea typeface="Rockwell"/>
                <a:cs typeface="Rockwell"/>
                <a:sym typeface="Rockwell"/>
              </a:defRPr>
            </a:lvl5pPr>
            <a:lvl6pPr marL="0" marR="0" lvl="5" indent="0" algn="l" rtl="0">
              <a:spcBef>
                <a:spcPts val="0"/>
              </a:spcBef>
              <a:buNone/>
              <a:defRPr sz="1800" b="0" i="0" u="none" strike="noStrike" cap="none">
                <a:solidFill>
                  <a:schemeClr val="dk1"/>
                </a:solidFill>
                <a:latin typeface="Rockwell"/>
                <a:ea typeface="Rockwell"/>
                <a:cs typeface="Rockwell"/>
                <a:sym typeface="Rockwell"/>
              </a:defRPr>
            </a:lvl6pPr>
            <a:lvl7pPr marL="0" marR="0" lvl="6" indent="0" algn="l" rtl="0">
              <a:spcBef>
                <a:spcPts val="0"/>
              </a:spcBef>
              <a:buNone/>
              <a:defRPr sz="1800" b="0" i="0" u="none" strike="noStrike" cap="none">
                <a:solidFill>
                  <a:schemeClr val="dk1"/>
                </a:solidFill>
                <a:latin typeface="Rockwell"/>
                <a:ea typeface="Rockwell"/>
                <a:cs typeface="Rockwell"/>
                <a:sym typeface="Rockwell"/>
              </a:defRPr>
            </a:lvl7pPr>
            <a:lvl8pPr marL="0" marR="0" lvl="7" indent="0" algn="l" rtl="0">
              <a:spcBef>
                <a:spcPts val="0"/>
              </a:spcBef>
              <a:buNone/>
              <a:defRPr sz="1800" b="0" i="0" u="none" strike="noStrike" cap="none">
                <a:solidFill>
                  <a:schemeClr val="dk1"/>
                </a:solidFill>
                <a:latin typeface="Rockwell"/>
                <a:ea typeface="Rockwell"/>
                <a:cs typeface="Rockwell"/>
                <a:sym typeface="Rockwell"/>
              </a:defRPr>
            </a:lvl8pPr>
            <a:lvl9pPr marL="0" marR="0" lvl="8" indent="0" algn="l" rtl="0">
              <a:spcBef>
                <a:spcPts val="0"/>
              </a:spcBef>
              <a:buNone/>
              <a:defRPr sz="1800" b="0" i="0" u="none" strike="noStrike" cap="none">
                <a:solidFill>
                  <a:schemeClr val="dk1"/>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129" name="Google Shape;1129;p201"/>
          <p:cNvSpPr/>
          <p:nvPr/>
        </p:nvSpPr>
        <p:spPr>
          <a:xfrm>
            <a:off x="9069917" y="228600"/>
            <a:ext cx="27432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130" name="Google Shape;1130;p201"/>
          <p:cNvSpPr/>
          <p:nvPr/>
        </p:nvSpPr>
        <p:spPr>
          <a:xfrm>
            <a:off x="9069917" y="2377440"/>
            <a:ext cx="27432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131" name="Google Shape;1131;p201"/>
          <p:cNvSpPr txBox="1"/>
          <p:nvPr/>
        </p:nvSpPr>
        <p:spPr>
          <a:xfrm>
            <a:off x="436285" y="4632792"/>
            <a:ext cx="294091"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400"/>
              <a:buFont typeface="Rockwell"/>
              <a:buNone/>
            </a:pPr>
            <a:r>
              <a:rPr lang="en-US" sz="2400" b="1" i="0" u="none" strike="noStrike" cap="none" dirty="0">
                <a:solidFill>
                  <a:srgbClr val="9FC3E3"/>
                </a:solidFill>
                <a:latin typeface="Century Gothic" panose="020B0502020202020204" pitchFamily="34" charset="0"/>
                <a:ea typeface="Rockwell"/>
                <a:cs typeface="Rockwell"/>
                <a:sym typeface="Rockwell"/>
              </a:rPr>
              <a:t>+ </a:t>
            </a:r>
            <a:endParaRPr dirty="0">
              <a:latin typeface="Century Gothic" panose="020B0502020202020204" pitchFamily="34" charset="0"/>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3_Title and Content w/ Footer">
  <p:cSld name="3_Title and Content w/ Footer">
    <p:spTree>
      <p:nvGrpSpPr>
        <p:cNvPr id="1" name="Shape 1132"/>
        <p:cNvGrpSpPr/>
        <p:nvPr/>
      </p:nvGrpSpPr>
      <p:grpSpPr>
        <a:xfrm>
          <a:off x="0" y="0"/>
          <a:ext cx="0" cy="0"/>
          <a:chOff x="0" y="0"/>
          <a:chExt cx="0" cy="0"/>
        </a:xfrm>
      </p:grpSpPr>
      <p:sp>
        <p:nvSpPr>
          <p:cNvPr id="1133" name="Google Shape;1133;p202"/>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34" name="Google Shape;1134;p20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135" name="Google Shape;1135;p202"/>
          <p:cNvCxnSpPr/>
          <p:nvPr/>
        </p:nvCxnSpPr>
        <p:spPr>
          <a:xfrm>
            <a:off x="728523" y="1662320"/>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1136"/>
        <p:cNvGrpSpPr/>
        <p:nvPr/>
      </p:nvGrpSpPr>
      <p:grpSpPr>
        <a:xfrm>
          <a:off x="0" y="0"/>
          <a:ext cx="0" cy="0"/>
          <a:chOff x="0" y="0"/>
          <a:chExt cx="0" cy="0"/>
        </a:xfrm>
      </p:grpSpPr>
      <p:sp>
        <p:nvSpPr>
          <p:cNvPr id="1137" name="Google Shape;1137;p203"/>
          <p:cNvSpPr>
            <a:spLocks noGrp="1"/>
          </p:cNvSpPr>
          <p:nvPr>
            <p:ph type="pic" idx="2"/>
          </p:nvPr>
        </p:nvSpPr>
        <p:spPr>
          <a:xfrm>
            <a:off x="707441" y="987431"/>
            <a:ext cx="6172200" cy="4873625"/>
          </a:xfrm>
          <a:prstGeom prst="rect">
            <a:avLst/>
          </a:prstGeom>
          <a:noFill/>
          <a:ln>
            <a:noFill/>
          </a:ln>
        </p:spPr>
      </p:sp>
      <p:sp>
        <p:nvSpPr>
          <p:cNvPr id="1138" name="Google Shape;1138;p203"/>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139" name="Google Shape;1139;p203"/>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cxnSp>
        <p:nvCxnSpPr>
          <p:cNvPr id="1140" name="Google Shape;1140;p203"/>
          <p:cNvCxnSpPr/>
          <p:nvPr/>
        </p:nvCxnSpPr>
        <p:spPr>
          <a:xfrm>
            <a:off x="598779" y="606548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41"/>
        <p:cNvGrpSpPr/>
        <p:nvPr/>
      </p:nvGrpSpPr>
      <p:grpSpPr>
        <a:xfrm>
          <a:off x="0" y="0"/>
          <a:ext cx="0" cy="0"/>
          <a:chOff x="0" y="0"/>
          <a:chExt cx="0" cy="0"/>
        </a:xfrm>
      </p:grpSpPr>
      <p:sp>
        <p:nvSpPr>
          <p:cNvPr id="1142" name="Google Shape;1142;p204"/>
          <p:cNvSpPr>
            <a:spLocks noGrp="1"/>
          </p:cNvSpPr>
          <p:nvPr>
            <p:ph type="pic" idx="2"/>
          </p:nvPr>
        </p:nvSpPr>
        <p:spPr>
          <a:xfrm>
            <a:off x="707441" y="987431"/>
            <a:ext cx="6172200" cy="4873625"/>
          </a:xfrm>
          <a:prstGeom prst="rect">
            <a:avLst/>
          </a:prstGeom>
          <a:noFill/>
          <a:ln>
            <a:noFill/>
          </a:ln>
        </p:spPr>
      </p:sp>
      <p:sp>
        <p:nvSpPr>
          <p:cNvPr id="1143" name="Google Shape;1143;p204"/>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144" name="Google Shape;1144;p204"/>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cxnSp>
        <p:nvCxnSpPr>
          <p:cNvPr id="1145" name="Google Shape;1145;p204"/>
          <p:cNvCxnSpPr/>
          <p:nvPr/>
        </p:nvCxnSpPr>
        <p:spPr>
          <a:xfrm>
            <a:off x="604957" y="605930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146"/>
        <p:cNvGrpSpPr/>
        <p:nvPr/>
      </p:nvGrpSpPr>
      <p:grpSpPr>
        <a:xfrm>
          <a:off x="0" y="0"/>
          <a:ext cx="0" cy="0"/>
          <a:chOff x="0" y="0"/>
          <a:chExt cx="0" cy="0"/>
        </a:xfrm>
      </p:grpSpPr>
      <p:cxnSp>
        <p:nvCxnSpPr>
          <p:cNvPr id="1147" name="Google Shape;1147;p205"/>
          <p:cNvCxnSpPr/>
          <p:nvPr/>
        </p:nvCxnSpPr>
        <p:spPr>
          <a:xfrm>
            <a:off x="481390" y="607166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148"/>
        <p:cNvGrpSpPr/>
        <p:nvPr/>
      </p:nvGrpSpPr>
      <p:grpSpPr>
        <a:xfrm>
          <a:off x="0" y="0"/>
          <a:ext cx="0" cy="0"/>
          <a:chOff x="0" y="0"/>
          <a:chExt cx="0" cy="0"/>
        </a:xfrm>
      </p:grpSpPr>
      <p:sp>
        <p:nvSpPr>
          <p:cNvPr id="1149" name="Google Shape;1149;p206"/>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50"/>
        <p:cNvGrpSpPr/>
        <p:nvPr/>
      </p:nvGrpSpPr>
      <p:grpSpPr>
        <a:xfrm>
          <a:off x="0" y="0"/>
          <a:ext cx="0" cy="0"/>
          <a:chOff x="0" y="0"/>
          <a:chExt cx="0" cy="0"/>
        </a:xfrm>
      </p:grpSpPr>
      <p:sp>
        <p:nvSpPr>
          <p:cNvPr id="1151" name="Google Shape;1151;p207"/>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Rockwell"/>
              <a:cs typeface="Rockwell"/>
              <a:sym typeface="Rockwell"/>
            </a:endParaRPr>
          </a:p>
        </p:txBody>
      </p:sp>
      <p:sp>
        <p:nvSpPr>
          <p:cNvPr id="1152" name="Google Shape;1152;p20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Rockwell"/>
              <a:buNone/>
              <a:defRPr>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53" name="Google Shape;1153;p20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1154" name="Google Shape;1154;p207"/>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1155" name="Google Shape;1155;p207"/>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dirty="0">
                <a:solidFill>
                  <a:schemeClr val="dk2"/>
                </a:solidFill>
                <a:latin typeface="Century Gothic" panose="020B0502020202020204" pitchFamily="34" charset="0"/>
                <a:ea typeface="Rockwell"/>
                <a:cs typeface="Rockwell"/>
                <a:sym typeface="Rockwell"/>
              </a:rPr>
              <a:t>rightquestion.org</a:t>
            </a:r>
            <a:endParaRPr sz="1600" b="0" dirty="0">
              <a:solidFill>
                <a:schemeClr val="dk2"/>
              </a:solidFill>
              <a:latin typeface="Century Gothic" panose="020B0502020202020204" pitchFamily="34" charset="0"/>
              <a:ea typeface="Rockwell"/>
              <a:cs typeface="Rockwell"/>
              <a:sym typeface="Rockwell"/>
            </a:endParaRPr>
          </a:p>
        </p:txBody>
      </p:sp>
      <p:cxnSp>
        <p:nvCxnSpPr>
          <p:cNvPr id="1156" name="Google Shape;1156;p207"/>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w/ Footer">
  <p:cSld name="2_Title and Content w/ Footer">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5" name="Google Shape;105;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6" name="Google Shape;106;p19"/>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107" name="Google Shape;107;p19"/>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108" name="Google Shape;108;p19"/>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109" name="Google Shape;109;p19"/>
          <p:cNvCxnSpPr/>
          <p:nvPr/>
        </p:nvCxnSpPr>
        <p:spPr>
          <a:xfrm>
            <a:off x="810477" y="1552073"/>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57"/>
        <p:cNvGrpSpPr/>
        <p:nvPr/>
      </p:nvGrpSpPr>
      <p:grpSpPr>
        <a:xfrm>
          <a:off x="0" y="0"/>
          <a:ext cx="0" cy="0"/>
          <a:chOff x="0" y="0"/>
          <a:chExt cx="0" cy="0"/>
        </a:xfrm>
      </p:grpSpPr>
      <p:sp>
        <p:nvSpPr>
          <p:cNvPr id="1158" name="Google Shape;1158;p208"/>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Rockwell"/>
              <a:cs typeface="Rockwell"/>
              <a:sym typeface="Rockwell"/>
            </a:endParaRPr>
          </a:p>
        </p:txBody>
      </p:sp>
      <p:sp>
        <p:nvSpPr>
          <p:cNvPr id="1159" name="Google Shape;1159;p208"/>
          <p:cNvSpPr txBox="1">
            <a:spLocks noGrp="1"/>
          </p:cNvSpPr>
          <p:nvPr>
            <p:ph type="title"/>
          </p:nvPr>
        </p:nvSpPr>
        <p:spPr>
          <a:xfrm>
            <a:off x="768627" y="34733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Rockwell"/>
              <a:buNone/>
              <a:defRPr>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60" name="Google Shape;1160;p208"/>
          <p:cNvSpPr>
            <a:spLocks noGrp="1"/>
          </p:cNvSpPr>
          <p:nvPr>
            <p:ph type="pic" idx="2"/>
          </p:nvPr>
        </p:nvSpPr>
        <p:spPr>
          <a:xfrm>
            <a:off x="838725" y="1828806"/>
            <a:ext cx="4808096" cy="2649303"/>
          </a:xfrm>
          <a:prstGeom prst="rect">
            <a:avLst/>
          </a:prstGeom>
          <a:noFill/>
          <a:ln>
            <a:noFill/>
          </a:ln>
        </p:spPr>
      </p:sp>
      <p:sp>
        <p:nvSpPr>
          <p:cNvPr id="1161" name="Google Shape;1161;p208"/>
          <p:cNvSpPr>
            <a:spLocks noGrp="1"/>
          </p:cNvSpPr>
          <p:nvPr>
            <p:ph type="pic" idx="3"/>
          </p:nvPr>
        </p:nvSpPr>
        <p:spPr>
          <a:xfrm>
            <a:off x="6385301" y="1828806"/>
            <a:ext cx="4968499" cy="2649303"/>
          </a:xfrm>
          <a:prstGeom prst="rect">
            <a:avLst/>
          </a:prstGeom>
          <a:noFill/>
          <a:ln>
            <a:noFill/>
          </a:ln>
        </p:spPr>
      </p:sp>
      <p:sp>
        <p:nvSpPr>
          <p:cNvPr id="1162" name="Google Shape;1162;p208"/>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163"/>
        <p:cNvGrpSpPr/>
        <p:nvPr/>
      </p:nvGrpSpPr>
      <p:grpSpPr>
        <a:xfrm>
          <a:off x="0" y="0"/>
          <a:ext cx="0" cy="0"/>
          <a:chOff x="0" y="0"/>
          <a:chExt cx="0" cy="0"/>
        </a:xfrm>
      </p:grpSpPr>
      <p:sp>
        <p:nvSpPr>
          <p:cNvPr id="1164" name="Google Shape;1164;p209"/>
          <p:cNvSpPr txBox="1">
            <a:spLocks noGrp="1"/>
          </p:cNvSpPr>
          <p:nvPr>
            <p:ph type="title"/>
          </p:nvPr>
        </p:nvSpPr>
        <p:spPr>
          <a:xfrm>
            <a:off x="831851" y="3296863"/>
            <a:ext cx="10515600" cy="953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Rockwell"/>
              <a:buNone/>
              <a:defRPr sz="40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65" name="Google Shape;1165;p209"/>
          <p:cNvSpPr txBox="1">
            <a:spLocks noGrp="1"/>
          </p:cNvSpPr>
          <p:nvPr>
            <p:ph type="body" idx="1"/>
          </p:nvPr>
        </p:nvSpPr>
        <p:spPr>
          <a:xfrm>
            <a:off x="831851" y="4359964"/>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166" name="Google Shape;1166;p209"/>
          <p:cNvSpPr>
            <a:spLocks noGrp="1"/>
          </p:cNvSpPr>
          <p:nvPr>
            <p:ph type="pic" idx="2"/>
          </p:nvPr>
        </p:nvSpPr>
        <p:spPr>
          <a:xfrm>
            <a:off x="831849" y="528638"/>
            <a:ext cx="6546851" cy="2871787"/>
          </a:xfrm>
          <a:prstGeom prst="rect">
            <a:avLst/>
          </a:prstGeom>
          <a:noFill/>
          <a:ln>
            <a:noFill/>
          </a:ln>
        </p:spPr>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67"/>
        <p:cNvGrpSpPr/>
        <p:nvPr/>
      </p:nvGrpSpPr>
      <p:grpSpPr>
        <a:xfrm>
          <a:off x="0" y="0"/>
          <a:ext cx="0" cy="0"/>
          <a:chOff x="0" y="0"/>
          <a:chExt cx="0" cy="0"/>
        </a:xfrm>
      </p:grpSpPr>
      <p:sp>
        <p:nvSpPr>
          <p:cNvPr id="1168" name="Google Shape;1168;p210"/>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Rockwell"/>
              <a:cs typeface="Rockwell"/>
              <a:sym typeface="Rockwell"/>
            </a:endParaRPr>
          </a:p>
        </p:txBody>
      </p:sp>
      <p:sp>
        <p:nvSpPr>
          <p:cNvPr id="1169" name="Google Shape;1169;p21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Rockwell"/>
              <a:buNone/>
              <a:defRPr b="1">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170" name="Google Shape;1170;p210"/>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1171" name="Google Shape;1171;p210"/>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dirty="0">
                <a:solidFill>
                  <a:schemeClr val="dk2"/>
                </a:solidFill>
                <a:latin typeface="Century Gothic" panose="020B0502020202020204" pitchFamily="34" charset="0"/>
                <a:ea typeface="Rockwell"/>
                <a:cs typeface="Rockwell"/>
                <a:sym typeface="Rockwell"/>
              </a:rPr>
              <a:t>rightquestion.org</a:t>
            </a:r>
            <a:endParaRPr sz="1600" b="0" dirty="0">
              <a:solidFill>
                <a:schemeClr val="dk2"/>
              </a:solidFill>
              <a:latin typeface="Century Gothic" panose="020B0502020202020204" pitchFamily="34" charset="0"/>
              <a:ea typeface="Rockwell"/>
              <a:cs typeface="Rockwell"/>
              <a:sym typeface="Rockwell"/>
            </a:endParaRPr>
          </a:p>
        </p:txBody>
      </p:sp>
      <p:cxnSp>
        <p:nvCxnSpPr>
          <p:cNvPr id="1172" name="Google Shape;1172;p210"/>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73"/>
        <p:cNvGrpSpPr/>
        <p:nvPr/>
      </p:nvGrpSpPr>
      <p:grpSpPr>
        <a:xfrm>
          <a:off x="0" y="0"/>
          <a:ext cx="0" cy="0"/>
          <a:chOff x="0" y="0"/>
          <a:chExt cx="0" cy="0"/>
        </a:xfrm>
      </p:grpSpPr>
      <p:cxnSp>
        <p:nvCxnSpPr>
          <p:cNvPr id="1174" name="Google Shape;1174;p211"/>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75"/>
        <p:cNvGrpSpPr/>
        <p:nvPr/>
      </p:nvGrpSpPr>
      <p:grpSpPr>
        <a:xfrm>
          <a:off x="0" y="0"/>
          <a:ext cx="0" cy="0"/>
          <a:chOff x="0" y="0"/>
          <a:chExt cx="0" cy="0"/>
        </a:xfrm>
      </p:grpSpPr>
      <p:sp>
        <p:nvSpPr>
          <p:cNvPr id="1176" name="Google Shape;1176;p212"/>
          <p:cNvSpPr txBox="1">
            <a:spLocks noGrp="1"/>
          </p:cNvSpPr>
          <p:nvPr>
            <p:ph type="title"/>
          </p:nvPr>
        </p:nvSpPr>
        <p:spPr>
          <a:xfrm>
            <a:off x="839788" y="457206"/>
            <a:ext cx="4343400" cy="530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Rockwell"/>
              <a:buNone/>
              <a:defRPr sz="32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77" name="Google Shape;1177;p212"/>
          <p:cNvSpPr txBox="1">
            <a:spLocks noGrp="1"/>
          </p:cNvSpPr>
          <p:nvPr>
            <p:ph type="body" idx="1"/>
          </p:nvPr>
        </p:nvSpPr>
        <p:spPr>
          <a:xfrm>
            <a:off x="838204" y="1171080"/>
            <a:ext cx="4569577" cy="282749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Century Gothic" panose="020B0502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1178" name="Google Shape;1178;p212"/>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179" name="Google Shape;1179;p212"/>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180"/>
        <p:cNvGrpSpPr/>
        <p:nvPr/>
      </p:nvGrpSpPr>
      <p:grpSpPr>
        <a:xfrm>
          <a:off x="0" y="0"/>
          <a:ext cx="0" cy="0"/>
          <a:chOff x="0" y="0"/>
          <a:chExt cx="0" cy="0"/>
        </a:xfrm>
      </p:grpSpPr>
      <p:sp>
        <p:nvSpPr>
          <p:cNvPr id="1181" name="Google Shape;1181;p213"/>
          <p:cNvSpPr txBox="1">
            <a:spLocks noGrp="1"/>
          </p:cNvSpPr>
          <p:nvPr>
            <p:ph type="title"/>
          </p:nvPr>
        </p:nvSpPr>
        <p:spPr>
          <a:xfrm>
            <a:off x="831851" y="3296858"/>
            <a:ext cx="10515600" cy="8384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Rockwell"/>
              <a:buNone/>
              <a:defRPr sz="40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82" name="Google Shape;1182;p213"/>
          <p:cNvSpPr txBox="1">
            <a:spLocks noGrp="1"/>
          </p:cNvSpPr>
          <p:nvPr>
            <p:ph type="body" idx="1"/>
          </p:nvPr>
        </p:nvSpPr>
        <p:spPr>
          <a:xfrm>
            <a:off x="831851" y="4359964"/>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183" name="Google Shape;1183;p213"/>
          <p:cNvSpPr>
            <a:spLocks noGrp="1"/>
          </p:cNvSpPr>
          <p:nvPr>
            <p:ph type="pic" idx="2"/>
          </p:nvPr>
        </p:nvSpPr>
        <p:spPr>
          <a:xfrm>
            <a:off x="831849" y="528638"/>
            <a:ext cx="6546851" cy="2871787"/>
          </a:xfrm>
          <a:prstGeom prst="rect">
            <a:avLst/>
          </a:prstGeom>
          <a:noFill/>
          <a:ln>
            <a:noFill/>
          </a:ln>
        </p:spPr>
      </p:sp>
      <p:cxnSp>
        <p:nvCxnSpPr>
          <p:cNvPr id="1184" name="Google Shape;1184;p213"/>
          <p:cNvCxnSpPr/>
          <p:nvPr/>
        </p:nvCxnSpPr>
        <p:spPr>
          <a:xfrm>
            <a:off x="810480" y="4249858"/>
            <a:ext cx="10625279" cy="0"/>
          </a:xfrm>
          <a:prstGeom prst="straightConnector1">
            <a:avLst/>
          </a:prstGeom>
          <a:noFill/>
          <a:ln w="9525" cap="flat" cmpd="sng">
            <a:solidFill>
              <a:schemeClr val="accent1"/>
            </a:solidFill>
            <a:prstDash val="solid"/>
            <a:miter lim="800000"/>
            <a:headEnd type="none" w="sm" len="sm"/>
            <a:tailEnd type="none" w="sm" len="sm"/>
          </a:ln>
        </p:spPr>
      </p:cxnSp>
      <p:cxnSp>
        <p:nvCxnSpPr>
          <p:cNvPr id="1185" name="Google Shape;1185;p213"/>
          <p:cNvCxnSpPr/>
          <p:nvPr/>
        </p:nvCxnSpPr>
        <p:spPr>
          <a:xfrm>
            <a:off x="506103" y="617518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86"/>
        <p:cNvGrpSpPr/>
        <p:nvPr/>
      </p:nvGrpSpPr>
      <p:grpSpPr>
        <a:xfrm>
          <a:off x="0" y="0"/>
          <a:ext cx="0" cy="0"/>
          <a:chOff x="0" y="0"/>
          <a:chExt cx="0" cy="0"/>
        </a:xfrm>
      </p:grpSpPr>
      <p:sp>
        <p:nvSpPr>
          <p:cNvPr id="1187" name="Google Shape;1187;p214"/>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188" name="Google Shape;1188;p214"/>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189" name="Google Shape;1189;p214"/>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800" dirty="0">
              <a:solidFill>
                <a:schemeClr val="dk1"/>
              </a:solidFill>
              <a:latin typeface="Century Gothic" panose="020B0502020202020204" pitchFamily="34" charset="0"/>
              <a:ea typeface="Rockwell"/>
              <a:cs typeface="Rockwell"/>
              <a:sym typeface="Rockwell"/>
            </a:endParaRPr>
          </a:p>
        </p:txBody>
      </p:sp>
      <p:sp>
        <p:nvSpPr>
          <p:cNvPr id="1190" name="Google Shape;1190;p214"/>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91" name="Google Shape;1191;p214"/>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1192" name="Google Shape;1192;p214"/>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1193" name="Google Shape;1193;p214"/>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Clr>
                <a:srgbClr val="595959"/>
              </a:buClr>
              <a:buSzPts val="1400"/>
              <a:buFont typeface="Rockwell"/>
              <a:buNone/>
              <a:defRPr sz="11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194" name="Google Shape;1194;p214"/>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595959"/>
              </a:buClr>
              <a:buSzPts val="1400"/>
              <a:buFont typeface="Rockwell"/>
              <a:buNone/>
              <a:defRPr sz="11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195" name="Google Shape;1195;p214"/>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chemeClr val="lt1"/>
              </a:buClr>
              <a:buSzPts val="1400"/>
              <a:buFont typeface="Rockwell"/>
              <a:buNone/>
              <a:defRPr sz="14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196"/>
        <p:cNvGrpSpPr/>
        <p:nvPr/>
      </p:nvGrpSpPr>
      <p:grpSpPr>
        <a:xfrm>
          <a:off x="0" y="0"/>
          <a:ext cx="0" cy="0"/>
          <a:chOff x="0" y="0"/>
          <a:chExt cx="0" cy="0"/>
        </a:xfrm>
      </p:grpSpPr>
      <p:sp>
        <p:nvSpPr>
          <p:cNvPr id="1197" name="Google Shape;1197;p215"/>
          <p:cNvSpPr/>
          <p:nvPr/>
        </p:nvSpPr>
        <p:spPr>
          <a:xfrm>
            <a:off x="10947404"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entury Gothic" panose="020B0502020202020204" pitchFamily="34" charset="0"/>
              <a:ea typeface="Rockwell"/>
              <a:cs typeface="Rockwell"/>
              <a:sym typeface="Rockwell"/>
            </a:endParaRPr>
          </a:p>
        </p:txBody>
      </p:sp>
      <p:sp>
        <p:nvSpPr>
          <p:cNvPr id="1198" name="Google Shape;1198;p215"/>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entury Gothic" panose="020B0502020202020204" pitchFamily="34" charset="0"/>
              <a:ea typeface="Rockwell"/>
              <a:cs typeface="Rockwell"/>
              <a:sym typeface="Rockwell"/>
            </a:endParaRPr>
          </a:p>
        </p:txBody>
      </p:sp>
      <p:sp>
        <p:nvSpPr>
          <p:cNvPr id="1199" name="Google Shape;1199;p215"/>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1200" name="Google Shape;1200;p21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01" name="Google Shape;1201;p215"/>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1202" name="Google Shape;1202;p215"/>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1203" name="Google Shape;1203;p215"/>
          <p:cNvSpPr txBox="1">
            <a:spLocks noGrp="1"/>
          </p:cNvSpPr>
          <p:nvPr>
            <p:ph type="dt" idx="10"/>
          </p:nvPr>
        </p:nvSpPr>
        <p:spPr>
          <a:xfrm>
            <a:off x="9060329" y="6423590"/>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04" name="Google Shape;1204;p215"/>
          <p:cNvSpPr txBox="1">
            <a:spLocks noGrp="1"/>
          </p:cNvSpPr>
          <p:nvPr>
            <p:ph type="ftr" idx="11"/>
          </p:nvPr>
        </p:nvSpPr>
        <p:spPr>
          <a:xfrm>
            <a:off x="268941" y="6423590"/>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05" name="Google Shape;1205;p215"/>
          <p:cNvSpPr txBox="1">
            <a:spLocks noGrp="1"/>
          </p:cNvSpPr>
          <p:nvPr>
            <p:ph type="sldNum" idx="12"/>
          </p:nvPr>
        </p:nvSpPr>
        <p:spPr>
          <a:xfrm>
            <a:off x="11074400" y="242239"/>
            <a:ext cx="73871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spcBef>
                <a:spcPts val="0"/>
              </a:spcBef>
              <a:buNone/>
              <a:defRPr sz="1800">
                <a:solidFill>
                  <a:srgbClr val="FFFFFF"/>
                </a:solidFill>
                <a:latin typeface="Rockwell"/>
                <a:ea typeface="Rockwell"/>
                <a:cs typeface="Rockwell"/>
                <a:sym typeface="Rockwell"/>
              </a:defRPr>
            </a:lvl2pPr>
            <a:lvl3pPr marL="0" marR="0" lvl="2" indent="0" algn="l" rtl="0">
              <a:spcBef>
                <a:spcPts val="0"/>
              </a:spcBef>
              <a:buNone/>
              <a:defRPr sz="1800">
                <a:solidFill>
                  <a:srgbClr val="FFFFFF"/>
                </a:solidFill>
                <a:latin typeface="Rockwell"/>
                <a:ea typeface="Rockwell"/>
                <a:cs typeface="Rockwell"/>
                <a:sym typeface="Rockwell"/>
              </a:defRPr>
            </a:lvl3pPr>
            <a:lvl4pPr marL="0" marR="0" lvl="3" indent="0" algn="l" rtl="0">
              <a:spcBef>
                <a:spcPts val="0"/>
              </a:spcBef>
              <a:buNone/>
              <a:defRPr sz="1800">
                <a:solidFill>
                  <a:srgbClr val="FFFFFF"/>
                </a:solidFill>
                <a:latin typeface="Rockwell"/>
                <a:ea typeface="Rockwell"/>
                <a:cs typeface="Rockwell"/>
                <a:sym typeface="Rockwell"/>
              </a:defRPr>
            </a:lvl4pPr>
            <a:lvl5pPr marL="0" marR="0" lvl="4" indent="0" algn="l" rtl="0">
              <a:spcBef>
                <a:spcPts val="0"/>
              </a:spcBef>
              <a:buNone/>
              <a:defRPr sz="1800">
                <a:solidFill>
                  <a:srgbClr val="FFFFFF"/>
                </a:solidFill>
                <a:latin typeface="Rockwell"/>
                <a:ea typeface="Rockwell"/>
                <a:cs typeface="Rockwell"/>
                <a:sym typeface="Rockwell"/>
              </a:defRPr>
            </a:lvl5pPr>
            <a:lvl6pPr marL="0" marR="0" lvl="5" indent="0" algn="l" rtl="0">
              <a:spcBef>
                <a:spcPts val="0"/>
              </a:spcBef>
              <a:buNone/>
              <a:defRPr sz="1800">
                <a:solidFill>
                  <a:srgbClr val="FFFFFF"/>
                </a:solidFill>
                <a:latin typeface="Rockwell"/>
                <a:ea typeface="Rockwell"/>
                <a:cs typeface="Rockwell"/>
                <a:sym typeface="Rockwell"/>
              </a:defRPr>
            </a:lvl6pPr>
            <a:lvl7pPr marL="0" marR="0" lvl="6" indent="0" algn="l" rtl="0">
              <a:spcBef>
                <a:spcPts val="0"/>
              </a:spcBef>
              <a:buNone/>
              <a:defRPr sz="1800">
                <a:solidFill>
                  <a:srgbClr val="FFFFFF"/>
                </a:solidFill>
                <a:latin typeface="Rockwell"/>
                <a:ea typeface="Rockwell"/>
                <a:cs typeface="Rockwell"/>
                <a:sym typeface="Rockwell"/>
              </a:defRPr>
            </a:lvl7pPr>
            <a:lvl8pPr marL="0" marR="0" lvl="7" indent="0" algn="l" rtl="0">
              <a:spcBef>
                <a:spcPts val="0"/>
              </a:spcBef>
              <a:buNone/>
              <a:defRPr sz="1800">
                <a:solidFill>
                  <a:srgbClr val="FFFFFF"/>
                </a:solidFill>
                <a:latin typeface="Rockwell"/>
                <a:ea typeface="Rockwell"/>
                <a:cs typeface="Rockwell"/>
                <a:sym typeface="Rockwell"/>
              </a:defRPr>
            </a:lvl8pPr>
            <a:lvl9pPr marL="0" marR="0" lvl="8" indent="0" algn="l" rtl="0">
              <a:spcBef>
                <a:spcPts val="0"/>
              </a:spcBef>
              <a:buNone/>
              <a:defRPr sz="1800">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06"/>
        <p:cNvGrpSpPr/>
        <p:nvPr/>
      </p:nvGrpSpPr>
      <p:grpSpPr>
        <a:xfrm>
          <a:off x="0" y="0"/>
          <a:ext cx="0" cy="0"/>
          <a:chOff x="0" y="0"/>
          <a:chExt cx="0" cy="0"/>
        </a:xfrm>
      </p:grpSpPr>
      <p:sp>
        <p:nvSpPr>
          <p:cNvPr id="1207" name="Google Shape;1207;p216"/>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208" name="Google Shape;1208;p216"/>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1209" name="Google Shape;1209;p21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ockwell"/>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10" name="Google Shape;1210;p216"/>
          <p:cNvSpPr txBox="1">
            <a:spLocks noGrp="1"/>
          </p:cNvSpPr>
          <p:nvPr>
            <p:ph type="body" idx="1"/>
          </p:nvPr>
        </p:nvSpPr>
        <p:spPr>
          <a:xfrm>
            <a:off x="663388" y="2447370"/>
            <a:ext cx="4876800" cy="367879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dirty="0"/>
          </a:p>
        </p:txBody>
      </p:sp>
      <p:sp>
        <p:nvSpPr>
          <p:cNvPr id="1211" name="Google Shape;1211;p216"/>
          <p:cNvSpPr txBox="1">
            <a:spLocks noGrp="1"/>
          </p:cNvSpPr>
          <p:nvPr>
            <p:ph type="body" idx="2"/>
          </p:nvPr>
        </p:nvSpPr>
        <p:spPr>
          <a:xfrm>
            <a:off x="5866504" y="2447370"/>
            <a:ext cx="4876800" cy="367879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dirty="0"/>
          </a:p>
        </p:txBody>
      </p:sp>
      <p:sp>
        <p:nvSpPr>
          <p:cNvPr id="1212" name="Google Shape;1212;p216"/>
          <p:cNvSpPr txBox="1">
            <a:spLocks noGrp="1"/>
          </p:cNvSpPr>
          <p:nvPr>
            <p:ph type="dt" idx="10"/>
          </p:nvPr>
        </p:nvSpPr>
        <p:spPr>
          <a:xfrm>
            <a:off x="9060329" y="6423590"/>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13" name="Google Shape;1213;p216"/>
          <p:cNvSpPr txBox="1">
            <a:spLocks noGrp="1"/>
          </p:cNvSpPr>
          <p:nvPr>
            <p:ph type="ftr" idx="11"/>
          </p:nvPr>
        </p:nvSpPr>
        <p:spPr>
          <a:xfrm>
            <a:off x="268941" y="6423590"/>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14" name="Google Shape;1214;p216"/>
          <p:cNvSpPr txBox="1">
            <a:spLocks noGrp="1"/>
          </p:cNvSpPr>
          <p:nvPr>
            <p:ph type="sldNum" idx="12"/>
          </p:nvPr>
        </p:nvSpPr>
        <p:spPr>
          <a:xfrm>
            <a:off x="11074400" y="242239"/>
            <a:ext cx="73871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spcBef>
                <a:spcPts val="0"/>
              </a:spcBef>
              <a:buNone/>
              <a:defRPr sz="1800">
                <a:solidFill>
                  <a:schemeClr val="dk1"/>
                </a:solidFill>
                <a:latin typeface="Rockwell"/>
                <a:ea typeface="Rockwell"/>
                <a:cs typeface="Rockwell"/>
                <a:sym typeface="Rockwell"/>
              </a:defRPr>
            </a:lvl2pPr>
            <a:lvl3pPr marL="0" marR="0" lvl="2" indent="0" algn="l" rtl="0">
              <a:spcBef>
                <a:spcPts val="0"/>
              </a:spcBef>
              <a:buNone/>
              <a:defRPr sz="1800">
                <a:solidFill>
                  <a:schemeClr val="dk1"/>
                </a:solidFill>
                <a:latin typeface="Rockwell"/>
                <a:ea typeface="Rockwell"/>
                <a:cs typeface="Rockwell"/>
                <a:sym typeface="Rockwell"/>
              </a:defRPr>
            </a:lvl3pPr>
            <a:lvl4pPr marL="0" marR="0" lvl="3" indent="0" algn="l" rtl="0">
              <a:spcBef>
                <a:spcPts val="0"/>
              </a:spcBef>
              <a:buNone/>
              <a:defRPr sz="1800">
                <a:solidFill>
                  <a:schemeClr val="dk1"/>
                </a:solidFill>
                <a:latin typeface="Rockwell"/>
                <a:ea typeface="Rockwell"/>
                <a:cs typeface="Rockwell"/>
                <a:sym typeface="Rockwell"/>
              </a:defRPr>
            </a:lvl4pPr>
            <a:lvl5pPr marL="0" marR="0" lvl="4" indent="0" algn="l" rtl="0">
              <a:spcBef>
                <a:spcPts val="0"/>
              </a:spcBef>
              <a:buNone/>
              <a:defRPr sz="1800">
                <a:solidFill>
                  <a:schemeClr val="dk1"/>
                </a:solidFill>
                <a:latin typeface="Rockwell"/>
                <a:ea typeface="Rockwell"/>
                <a:cs typeface="Rockwell"/>
                <a:sym typeface="Rockwell"/>
              </a:defRPr>
            </a:lvl5pPr>
            <a:lvl6pPr marL="0" marR="0" lvl="5" indent="0" algn="l" rtl="0">
              <a:spcBef>
                <a:spcPts val="0"/>
              </a:spcBef>
              <a:buNone/>
              <a:defRPr sz="1800">
                <a:solidFill>
                  <a:schemeClr val="dk1"/>
                </a:solidFill>
                <a:latin typeface="Rockwell"/>
                <a:ea typeface="Rockwell"/>
                <a:cs typeface="Rockwell"/>
                <a:sym typeface="Rockwell"/>
              </a:defRPr>
            </a:lvl6pPr>
            <a:lvl7pPr marL="0" marR="0" lvl="6" indent="0" algn="l" rtl="0">
              <a:spcBef>
                <a:spcPts val="0"/>
              </a:spcBef>
              <a:buNone/>
              <a:defRPr sz="1800">
                <a:solidFill>
                  <a:schemeClr val="dk1"/>
                </a:solidFill>
                <a:latin typeface="Rockwell"/>
                <a:ea typeface="Rockwell"/>
                <a:cs typeface="Rockwell"/>
                <a:sym typeface="Rockwell"/>
              </a:defRPr>
            </a:lvl7pPr>
            <a:lvl8pPr marL="0" marR="0" lvl="7" indent="0" algn="l" rtl="0">
              <a:spcBef>
                <a:spcPts val="0"/>
              </a:spcBef>
              <a:buNone/>
              <a:defRPr sz="1800">
                <a:solidFill>
                  <a:schemeClr val="dk1"/>
                </a:solidFill>
                <a:latin typeface="Rockwell"/>
                <a:ea typeface="Rockwell"/>
                <a:cs typeface="Rockwell"/>
                <a:sym typeface="Rockwell"/>
              </a:defRPr>
            </a:lvl8pPr>
            <a:lvl9pPr marL="0" marR="0" lvl="8" indent="0" algn="l" rtl="0">
              <a:spcBef>
                <a:spcPts val="0"/>
              </a:spcBef>
              <a:buNone/>
              <a:defRPr sz="1800">
                <a:solidFill>
                  <a:schemeClr val="dk1"/>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215" name="Google Shape;1215;p216"/>
          <p:cNvSpPr txBox="1">
            <a:spLocks noGrp="1"/>
          </p:cNvSpPr>
          <p:nvPr>
            <p:ph type="body" idx="3"/>
          </p:nvPr>
        </p:nvSpPr>
        <p:spPr>
          <a:xfrm>
            <a:off x="663388" y="2070852"/>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800"/>
              <a:buNone/>
              <a:defRPr sz="1800" b="0">
                <a:solidFill>
                  <a:schemeClr val="lt1"/>
                </a:solidFill>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16" name="Google Shape;1216;p216"/>
          <p:cNvSpPr txBox="1">
            <a:spLocks noGrp="1"/>
          </p:cNvSpPr>
          <p:nvPr>
            <p:ph type="body" idx="4"/>
          </p:nvPr>
        </p:nvSpPr>
        <p:spPr>
          <a:xfrm>
            <a:off x="5866504" y="2070852"/>
            <a:ext cx="4876800" cy="322729"/>
          </a:xfrm>
          <a:prstGeom prst="rect">
            <a:avLst/>
          </a:prstGeom>
          <a:solidFill>
            <a:srgbClr val="AAE39E"/>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800"/>
              <a:buNone/>
              <a:defRPr sz="1800" b="0">
                <a:solidFill>
                  <a:schemeClr val="lt1"/>
                </a:solidFill>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217"/>
        <p:cNvGrpSpPr/>
        <p:nvPr/>
      </p:nvGrpSpPr>
      <p:grpSpPr>
        <a:xfrm>
          <a:off x="0" y="0"/>
          <a:ext cx="0" cy="0"/>
          <a:chOff x="0" y="0"/>
          <a:chExt cx="0" cy="0"/>
        </a:xfrm>
      </p:grpSpPr>
      <p:sp>
        <p:nvSpPr>
          <p:cNvPr id="1218" name="Google Shape;1218;p217"/>
          <p:cNvSpPr/>
          <p:nvPr/>
        </p:nvSpPr>
        <p:spPr>
          <a:xfrm>
            <a:off x="10947404"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219" name="Google Shape;1219;p217"/>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220" name="Google Shape;1220;p217"/>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1221" name="Google Shape;1221;p21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22" name="Google Shape;1222;p217"/>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1223" name="Google Shape;1223;p217"/>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1224" name="Google Shape;1224;p217"/>
          <p:cNvSpPr txBox="1">
            <a:spLocks noGrp="1"/>
          </p:cNvSpPr>
          <p:nvPr>
            <p:ph type="dt" idx="10"/>
          </p:nvPr>
        </p:nvSpPr>
        <p:spPr>
          <a:xfrm>
            <a:off x="9060329" y="6423585"/>
            <a:ext cx="284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25" name="Google Shape;1225;p217"/>
          <p:cNvSpPr txBox="1">
            <a:spLocks noGrp="1"/>
          </p:cNvSpPr>
          <p:nvPr>
            <p:ph type="ftr" idx="11"/>
          </p:nvPr>
        </p:nvSpPr>
        <p:spPr>
          <a:xfrm>
            <a:off x="268941" y="6423585"/>
            <a:ext cx="81640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26" name="Google Shape;1226;p217"/>
          <p:cNvSpPr txBox="1">
            <a:spLocks noGrp="1"/>
          </p:cNvSpPr>
          <p:nvPr>
            <p:ph type="sldNum" idx="12"/>
          </p:nvPr>
        </p:nvSpPr>
        <p:spPr>
          <a:xfrm>
            <a:off x="11074400" y="242234"/>
            <a:ext cx="7388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spcBef>
                <a:spcPts val="0"/>
              </a:spcBef>
              <a:buNone/>
              <a:defRPr sz="1400">
                <a:solidFill>
                  <a:srgbClr val="FFFFFF"/>
                </a:solidFill>
                <a:latin typeface="Rockwell"/>
                <a:ea typeface="Rockwell"/>
                <a:cs typeface="Rockwell"/>
                <a:sym typeface="Rockwell"/>
              </a:defRPr>
            </a:lvl2pPr>
            <a:lvl3pPr marL="0" marR="0" lvl="2" indent="0" algn="r" rtl="0">
              <a:spcBef>
                <a:spcPts val="0"/>
              </a:spcBef>
              <a:buNone/>
              <a:defRPr sz="1400">
                <a:solidFill>
                  <a:srgbClr val="FFFFFF"/>
                </a:solidFill>
                <a:latin typeface="Rockwell"/>
                <a:ea typeface="Rockwell"/>
                <a:cs typeface="Rockwell"/>
                <a:sym typeface="Rockwell"/>
              </a:defRPr>
            </a:lvl3pPr>
            <a:lvl4pPr marL="0" marR="0" lvl="3" indent="0" algn="r" rtl="0">
              <a:spcBef>
                <a:spcPts val="0"/>
              </a:spcBef>
              <a:buNone/>
              <a:defRPr sz="1400">
                <a:solidFill>
                  <a:srgbClr val="FFFFFF"/>
                </a:solidFill>
                <a:latin typeface="Rockwell"/>
                <a:ea typeface="Rockwell"/>
                <a:cs typeface="Rockwell"/>
                <a:sym typeface="Rockwell"/>
              </a:defRPr>
            </a:lvl4pPr>
            <a:lvl5pPr marL="0" marR="0" lvl="4" indent="0" algn="r" rtl="0">
              <a:spcBef>
                <a:spcPts val="0"/>
              </a:spcBef>
              <a:buNone/>
              <a:defRPr sz="1400">
                <a:solidFill>
                  <a:srgbClr val="FFFFFF"/>
                </a:solidFill>
                <a:latin typeface="Rockwell"/>
                <a:ea typeface="Rockwell"/>
                <a:cs typeface="Rockwell"/>
                <a:sym typeface="Rockwell"/>
              </a:defRPr>
            </a:lvl5pPr>
            <a:lvl6pPr marL="0" marR="0" lvl="5" indent="0" algn="r" rtl="0">
              <a:spcBef>
                <a:spcPts val="0"/>
              </a:spcBef>
              <a:buNone/>
              <a:defRPr sz="1400">
                <a:solidFill>
                  <a:srgbClr val="FFFFFF"/>
                </a:solidFill>
                <a:latin typeface="Rockwell"/>
                <a:ea typeface="Rockwell"/>
                <a:cs typeface="Rockwell"/>
                <a:sym typeface="Rockwell"/>
              </a:defRPr>
            </a:lvl6pPr>
            <a:lvl7pPr marL="0" marR="0" lvl="6" indent="0" algn="r" rtl="0">
              <a:spcBef>
                <a:spcPts val="0"/>
              </a:spcBef>
              <a:buNone/>
              <a:defRPr sz="1400">
                <a:solidFill>
                  <a:srgbClr val="FFFFFF"/>
                </a:solidFill>
                <a:latin typeface="Rockwell"/>
                <a:ea typeface="Rockwell"/>
                <a:cs typeface="Rockwell"/>
                <a:sym typeface="Rockwell"/>
              </a:defRPr>
            </a:lvl7pPr>
            <a:lvl8pPr marL="0" marR="0" lvl="7" indent="0" algn="r" rtl="0">
              <a:spcBef>
                <a:spcPts val="0"/>
              </a:spcBef>
              <a:buNone/>
              <a:defRPr sz="1400">
                <a:solidFill>
                  <a:srgbClr val="FFFFFF"/>
                </a:solidFill>
                <a:latin typeface="Rockwell"/>
                <a:ea typeface="Rockwell"/>
                <a:cs typeface="Rockwell"/>
                <a:sym typeface="Rockwell"/>
              </a:defRPr>
            </a:lvl8pPr>
            <a:lvl9pPr marL="0" marR="0" lvl="8" indent="0" algn="r" rtl="0">
              <a:spcBef>
                <a:spcPts val="0"/>
              </a:spcBef>
              <a:buNone/>
              <a:defRPr sz="1400">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2" name="Google Shape;112;p20"/>
          <p:cNvSpPr>
            <a:spLocks noGrp="1"/>
          </p:cNvSpPr>
          <p:nvPr>
            <p:ph type="pic" idx="2"/>
          </p:nvPr>
        </p:nvSpPr>
        <p:spPr>
          <a:xfrm>
            <a:off x="838725" y="1828800"/>
            <a:ext cx="4808096"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13" name="Google Shape;113;p20"/>
          <p:cNvSpPr>
            <a:spLocks noGrp="1"/>
          </p:cNvSpPr>
          <p:nvPr>
            <p:ph type="pic" idx="3"/>
          </p:nvPr>
        </p:nvSpPr>
        <p:spPr>
          <a:xfrm>
            <a:off x="6385301" y="1828800"/>
            <a:ext cx="4968499"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14" name="Google Shape;114;p20"/>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115" name="Google Shape;115;p20"/>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116" name="Google Shape;116;p20"/>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117" name="Google Shape;117;p20"/>
          <p:cNvCxnSpPr/>
          <p:nvPr/>
        </p:nvCxnSpPr>
        <p:spPr>
          <a:xfrm>
            <a:off x="810477" y="1552073"/>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27"/>
        <p:cNvGrpSpPr/>
        <p:nvPr/>
      </p:nvGrpSpPr>
      <p:grpSpPr>
        <a:xfrm>
          <a:off x="0" y="0"/>
          <a:ext cx="0" cy="0"/>
          <a:chOff x="0" y="0"/>
          <a:chExt cx="0" cy="0"/>
        </a:xfrm>
      </p:grpSpPr>
      <p:sp>
        <p:nvSpPr>
          <p:cNvPr id="1228" name="Google Shape;1228;p218"/>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chemeClr val="dk1"/>
              </a:buClr>
              <a:buSzPts val="2400"/>
              <a:buFont typeface="Rockwell"/>
              <a:buNone/>
              <a:defRPr sz="2400">
                <a:latin typeface="Century Gothic" panose="020B0502020202020204" pitchFamily="34"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1229" name="Google Shape;1229;p218"/>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90000"/>
              </a:lnSpc>
              <a:spcBef>
                <a:spcPts val="0"/>
              </a:spcBef>
              <a:spcAft>
                <a:spcPts val="0"/>
              </a:spcAft>
              <a:buClr>
                <a:schemeClr val="dk1"/>
              </a:buClr>
              <a:buSzPts val="1200"/>
              <a:buChar char="●"/>
              <a:defRPr sz="1200">
                <a:latin typeface="Century Gothic" panose="020B0502020202020204" pitchFamily="34" charset="0"/>
              </a:defRPr>
            </a:lvl1pPr>
            <a:lvl2pPr marL="914400" lvl="1" indent="-304800" algn="l">
              <a:lnSpc>
                <a:spcPct val="90000"/>
              </a:lnSpc>
              <a:spcBef>
                <a:spcPts val="1600"/>
              </a:spcBef>
              <a:spcAft>
                <a:spcPts val="0"/>
              </a:spcAft>
              <a:buClr>
                <a:schemeClr val="dk1"/>
              </a:buClr>
              <a:buSzPts val="1200"/>
              <a:buChar char="○"/>
              <a:defRPr sz="1200"/>
            </a:lvl2pPr>
            <a:lvl3pPr marL="1371600" lvl="2" indent="-304800" algn="l">
              <a:lnSpc>
                <a:spcPct val="90000"/>
              </a:lnSpc>
              <a:spcBef>
                <a:spcPts val="1600"/>
              </a:spcBef>
              <a:spcAft>
                <a:spcPts val="0"/>
              </a:spcAft>
              <a:buClr>
                <a:schemeClr val="dk1"/>
              </a:buClr>
              <a:buSzPts val="1200"/>
              <a:buChar char="■"/>
              <a:defRPr sz="1200"/>
            </a:lvl3pPr>
            <a:lvl4pPr marL="1828800" lvl="3" indent="-304800" algn="l">
              <a:lnSpc>
                <a:spcPct val="90000"/>
              </a:lnSpc>
              <a:spcBef>
                <a:spcPts val="1600"/>
              </a:spcBef>
              <a:spcAft>
                <a:spcPts val="0"/>
              </a:spcAft>
              <a:buClr>
                <a:schemeClr val="dk1"/>
              </a:buClr>
              <a:buSzPts val="1200"/>
              <a:buChar char="●"/>
              <a:defRPr sz="1200"/>
            </a:lvl4pPr>
            <a:lvl5pPr marL="2286000" lvl="4" indent="-304800" algn="l">
              <a:lnSpc>
                <a:spcPct val="90000"/>
              </a:lnSpc>
              <a:spcBef>
                <a:spcPts val="1600"/>
              </a:spcBef>
              <a:spcAft>
                <a:spcPts val="0"/>
              </a:spcAft>
              <a:buClr>
                <a:schemeClr val="dk1"/>
              </a:buClr>
              <a:buSzPts val="1200"/>
              <a:buChar char="○"/>
              <a:defRPr sz="1200"/>
            </a:lvl5pPr>
            <a:lvl6pPr marL="2743200" lvl="5" indent="-304800" algn="l">
              <a:lnSpc>
                <a:spcPct val="90000"/>
              </a:lnSpc>
              <a:spcBef>
                <a:spcPts val="1600"/>
              </a:spcBef>
              <a:spcAft>
                <a:spcPts val="0"/>
              </a:spcAft>
              <a:buClr>
                <a:schemeClr val="dk1"/>
              </a:buClr>
              <a:buSzPts val="1200"/>
              <a:buChar char="■"/>
              <a:defRPr sz="1200"/>
            </a:lvl6pPr>
            <a:lvl7pPr marL="3200400" lvl="6" indent="-304800" algn="l">
              <a:lnSpc>
                <a:spcPct val="90000"/>
              </a:lnSpc>
              <a:spcBef>
                <a:spcPts val="1600"/>
              </a:spcBef>
              <a:spcAft>
                <a:spcPts val="0"/>
              </a:spcAft>
              <a:buClr>
                <a:schemeClr val="dk1"/>
              </a:buClr>
              <a:buSzPts val="1200"/>
              <a:buChar char="●"/>
              <a:defRPr sz="1200"/>
            </a:lvl7pPr>
            <a:lvl8pPr marL="3657600" lvl="7" indent="-304800" algn="l">
              <a:lnSpc>
                <a:spcPct val="90000"/>
              </a:lnSpc>
              <a:spcBef>
                <a:spcPts val="1600"/>
              </a:spcBef>
              <a:spcAft>
                <a:spcPts val="0"/>
              </a:spcAft>
              <a:buClr>
                <a:schemeClr val="dk1"/>
              </a:buClr>
              <a:buSzPts val="1200"/>
              <a:buChar char="○"/>
              <a:defRPr sz="1200"/>
            </a:lvl8pPr>
            <a:lvl9pPr marL="4114800" lvl="8" indent="-304800" algn="l">
              <a:lnSpc>
                <a:spcPct val="90000"/>
              </a:lnSpc>
              <a:spcBef>
                <a:spcPts val="1600"/>
              </a:spcBef>
              <a:spcAft>
                <a:spcPts val="1600"/>
              </a:spcAft>
              <a:buClr>
                <a:schemeClr val="dk1"/>
              </a:buClr>
              <a:buSzPts val="1200"/>
              <a:buChar char="■"/>
              <a:defRPr sz="1200"/>
            </a:lvl9pPr>
          </a:lstStyle>
          <a:p>
            <a:endParaRPr dirty="0"/>
          </a:p>
        </p:txBody>
      </p:sp>
      <p:sp>
        <p:nvSpPr>
          <p:cNvPr id="1230" name="Google Shape;1230;p2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2pPr>
            <a:lvl3pPr marL="0" marR="0" lvl="2"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3pPr>
            <a:lvl4pPr marL="0" marR="0" lvl="3"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4pPr>
            <a:lvl5pPr marL="0" marR="0" lvl="4"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5pPr>
            <a:lvl6pPr marL="0" marR="0" lvl="5"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6pPr>
            <a:lvl7pPr marL="0" marR="0" lvl="6"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7pPr>
            <a:lvl8pPr marL="0" marR="0" lvl="7"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8pPr>
            <a:lvl9pPr marL="0" marR="0" lvl="8"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231"/>
        <p:cNvGrpSpPr/>
        <p:nvPr/>
      </p:nvGrpSpPr>
      <p:grpSpPr>
        <a:xfrm>
          <a:off x="0" y="0"/>
          <a:ext cx="0" cy="0"/>
          <a:chOff x="0" y="0"/>
          <a:chExt cx="0" cy="0"/>
        </a:xfrm>
      </p:grpSpPr>
      <p:sp>
        <p:nvSpPr>
          <p:cNvPr id="1232" name="Google Shape;1232;p219"/>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233" name="Google Shape;1233;p219"/>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234" name="Google Shape;1234;p219"/>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1235" name="Google Shape;1235;p219"/>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4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36" name="Google Shape;1236;p219"/>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4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37" name="Google Shape;1237;p219"/>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238" name="Google Shape;1238;p219"/>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400" b="0" i="0" u="none" strike="noStrike" cap="none" dirty="0">
              <a:solidFill>
                <a:srgbClr val="000000"/>
              </a:solidFill>
              <a:latin typeface="Century Gothic" panose="020B0502020202020204" pitchFamily="34" charset="0"/>
              <a:ea typeface="Arial"/>
              <a:cs typeface="Arial"/>
              <a:sym typeface="Arial"/>
            </a:endParaRPr>
          </a:p>
        </p:txBody>
      </p:sp>
      <p:sp>
        <p:nvSpPr>
          <p:cNvPr id="1239" name="Google Shape;1239;p219"/>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240"/>
        <p:cNvGrpSpPr/>
        <p:nvPr/>
      </p:nvGrpSpPr>
      <p:grpSpPr>
        <a:xfrm>
          <a:off x="0" y="0"/>
          <a:ext cx="0" cy="0"/>
          <a:chOff x="0" y="0"/>
          <a:chExt cx="0" cy="0"/>
        </a:xfrm>
      </p:grpSpPr>
      <p:sp>
        <p:nvSpPr>
          <p:cNvPr id="1241" name="Google Shape;1241;p220"/>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242" name="Google Shape;1242;p220"/>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400" b="0" i="0" u="none" strike="noStrike" cap="none" dirty="0">
              <a:solidFill>
                <a:srgbClr val="000000"/>
              </a:solidFill>
              <a:latin typeface="Century Gothic" panose="020B0502020202020204" pitchFamily="34" charset="0"/>
              <a:ea typeface="Arial"/>
              <a:cs typeface="Arial"/>
              <a:sym typeface="Arial"/>
            </a:endParaRPr>
          </a:p>
        </p:txBody>
      </p:sp>
      <p:sp>
        <p:nvSpPr>
          <p:cNvPr id="1243" name="Google Shape;1243;p220"/>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244" name="Google Shape;1244;p220"/>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dirty="0"/>
          </a:p>
        </p:txBody>
      </p:sp>
      <p:sp>
        <p:nvSpPr>
          <p:cNvPr id="1245" name="Google Shape;1245;p220"/>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dirty="0"/>
          </a:p>
        </p:txBody>
      </p:sp>
      <p:sp>
        <p:nvSpPr>
          <p:cNvPr id="1246" name="Google Shape;1246;p220"/>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4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47" name="Google Shape;1247;p220"/>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4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48" name="Google Shape;1248;p220"/>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249" name="Google Shape;1249;p220"/>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dirty="0"/>
          </a:p>
        </p:txBody>
      </p:sp>
      <p:sp>
        <p:nvSpPr>
          <p:cNvPr id="1250" name="Google Shape;1250;p220"/>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dirty="0"/>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54"/>
        <p:cNvGrpSpPr/>
        <p:nvPr/>
      </p:nvGrpSpPr>
      <p:grpSpPr>
        <a:xfrm>
          <a:off x="0" y="0"/>
          <a:ext cx="0" cy="0"/>
          <a:chOff x="0" y="0"/>
          <a:chExt cx="0" cy="0"/>
        </a:xfrm>
      </p:grpSpPr>
      <p:sp>
        <p:nvSpPr>
          <p:cNvPr id="1255" name="Google Shape;1255;p222"/>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256" name="Google Shape;1256;p222"/>
          <p:cNvSpPr txBox="1">
            <a:spLocks noGrp="1"/>
          </p:cNvSpPr>
          <p:nvPr>
            <p:ph type="ctrTitle"/>
          </p:nvPr>
        </p:nvSpPr>
        <p:spPr>
          <a:xfrm>
            <a:off x="768628"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Century Gothic"/>
              <a:buNone/>
              <a:defRPr sz="5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7" name="Google Shape;1257;p222"/>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58" name="Google Shape;1258;p222"/>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1259" name="Google Shape;1259;p222"/>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a:solidFill>
                  <a:schemeClr val="dk2"/>
                </a:solidFill>
                <a:latin typeface="Century Gothic"/>
                <a:ea typeface="Century Gothic"/>
                <a:cs typeface="Century Gothic"/>
                <a:sym typeface="Century Gothic"/>
              </a:rPr>
              <a:t>rightquestion.org</a:t>
            </a:r>
            <a:endParaRPr sz="1600" b="0" i="0" u="none" strike="noStrike" cap="none">
              <a:solidFill>
                <a:schemeClr val="dk2"/>
              </a:solidFill>
              <a:latin typeface="Century Gothic"/>
              <a:ea typeface="Century Gothic"/>
              <a:cs typeface="Century Gothic"/>
              <a:sym typeface="Century Gothic"/>
            </a:endParaRPr>
          </a:p>
        </p:txBody>
      </p:sp>
      <p:cxnSp>
        <p:nvCxnSpPr>
          <p:cNvPr id="1260" name="Google Shape;1260;p222"/>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1_Title Only w/ Footer" type="titleOnly">
  <p:cSld name="TITLE_ONLY">
    <p:spTree>
      <p:nvGrpSpPr>
        <p:cNvPr id="1" name="Shape 1261"/>
        <p:cNvGrpSpPr/>
        <p:nvPr/>
      </p:nvGrpSpPr>
      <p:grpSpPr>
        <a:xfrm>
          <a:off x="0" y="0"/>
          <a:ext cx="0" cy="0"/>
          <a:chOff x="0" y="0"/>
          <a:chExt cx="0" cy="0"/>
        </a:xfrm>
      </p:grpSpPr>
      <p:sp>
        <p:nvSpPr>
          <p:cNvPr id="1262" name="Google Shape;1262;p223"/>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63" name="Google Shape;1263;p223"/>
          <p:cNvCxnSpPr/>
          <p:nvPr/>
        </p:nvCxnSpPr>
        <p:spPr>
          <a:xfrm>
            <a:off x="838203" y="1174484"/>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2_Title and Content w/ Footer" type="obj">
  <p:cSld name="OBJECT">
    <p:spTree>
      <p:nvGrpSpPr>
        <p:cNvPr id="1" name="Shape 1264"/>
        <p:cNvGrpSpPr/>
        <p:nvPr/>
      </p:nvGrpSpPr>
      <p:grpSpPr>
        <a:xfrm>
          <a:off x="0" y="0"/>
          <a:ext cx="0" cy="0"/>
          <a:chOff x="0" y="0"/>
          <a:chExt cx="0" cy="0"/>
        </a:xfrm>
      </p:grpSpPr>
      <p:sp>
        <p:nvSpPr>
          <p:cNvPr id="1265" name="Google Shape;1265;p224"/>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6" name="Google Shape;1266;p2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67" name="Google Shape;1267;p224"/>
          <p:cNvCxnSpPr/>
          <p:nvPr/>
        </p:nvCxnSpPr>
        <p:spPr>
          <a:xfrm>
            <a:off x="728525" y="1227818"/>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1268"/>
        <p:cNvGrpSpPr/>
        <p:nvPr/>
      </p:nvGrpSpPr>
      <p:grpSpPr>
        <a:xfrm>
          <a:off x="0" y="0"/>
          <a:ext cx="0" cy="0"/>
          <a:chOff x="0" y="0"/>
          <a:chExt cx="0" cy="0"/>
        </a:xfrm>
      </p:grpSpPr>
      <p:sp>
        <p:nvSpPr>
          <p:cNvPr id="1269" name="Google Shape;1269;p225"/>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0" name="Google Shape;1270;p225"/>
          <p:cNvSpPr>
            <a:spLocks noGrp="1"/>
          </p:cNvSpPr>
          <p:nvPr>
            <p:ph type="pic" idx="2"/>
          </p:nvPr>
        </p:nvSpPr>
        <p:spPr>
          <a:xfrm>
            <a:off x="838725" y="1828806"/>
            <a:ext cx="4808096" cy="2649303"/>
          </a:xfrm>
          <a:prstGeom prst="rect">
            <a:avLst/>
          </a:prstGeom>
          <a:noFill/>
          <a:ln>
            <a:noFill/>
          </a:ln>
        </p:spPr>
      </p:sp>
      <p:sp>
        <p:nvSpPr>
          <p:cNvPr id="1271" name="Google Shape;1271;p225"/>
          <p:cNvSpPr>
            <a:spLocks noGrp="1"/>
          </p:cNvSpPr>
          <p:nvPr>
            <p:ph type="pic" idx="3"/>
          </p:nvPr>
        </p:nvSpPr>
        <p:spPr>
          <a:xfrm>
            <a:off x="6385301" y="1828806"/>
            <a:ext cx="4968499" cy="2649303"/>
          </a:xfrm>
          <a:prstGeom prst="rect">
            <a:avLst/>
          </a:prstGeom>
          <a:noFill/>
          <a:ln>
            <a:noFill/>
          </a:ln>
        </p:spPr>
      </p:sp>
      <p:sp>
        <p:nvSpPr>
          <p:cNvPr id="1272" name="Google Shape;1272;p225"/>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73" name="Google Shape;1273;p225"/>
          <p:cNvCxnSpPr/>
          <p:nvPr/>
        </p:nvCxnSpPr>
        <p:spPr>
          <a:xfrm>
            <a:off x="838729" y="118890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1274"/>
        <p:cNvGrpSpPr/>
        <p:nvPr/>
      </p:nvGrpSpPr>
      <p:grpSpPr>
        <a:xfrm>
          <a:off x="0" y="0"/>
          <a:ext cx="0" cy="0"/>
          <a:chOff x="0" y="0"/>
          <a:chExt cx="0" cy="0"/>
        </a:xfrm>
      </p:grpSpPr>
      <p:sp>
        <p:nvSpPr>
          <p:cNvPr id="1275" name="Google Shape;1275;p226"/>
          <p:cNvSpPr txBox="1">
            <a:spLocks noGrp="1"/>
          </p:cNvSpPr>
          <p:nvPr>
            <p:ph type="title"/>
          </p:nvPr>
        </p:nvSpPr>
        <p:spPr>
          <a:xfrm>
            <a:off x="675343" y="4424082"/>
            <a:ext cx="8254876" cy="8337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Century Gothic"/>
              <a:buNone/>
              <a:defRPr sz="2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6" name="Google Shape;1276;p226"/>
          <p:cNvSpPr>
            <a:spLocks noGrp="1"/>
          </p:cNvSpPr>
          <p:nvPr>
            <p:ph type="pic" idx="2"/>
          </p:nvPr>
        </p:nvSpPr>
        <p:spPr>
          <a:xfrm>
            <a:off x="370546" y="228600"/>
            <a:ext cx="8504519" cy="4187952"/>
          </a:xfrm>
          <a:prstGeom prst="rect">
            <a:avLst/>
          </a:prstGeom>
          <a:noFill/>
          <a:ln>
            <a:noFill/>
          </a:ln>
        </p:spPr>
      </p:sp>
      <p:sp>
        <p:nvSpPr>
          <p:cNvPr id="1277" name="Google Shape;1277;p22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78" name="Google Shape;1278;p22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79" name="Google Shape;1279;p22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1280" name="Google Shape;1280;p226"/>
          <p:cNvSpPr/>
          <p:nvPr/>
        </p:nvSpPr>
        <p:spPr>
          <a:xfrm>
            <a:off x="9069917" y="228600"/>
            <a:ext cx="27432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281" name="Google Shape;1281;p226"/>
          <p:cNvSpPr/>
          <p:nvPr/>
        </p:nvSpPr>
        <p:spPr>
          <a:xfrm>
            <a:off x="9069917" y="2377440"/>
            <a:ext cx="27432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282" name="Google Shape;1282;p226"/>
          <p:cNvSpPr txBox="1"/>
          <p:nvPr/>
        </p:nvSpPr>
        <p:spPr>
          <a:xfrm>
            <a:off x="436285" y="4632792"/>
            <a:ext cx="294091"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400"/>
              <a:buFont typeface="Rockwell"/>
              <a:buNone/>
            </a:pPr>
            <a:r>
              <a:rPr lang="en-US" sz="2400" b="1" i="0" u="none" strike="noStrike" cap="none" dirty="0">
                <a:solidFill>
                  <a:srgbClr val="9FC3E3"/>
                </a:solidFill>
                <a:latin typeface="Century Gothic" panose="020B0502020202020204" pitchFamily="34" charset="0"/>
                <a:ea typeface="Rockwell"/>
                <a:cs typeface="Rockwell"/>
                <a:sym typeface="Rockwell"/>
              </a:rPr>
              <a:t>+ </a:t>
            </a:r>
            <a:endParaRPr dirty="0">
              <a:latin typeface="Century Gothic" panose="020B0502020202020204" pitchFamily="34" charset="0"/>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3_Title and Content w/ Footer">
  <p:cSld name="3_Title and Content w/ Footer">
    <p:spTree>
      <p:nvGrpSpPr>
        <p:cNvPr id="1" name="Shape 1283"/>
        <p:cNvGrpSpPr/>
        <p:nvPr/>
      </p:nvGrpSpPr>
      <p:grpSpPr>
        <a:xfrm>
          <a:off x="0" y="0"/>
          <a:ext cx="0" cy="0"/>
          <a:chOff x="0" y="0"/>
          <a:chExt cx="0" cy="0"/>
        </a:xfrm>
      </p:grpSpPr>
      <p:sp>
        <p:nvSpPr>
          <p:cNvPr id="1284" name="Google Shape;1284;p227"/>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5" name="Google Shape;1285;p2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86" name="Google Shape;1286;p227"/>
          <p:cNvCxnSpPr/>
          <p:nvPr/>
        </p:nvCxnSpPr>
        <p:spPr>
          <a:xfrm>
            <a:off x="728523" y="1662320"/>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287"/>
        <p:cNvGrpSpPr/>
        <p:nvPr/>
      </p:nvGrpSpPr>
      <p:grpSpPr>
        <a:xfrm>
          <a:off x="0" y="0"/>
          <a:ext cx="0" cy="0"/>
          <a:chOff x="0" y="0"/>
          <a:chExt cx="0" cy="0"/>
        </a:xfrm>
      </p:grpSpPr>
      <p:sp>
        <p:nvSpPr>
          <p:cNvPr id="1288" name="Google Shape;1288;p228"/>
          <p:cNvSpPr>
            <a:spLocks noGrp="1"/>
          </p:cNvSpPr>
          <p:nvPr>
            <p:ph type="pic" idx="2"/>
          </p:nvPr>
        </p:nvSpPr>
        <p:spPr>
          <a:xfrm>
            <a:off x="707441" y="987431"/>
            <a:ext cx="6172200" cy="4873625"/>
          </a:xfrm>
          <a:prstGeom prst="rect">
            <a:avLst/>
          </a:prstGeom>
          <a:noFill/>
          <a:ln>
            <a:noFill/>
          </a:ln>
        </p:spPr>
      </p:sp>
      <p:sp>
        <p:nvSpPr>
          <p:cNvPr id="1289" name="Google Shape;1289;p228"/>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0" name="Google Shape;1290;p228"/>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1291" name="Google Shape;1291;p228"/>
          <p:cNvCxnSpPr/>
          <p:nvPr/>
        </p:nvCxnSpPr>
        <p:spPr>
          <a:xfrm>
            <a:off x="604957" y="605930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19"/>
        <p:cNvGrpSpPr/>
        <p:nvPr/>
      </p:nvGrpSpPr>
      <p:grpSpPr>
        <a:xfrm>
          <a:off x="0" y="0"/>
          <a:ext cx="0" cy="0"/>
          <a:chOff x="0" y="0"/>
          <a:chExt cx="0" cy="0"/>
        </a:xfrm>
      </p:grpSpPr>
      <p:cxnSp>
        <p:nvCxnSpPr>
          <p:cNvPr id="20" name="Google Shape;20;p3"/>
          <p:cNvCxnSpPr/>
          <p:nvPr/>
        </p:nvCxnSpPr>
        <p:spPr>
          <a:xfrm>
            <a:off x="699266" y="5965061"/>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118"/>
        <p:cNvGrpSpPr/>
        <p:nvPr/>
      </p:nvGrpSpPr>
      <p:grpSpPr>
        <a:xfrm>
          <a:off x="0" y="0"/>
          <a:ext cx="0" cy="0"/>
          <a:chOff x="0" y="0"/>
          <a:chExt cx="0" cy="0"/>
        </a:xfrm>
      </p:grpSpPr>
      <p:sp>
        <p:nvSpPr>
          <p:cNvPr id="119" name="Google Shape;119;p21"/>
          <p:cNvSpPr>
            <a:spLocks noGrp="1"/>
          </p:cNvSpPr>
          <p:nvPr>
            <p:ph type="pic" idx="2"/>
          </p:nvPr>
        </p:nvSpPr>
        <p:spPr>
          <a:xfrm>
            <a:off x="707441"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20" name="Google Shape;120;p21"/>
          <p:cNvSpPr txBox="1">
            <a:spLocks noGrp="1"/>
          </p:cNvSpPr>
          <p:nvPr>
            <p:ph type="body" idx="1"/>
          </p:nvPr>
        </p:nvSpPr>
        <p:spPr>
          <a:xfrm>
            <a:off x="7423151" y="1303421"/>
            <a:ext cx="3932237" cy="257876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1" name="Google Shape;121;p21"/>
          <p:cNvSpPr txBox="1">
            <a:spLocks noGrp="1"/>
          </p:cNvSpPr>
          <p:nvPr>
            <p:ph type="body" idx="3"/>
          </p:nvPr>
        </p:nvSpPr>
        <p:spPr>
          <a:xfrm>
            <a:off x="7423151" y="4070685"/>
            <a:ext cx="3932237" cy="257876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2" name="Google Shape;122;p21"/>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123" name="Google Shape;123;p21"/>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124" name="Google Shape;124;p21"/>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1292"/>
        <p:cNvGrpSpPr/>
        <p:nvPr/>
      </p:nvGrpSpPr>
      <p:grpSpPr>
        <a:xfrm>
          <a:off x="0" y="0"/>
          <a:ext cx="0" cy="0"/>
          <a:chOff x="0" y="0"/>
          <a:chExt cx="0" cy="0"/>
        </a:xfrm>
      </p:grpSpPr>
      <p:sp>
        <p:nvSpPr>
          <p:cNvPr id="1293" name="Google Shape;1293;p229"/>
          <p:cNvSpPr>
            <a:spLocks noGrp="1"/>
          </p:cNvSpPr>
          <p:nvPr>
            <p:ph type="pic" idx="2"/>
          </p:nvPr>
        </p:nvSpPr>
        <p:spPr>
          <a:xfrm>
            <a:off x="707441" y="987431"/>
            <a:ext cx="6172200" cy="4873625"/>
          </a:xfrm>
          <a:prstGeom prst="rect">
            <a:avLst/>
          </a:prstGeom>
          <a:noFill/>
          <a:ln>
            <a:noFill/>
          </a:ln>
        </p:spPr>
      </p:sp>
      <p:sp>
        <p:nvSpPr>
          <p:cNvPr id="1294" name="Google Shape;1294;p229"/>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5" name="Google Shape;1295;p229"/>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1296" name="Google Shape;1296;p229"/>
          <p:cNvCxnSpPr/>
          <p:nvPr/>
        </p:nvCxnSpPr>
        <p:spPr>
          <a:xfrm>
            <a:off x="598779" y="606548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297"/>
        <p:cNvGrpSpPr/>
        <p:nvPr/>
      </p:nvGrpSpPr>
      <p:grpSpPr>
        <a:xfrm>
          <a:off x="0" y="0"/>
          <a:ext cx="0" cy="0"/>
          <a:chOff x="0" y="0"/>
          <a:chExt cx="0" cy="0"/>
        </a:xfrm>
      </p:grpSpPr>
      <p:cxnSp>
        <p:nvCxnSpPr>
          <p:cNvPr id="1298" name="Google Shape;1298;p230"/>
          <p:cNvCxnSpPr/>
          <p:nvPr/>
        </p:nvCxnSpPr>
        <p:spPr>
          <a:xfrm>
            <a:off x="481390" y="607166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99"/>
        <p:cNvGrpSpPr/>
        <p:nvPr/>
      </p:nvGrpSpPr>
      <p:grpSpPr>
        <a:xfrm>
          <a:off x="0" y="0"/>
          <a:ext cx="0" cy="0"/>
          <a:chOff x="0" y="0"/>
          <a:chExt cx="0" cy="0"/>
        </a:xfrm>
      </p:grpSpPr>
      <p:sp>
        <p:nvSpPr>
          <p:cNvPr id="1300" name="Google Shape;1300;p231"/>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301" name="Google Shape;1301;p23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2" name="Google Shape;1302;p2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3" name="Google Shape;1303;p231"/>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1304" name="Google Shape;1304;p231"/>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a:solidFill>
                  <a:schemeClr val="dk2"/>
                </a:solidFill>
                <a:latin typeface="Century Gothic"/>
                <a:ea typeface="Century Gothic"/>
                <a:cs typeface="Century Gothic"/>
                <a:sym typeface="Century Gothic"/>
              </a:rPr>
              <a:t>rightquestion.org</a:t>
            </a:r>
            <a:endParaRPr sz="1600" b="0">
              <a:solidFill>
                <a:schemeClr val="dk2"/>
              </a:solidFill>
              <a:latin typeface="Century Gothic"/>
              <a:ea typeface="Century Gothic"/>
              <a:cs typeface="Century Gothic"/>
              <a:sym typeface="Century Gothic"/>
            </a:endParaRPr>
          </a:p>
        </p:txBody>
      </p:sp>
      <p:cxnSp>
        <p:nvCxnSpPr>
          <p:cNvPr id="1305" name="Google Shape;1305;p231"/>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06"/>
        <p:cNvGrpSpPr/>
        <p:nvPr/>
      </p:nvGrpSpPr>
      <p:grpSpPr>
        <a:xfrm>
          <a:off x="0" y="0"/>
          <a:ext cx="0" cy="0"/>
          <a:chOff x="0" y="0"/>
          <a:chExt cx="0" cy="0"/>
        </a:xfrm>
      </p:grpSpPr>
      <p:sp>
        <p:nvSpPr>
          <p:cNvPr id="1307" name="Google Shape;1307;p232"/>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308" name="Google Shape;1308;p232"/>
          <p:cNvSpPr txBox="1">
            <a:spLocks noGrp="1"/>
          </p:cNvSpPr>
          <p:nvPr>
            <p:ph type="title"/>
          </p:nvPr>
        </p:nvSpPr>
        <p:spPr>
          <a:xfrm>
            <a:off x="768627" y="34733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9" name="Google Shape;1309;p232"/>
          <p:cNvSpPr>
            <a:spLocks noGrp="1"/>
          </p:cNvSpPr>
          <p:nvPr>
            <p:ph type="pic" idx="2"/>
          </p:nvPr>
        </p:nvSpPr>
        <p:spPr>
          <a:xfrm>
            <a:off x="838725" y="1828806"/>
            <a:ext cx="4808096" cy="2649303"/>
          </a:xfrm>
          <a:prstGeom prst="rect">
            <a:avLst/>
          </a:prstGeom>
          <a:noFill/>
          <a:ln>
            <a:noFill/>
          </a:ln>
        </p:spPr>
      </p:sp>
      <p:sp>
        <p:nvSpPr>
          <p:cNvPr id="1310" name="Google Shape;1310;p232"/>
          <p:cNvSpPr>
            <a:spLocks noGrp="1"/>
          </p:cNvSpPr>
          <p:nvPr>
            <p:ph type="pic" idx="3"/>
          </p:nvPr>
        </p:nvSpPr>
        <p:spPr>
          <a:xfrm>
            <a:off x="6385301" y="1828806"/>
            <a:ext cx="4968499" cy="2649303"/>
          </a:xfrm>
          <a:prstGeom prst="rect">
            <a:avLst/>
          </a:prstGeom>
          <a:noFill/>
          <a:ln>
            <a:noFill/>
          </a:ln>
        </p:spPr>
      </p:sp>
      <p:sp>
        <p:nvSpPr>
          <p:cNvPr id="1311" name="Google Shape;1311;p232"/>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12"/>
        <p:cNvGrpSpPr/>
        <p:nvPr/>
      </p:nvGrpSpPr>
      <p:grpSpPr>
        <a:xfrm>
          <a:off x="0" y="0"/>
          <a:ext cx="0" cy="0"/>
          <a:chOff x="0" y="0"/>
          <a:chExt cx="0" cy="0"/>
        </a:xfrm>
      </p:grpSpPr>
      <p:sp>
        <p:nvSpPr>
          <p:cNvPr id="1313" name="Google Shape;1313;p233"/>
          <p:cNvSpPr txBox="1">
            <a:spLocks noGrp="1"/>
          </p:cNvSpPr>
          <p:nvPr>
            <p:ph type="title"/>
          </p:nvPr>
        </p:nvSpPr>
        <p:spPr>
          <a:xfrm>
            <a:off x="831851" y="3296863"/>
            <a:ext cx="10515600" cy="953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Century Gothic"/>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4" name="Google Shape;1314;p233"/>
          <p:cNvSpPr txBox="1">
            <a:spLocks noGrp="1"/>
          </p:cNvSpPr>
          <p:nvPr>
            <p:ph type="body" idx="1"/>
          </p:nvPr>
        </p:nvSpPr>
        <p:spPr>
          <a:xfrm>
            <a:off x="831851" y="4359964"/>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15" name="Google Shape;1315;p233"/>
          <p:cNvSpPr>
            <a:spLocks noGrp="1"/>
          </p:cNvSpPr>
          <p:nvPr>
            <p:ph type="pic" idx="2"/>
          </p:nvPr>
        </p:nvSpPr>
        <p:spPr>
          <a:xfrm>
            <a:off x="831849" y="528638"/>
            <a:ext cx="6546851" cy="2871787"/>
          </a:xfrm>
          <a:prstGeom prst="rect">
            <a:avLst/>
          </a:prstGeom>
          <a:noFill/>
          <a:ln>
            <a:noFill/>
          </a:ln>
        </p:spPr>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16"/>
        <p:cNvGrpSpPr/>
        <p:nvPr/>
      </p:nvGrpSpPr>
      <p:grpSpPr>
        <a:xfrm>
          <a:off x="0" y="0"/>
          <a:ext cx="0" cy="0"/>
          <a:chOff x="0" y="0"/>
          <a:chExt cx="0" cy="0"/>
        </a:xfrm>
      </p:grpSpPr>
      <p:sp>
        <p:nvSpPr>
          <p:cNvPr id="1317" name="Google Shape;1317;p234"/>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318" name="Google Shape;1318;p234"/>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19" name="Google Shape;1319;p234"/>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1320" name="Google Shape;1320;p234"/>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a:solidFill>
                  <a:schemeClr val="dk2"/>
                </a:solidFill>
                <a:latin typeface="Century Gothic"/>
                <a:ea typeface="Century Gothic"/>
                <a:cs typeface="Century Gothic"/>
                <a:sym typeface="Century Gothic"/>
              </a:rPr>
              <a:t>rightquestion.org</a:t>
            </a:r>
            <a:endParaRPr sz="1600" b="0">
              <a:solidFill>
                <a:schemeClr val="dk2"/>
              </a:solidFill>
              <a:latin typeface="Century Gothic"/>
              <a:ea typeface="Century Gothic"/>
              <a:cs typeface="Century Gothic"/>
              <a:sym typeface="Century Gothic"/>
            </a:endParaRPr>
          </a:p>
        </p:txBody>
      </p:sp>
      <p:cxnSp>
        <p:nvCxnSpPr>
          <p:cNvPr id="1321" name="Google Shape;1321;p234"/>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22"/>
        <p:cNvGrpSpPr/>
        <p:nvPr/>
      </p:nvGrpSpPr>
      <p:grpSpPr>
        <a:xfrm>
          <a:off x="0" y="0"/>
          <a:ext cx="0" cy="0"/>
          <a:chOff x="0" y="0"/>
          <a:chExt cx="0" cy="0"/>
        </a:xfrm>
      </p:grpSpPr>
      <p:cxnSp>
        <p:nvCxnSpPr>
          <p:cNvPr id="1323" name="Google Shape;1323;p235"/>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324"/>
        <p:cNvGrpSpPr/>
        <p:nvPr/>
      </p:nvGrpSpPr>
      <p:grpSpPr>
        <a:xfrm>
          <a:off x="0" y="0"/>
          <a:ext cx="0" cy="0"/>
          <a:chOff x="0" y="0"/>
          <a:chExt cx="0" cy="0"/>
        </a:xfrm>
      </p:grpSpPr>
      <p:sp>
        <p:nvSpPr>
          <p:cNvPr id="1325" name="Google Shape;1325;p236"/>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26"/>
        <p:cNvGrpSpPr/>
        <p:nvPr/>
      </p:nvGrpSpPr>
      <p:grpSpPr>
        <a:xfrm>
          <a:off x="0" y="0"/>
          <a:ext cx="0" cy="0"/>
          <a:chOff x="0" y="0"/>
          <a:chExt cx="0" cy="0"/>
        </a:xfrm>
      </p:grpSpPr>
      <p:sp>
        <p:nvSpPr>
          <p:cNvPr id="1327" name="Google Shape;1327;p237"/>
          <p:cNvSpPr txBox="1">
            <a:spLocks noGrp="1"/>
          </p:cNvSpPr>
          <p:nvPr>
            <p:ph type="title"/>
          </p:nvPr>
        </p:nvSpPr>
        <p:spPr>
          <a:xfrm>
            <a:off x="839788" y="457206"/>
            <a:ext cx="4343400" cy="530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Century Gothic"/>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8" name="Google Shape;1328;p237"/>
          <p:cNvSpPr txBox="1">
            <a:spLocks noGrp="1"/>
          </p:cNvSpPr>
          <p:nvPr>
            <p:ph type="body" idx="1"/>
          </p:nvPr>
        </p:nvSpPr>
        <p:spPr>
          <a:xfrm>
            <a:off x="838204" y="1171080"/>
            <a:ext cx="4569577" cy="282749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29" name="Google Shape;1329;p237"/>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0" name="Google Shape;1330;p237"/>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331"/>
        <p:cNvGrpSpPr/>
        <p:nvPr/>
      </p:nvGrpSpPr>
      <p:grpSpPr>
        <a:xfrm>
          <a:off x="0" y="0"/>
          <a:ext cx="0" cy="0"/>
          <a:chOff x="0" y="0"/>
          <a:chExt cx="0" cy="0"/>
        </a:xfrm>
      </p:grpSpPr>
      <p:sp>
        <p:nvSpPr>
          <p:cNvPr id="1332" name="Google Shape;1332;p238"/>
          <p:cNvSpPr txBox="1">
            <a:spLocks noGrp="1"/>
          </p:cNvSpPr>
          <p:nvPr>
            <p:ph type="title"/>
          </p:nvPr>
        </p:nvSpPr>
        <p:spPr>
          <a:xfrm>
            <a:off x="831851" y="3296858"/>
            <a:ext cx="10515600" cy="8384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Century Gothic"/>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3" name="Google Shape;1333;p238"/>
          <p:cNvSpPr txBox="1">
            <a:spLocks noGrp="1"/>
          </p:cNvSpPr>
          <p:nvPr>
            <p:ph type="body" idx="1"/>
          </p:nvPr>
        </p:nvSpPr>
        <p:spPr>
          <a:xfrm>
            <a:off x="831851" y="4359964"/>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34" name="Google Shape;1334;p238"/>
          <p:cNvSpPr>
            <a:spLocks noGrp="1"/>
          </p:cNvSpPr>
          <p:nvPr>
            <p:ph type="pic" idx="2"/>
          </p:nvPr>
        </p:nvSpPr>
        <p:spPr>
          <a:xfrm>
            <a:off x="831849" y="528638"/>
            <a:ext cx="6546851" cy="2871787"/>
          </a:xfrm>
          <a:prstGeom prst="rect">
            <a:avLst/>
          </a:prstGeom>
          <a:noFill/>
          <a:ln>
            <a:noFill/>
          </a:ln>
        </p:spPr>
      </p:sp>
      <p:cxnSp>
        <p:nvCxnSpPr>
          <p:cNvPr id="1335" name="Google Shape;1335;p238"/>
          <p:cNvCxnSpPr/>
          <p:nvPr/>
        </p:nvCxnSpPr>
        <p:spPr>
          <a:xfrm>
            <a:off x="810480" y="4249858"/>
            <a:ext cx="10625279" cy="0"/>
          </a:xfrm>
          <a:prstGeom prst="straightConnector1">
            <a:avLst/>
          </a:prstGeom>
          <a:noFill/>
          <a:ln w="9525" cap="flat" cmpd="sng">
            <a:solidFill>
              <a:schemeClr val="accent1"/>
            </a:solidFill>
            <a:prstDash val="solid"/>
            <a:miter lim="800000"/>
            <a:headEnd type="none" w="sm" len="sm"/>
            <a:tailEnd type="none" w="sm" len="sm"/>
          </a:ln>
        </p:spPr>
      </p:cxnSp>
      <p:cxnSp>
        <p:nvCxnSpPr>
          <p:cNvPr id="1336" name="Google Shape;1336;p238"/>
          <p:cNvCxnSpPr/>
          <p:nvPr/>
        </p:nvCxnSpPr>
        <p:spPr>
          <a:xfrm>
            <a:off x="506103" y="617518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831850" y="3296858"/>
            <a:ext cx="10515600" cy="83843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Rockwell"/>
              <a:buNone/>
              <a:defRPr sz="40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7" name="Google Shape;127;p22"/>
          <p:cNvSpPr txBox="1">
            <a:spLocks noGrp="1"/>
          </p:cNvSpPr>
          <p:nvPr>
            <p:ph type="body" idx="1"/>
          </p:nvPr>
        </p:nvSpPr>
        <p:spPr>
          <a:xfrm>
            <a:off x="831850" y="4359958"/>
            <a:ext cx="10515600" cy="18152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28" name="Google Shape;128;p22"/>
          <p:cNvSpPr>
            <a:spLocks noGrp="1"/>
          </p:cNvSpPr>
          <p:nvPr>
            <p:ph type="pic" idx="2"/>
          </p:nvPr>
        </p:nvSpPr>
        <p:spPr>
          <a:xfrm>
            <a:off x="831850" y="528638"/>
            <a:ext cx="6546850" cy="28717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pic>
        <p:nvPicPr>
          <p:cNvPr id="129" name="Google Shape;129;p22"/>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130" name="Google Shape;130;p22"/>
          <p:cNvSpPr txBox="1"/>
          <p:nvPr/>
        </p:nvSpPr>
        <p:spPr>
          <a:xfrm>
            <a:off x="4373218" y="6083055"/>
            <a:ext cx="2756452" cy="6155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rgbClr val="000000"/>
                </a:solidFill>
                <a:latin typeface="Century Gothic" panose="020B0502020202020204" pitchFamily="34" charset="0"/>
                <a:ea typeface="Rockwell"/>
                <a:cs typeface="Rockwell"/>
                <a:sym typeface="Rockwell"/>
              </a:rPr>
              <a:t>Cuyahoga County ESC</a:t>
            </a:r>
            <a:endParaRPr dirty="0">
              <a:latin typeface="Century Gothic" panose="020B0502020202020204" pitchFamily="34" charset="0"/>
            </a:endParaRPr>
          </a:p>
        </p:txBody>
      </p:sp>
      <p:sp>
        <p:nvSpPr>
          <p:cNvPr id="131" name="Google Shape;131;p22"/>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132" name="Google Shape;132;p22"/>
          <p:cNvCxnSpPr/>
          <p:nvPr/>
        </p:nvCxnSpPr>
        <p:spPr>
          <a:xfrm>
            <a:off x="810477" y="4249858"/>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37"/>
        <p:cNvGrpSpPr/>
        <p:nvPr/>
      </p:nvGrpSpPr>
      <p:grpSpPr>
        <a:xfrm>
          <a:off x="0" y="0"/>
          <a:ext cx="0" cy="0"/>
          <a:chOff x="0" y="0"/>
          <a:chExt cx="0" cy="0"/>
        </a:xfrm>
      </p:grpSpPr>
      <p:sp>
        <p:nvSpPr>
          <p:cNvPr id="1338" name="Google Shape;1338;p239"/>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339" name="Google Shape;1339;p239"/>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340" name="Google Shape;1340;p239"/>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800" dirty="0">
              <a:solidFill>
                <a:schemeClr val="dk1"/>
              </a:solidFill>
              <a:latin typeface="Century Gothic"/>
              <a:ea typeface="Century Gothic"/>
              <a:cs typeface="Century Gothic"/>
              <a:sym typeface="Century Gothic"/>
            </a:endParaRPr>
          </a:p>
        </p:txBody>
      </p:sp>
      <p:sp>
        <p:nvSpPr>
          <p:cNvPr id="1341" name="Google Shape;1341;p239"/>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2" name="Google Shape;1342;p239"/>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914400" marR="0" lvl="1"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343" name="Google Shape;1343;p239"/>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914400" marR="0" lvl="1"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344" name="Google Shape;1344;p239"/>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Clr>
                <a:srgbClr val="595959"/>
              </a:buClr>
              <a:buSzPts val="1400"/>
              <a:buFont typeface="Rockwell"/>
              <a:buNone/>
              <a:defRPr sz="11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45" name="Google Shape;1345;p239"/>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595959"/>
              </a:buClr>
              <a:buSzPts val="1400"/>
              <a:buFont typeface="Rockwell"/>
              <a:buNone/>
              <a:defRPr sz="11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46" name="Google Shape;1346;p239"/>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chemeClr val="lt1"/>
              </a:buClr>
              <a:buSzPts val="1400"/>
              <a:buFont typeface="Rockwell"/>
              <a:buNone/>
              <a:defRPr sz="14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47"/>
        <p:cNvGrpSpPr/>
        <p:nvPr/>
      </p:nvGrpSpPr>
      <p:grpSpPr>
        <a:xfrm>
          <a:off x="0" y="0"/>
          <a:ext cx="0" cy="0"/>
          <a:chOff x="0" y="0"/>
          <a:chExt cx="0" cy="0"/>
        </a:xfrm>
      </p:grpSpPr>
      <p:sp>
        <p:nvSpPr>
          <p:cNvPr id="1348" name="Google Shape;1348;p240"/>
          <p:cNvSpPr/>
          <p:nvPr/>
        </p:nvSpPr>
        <p:spPr>
          <a:xfrm>
            <a:off x="10947404"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349" name="Google Shape;1349;p240"/>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350" name="Google Shape;1350;p240"/>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dirty="0">
                <a:solidFill>
                  <a:srgbClr val="9FC3E3"/>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1351" name="Google Shape;1351;p24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40"/>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353" name="Google Shape;1353;p240"/>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354" name="Google Shape;1354;p240"/>
          <p:cNvSpPr txBox="1">
            <a:spLocks noGrp="1"/>
          </p:cNvSpPr>
          <p:nvPr>
            <p:ph type="dt" idx="10"/>
          </p:nvPr>
        </p:nvSpPr>
        <p:spPr>
          <a:xfrm>
            <a:off x="9060329" y="6423590"/>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5" name="Google Shape;1355;p240"/>
          <p:cNvSpPr txBox="1">
            <a:spLocks noGrp="1"/>
          </p:cNvSpPr>
          <p:nvPr>
            <p:ph type="ftr" idx="11"/>
          </p:nvPr>
        </p:nvSpPr>
        <p:spPr>
          <a:xfrm>
            <a:off x="268941" y="6423590"/>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6" name="Google Shape;1356;p240"/>
          <p:cNvSpPr txBox="1">
            <a:spLocks noGrp="1"/>
          </p:cNvSpPr>
          <p:nvPr>
            <p:ph type="sldNum" idx="12"/>
          </p:nvPr>
        </p:nvSpPr>
        <p:spPr>
          <a:xfrm>
            <a:off x="11074400" y="242239"/>
            <a:ext cx="73871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FFFFF"/>
                </a:solidFill>
                <a:latin typeface="Century Gothic"/>
                <a:ea typeface="Century Gothic"/>
                <a:cs typeface="Century Gothic"/>
                <a:sym typeface="Century Gothic"/>
              </a:defRPr>
            </a:lvl1pPr>
            <a:lvl2pPr marL="0" marR="0" lvl="1" indent="0" algn="l" rtl="0">
              <a:spcBef>
                <a:spcPts val="0"/>
              </a:spcBef>
              <a:buNone/>
              <a:defRPr sz="1800">
                <a:solidFill>
                  <a:srgbClr val="FFFFFF"/>
                </a:solidFill>
                <a:latin typeface="Century Gothic"/>
                <a:ea typeface="Century Gothic"/>
                <a:cs typeface="Century Gothic"/>
                <a:sym typeface="Century Gothic"/>
              </a:defRPr>
            </a:lvl2pPr>
            <a:lvl3pPr marL="0" marR="0" lvl="2" indent="0" algn="l" rtl="0">
              <a:spcBef>
                <a:spcPts val="0"/>
              </a:spcBef>
              <a:buNone/>
              <a:defRPr sz="1800">
                <a:solidFill>
                  <a:srgbClr val="FFFFFF"/>
                </a:solidFill>
                <a:latin typeface="Century Gothic"/>
                <a:ea typeface="Century Gothic"/>
                <a:cs typeface="Century Gothic"/>
                <a:sym typeface="Century Gothic"/>
              </a:defRPr>
            </a:lvl3pPr>
            <a:lvl4pPr marL="0" marR="0" lvl="3" indent="0" algn="l" rtl="0">
              <a:spcBef>
                <a:spcPts val="0"/>
              </a:spcBef>
              <a:buNone/>
              <a:defRPr sz="1800">
                <a:solidFill>
                  <a:srgbClr val="FFFFFF"/>
                </a:solidFill>
                <a:latin typeface="Century Gothic"/>
                <a:ea typeface="Century Gothic"/>
                <a:cs typeface="Century Gothic"/>
                <a:sym typeface="Century Gothic"/>
              </a:defRPr>
            </a:lvl4pPr>
            <a:lvl5pPr marL="0" marR="0" lvl="4" indent="0" algn="l" rtl="0">
              <a:spcBef>
                <a:spcPts val="0"/>
              </a:spcBef>
              <a:buNone/>
              <a:defRPr sz="1800">
                <a:solidFill>
                  <a:srgbClr val="FFFFFF"/>
                </a:solidFill>
                <a:latin typeface="Century Gothic"/>
                <a:ea typeface="Century Gothic"/>
                <a:cs typeface="Century Gothic"/>
                <a:sym typeface="Century Gothic"/>
              </a:defRPr>
            </a:lvl5pPr>
            <a:lvl6pPr marL="0" marR="0" lvl="5" indent="0" algn="l" rtl="0">
              <a:spcBef>
                <a:spcPts val="0"/>
              </a:spcBef>
              <a:buNone/>
              <a:defRPr sz="1800">
                <a:solidFill>
                  <a:srgbClr val="FFFFFF"/>
                </a:solidFill>
                <a:latin typeface="Century Gothic"/>
                <a:ea typeface="Century Gothic"/>
                <a:cs typeface="Century Gothic"/>
                <a:sym typeface="Century Gothic"/>
              </a:defRPr>
            </a:lvl6pPr>
            <a:lvl7pPr marL="0" marR="0" lvl="6" indent="0" algn="l" rtl="0">
              <a:spcBef>
                <a:spcPts val="0"/>
              </a:spcBef>
              <a:buNone/>
              <a:defRPr sz="1800">
                <a:solidFill>
                  <a:srgbClr val="FFFFFF"/>
                </a:solidFill>
                <a:latin typeface="Century Gothic"/>
                <a:ea typeface="Century Gothic"/>
                <a:cs typeface="Century Gothic"/>
                <a:sym typeface="Century Gothic"/>
              </a:defRPr>
            </a:lvl7pPr>
            <a:lvl8pPr marL="0" marR="0" lvl="7" indent="0" algn="l" rtl="0">
              <a:spcBef>
                <a:spcPts val="0"/>
              </a:spcBef>
              <a:buNone/>
              <a:defRPr sz="1800">
                <a:solidFill>
                  <a:srgbClr val="FFFFFF"/>
                </a:solidFill>
                <a:latin typeface="Century Gothic"/>
                <a:ea typeface="Century Gothic"/>
                <a:cs typeface="Century Gothic"/>
                <a:sym typeface="Century Gothic"/>
              </a:defRPr>
            </a:lvl8pPr>
            <a:lvl9pPr marL="0" marR="0" lvl="8" indent="0" algn="l" rtl="0">
              <a:spcBef>
                <a:spcPts val="0"/>
              </a:spcBef>
              <a:buNone/>
              <a:defRPr sz="1800">
                <a:solidFill>
                  <a:srgbClr val="FFFFF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357"/>
        <p:cNvGrpSpPr/>
        <p:nvPr/>
      </p:nvGrpSpPr>
      <p:grpSpPr>
        <a:xfrm>
          <a:off x="0" y="0"/>
          <a:ext cx="0" cy="0"/>
          <a:chOff x="0" y="0"/>
          <a:chExt cx="0" cy="0"/>
        </a:xfrm>
      </p:grpSpPr>
      <p:sp>
        <p:nvSpPr>
          <p:cNvPr id="1358" name="Google Shape;1358;p241"/>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359" name="Google Shape;1359;p241"/>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1360" name="Google Shape;1360;p24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1" name="Google Shape;1361;p241"/>
          <p:cNvSpPr txBox="1">
            <a:spLocks noGrp="1"/>
          </p:cNvSpPr>
          <p:nvPr>
            <p:ph type="body" idx="1"/>
          </p:nvPr>
        </p:nvSpPr>
        <p:spPr>
          <a:xfrm>
            <a:off x="663388" y="2447370"/>
            <a:ext cx="4876800" cy="367879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362" name="Google Shape;1362;p241"/>
          <p:cNvSpPr txBox="1">
            <a:spLocks noGrp="1"/>
          </p:cNvSpPr>
          <p:nvPr>
            <p:ph type="body" idx="2"/>
          </p:nvPr>
        </p:nvSpPr>
        <p:spPr>
          <a:xfrm>
            <a:off x="5866504" y="2447370"/>
            <a:ext cx="4876800" cy="367879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363" name="Google Shape;1363;p241"/>
          <p:cNvSpPr txBox="1">
            <a:spLocks noGrp="1"/>
          </p:cNvSpPr>
          <p:nvPr>
            <p:ph type="dt" idx="10"/>
          </p:nvPr>
        </p:nvSpPr>
        <p:spPr>
          <a:xfrm>
            <a:off x="9060329" y="6423590"/>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64" name="Google Shape;1364;p241"/>
          <p:cNvSpPr txBox="1">
            <a:spLocks noGrp="1"/>
          </p:cNvSpPr>
          <p:nvPr>
            <p:ph type="ftr" idx="11"/>
          </p:nvPr>
        </p:nvSpPr>
        <p:spPr>
          <a:xfrm>
            <a:off x="268941" y="6423590"/>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65" name="Google Shape;1365;p241"/>
          <p:cNvSpPr txBox="1">
            <a:spLocks noGrp="1"/>
          </p:cNvSpPr>
          <p:nvPr>
            <p:ph type="sldNum" idx="12"/>
          </p:nvPr>
        </p:nvSpPr>
        <p:spPr>
          <a:xfrm>
            <a:off x="11074400" y="242239"/>
            <a:ext cx="73871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1366" name="Google Shape;1366;p241"/>
          <p:cNvSpPr txBox="1">
            <a:spLocks noGrp="1"/>
          </p:cNvSpPr>
          <p:nvPr>
            <p:ph type="body" idx="3"/>
          </p:nvPr>
        </p:nvSpPr>
        <p:spPr>
          <a:xfrm>
            <a:off x="663388" y="2070852"/>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7" name="Google Shape;1367;p241"/>
          <p:cNvSpPr txBox="1">
            <a:spLocks noGrp="1"/>
          </p:cNvSpPr>
          <p:nvPr>
            <p:ph type="body" idx="4"/>
          </p:nvPr>
        </p:nvSpPr>
        <p:spPr>
          <a:xfrm>
            <a:off x="5866504" y="2070852"/>
            <a:ext cx="4876800" cy="322729"/>
          </a:xfrm>
          <a:prstGeom prst="rect">
            <a:avLst/>
          </a:prstGeom>
          <a:solidFill>
            <a:srgbClr val="AAE39E"/>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368"/>
        <p:cNvGrpSpPr/>
        <p:nvPr/>
      </p:nvGrpSpPr>
      <p:grpSpPr>
        <a:xfrm>
          <a:off x="0" y="0"/>
          <a:ext cx="0" cy="0"/>
          <a:chOff x="0" y="0"/>
          <a:chExt cx="0" cy="0"/>
        </a:xfrm>
      </p:grpSpPr>
      <p:sp>
        <p:nvSpPr>
          <p:cNvPr id="1369" name="Google Shape;1369;p242"/>
          <p:cNvSpPr/>
          <p:nvPr/>
        </p:nvSpPr>
        <p:spPr>
          <a:xfrm>
            <a:off x="10947404"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370" name="Google Shape;1370;p242"/>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371" name="Google Shape;1371;p242"/>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1372" name="Google Shape;1372;p24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3" name="Google Shape;1373;p242"/>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374" name="Google Shape;1374;p242"/>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375" name="Google Shape;1375;p242"/>
          <p:cNvSpPr txBox="1">
            <a:spLocks noGrp="1"/>
          </p:cNvSpPr>
          <p:nvPr>
            <p:ph type="dt" idx="10"/>
          </p:nvPr>
        </p:nvSpPr>
        <p:spPr>
          <a:xfrm>
            <a:off x="9060329" y="6423585"/>
            <a:ext cx="284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6" name="Google Shape;1376;p242"/>
          <p:cNvSpPr txBox="1">
            <a:spLocks noGrp="1"/>
          </p:cNvSpPr>
          <p:nvPr>
            <p:ph type="ftr" idx="11"/>
          </p:nvPr>
        </p:nvSpPr>
        <p:spPr>
          <a:xfrm>
            <a:off x="268941" y="6423585"/>
            <a:ext cx="81640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7" name="Google Shape;1377;p242"/>
          <p:cNvSpPr txBox="1">
            <a:spLocks noGrp="1"/>
          </p:cNvSpPr>
          <p:nvPr>
            <p:ph type="sldNum" idx="12"/>
          </p:nvPr>
        </p:nvSpPr>
        <p:spPr>
          <a:xfrm>
            <a:off x="11074400" y="242234"/>
            <a:ext cx="7388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FFFFFF"/>
                </a:solidFill>
                <a:latin typeface="Century Gothic"/>
                <a:ea typeface="Century Gothic"/>
                <a:cs typeface="Century Gothic"/>
                <a:sym typeface="Century Gothic"/>
              </a:defRPr>
            </a:lvl1pPr>
            <a:lvl2pPr marL="0" marR="0" lvl="1" indent="0" algn="r" rtl="0">
              <a:spcBef>
                <a:spcPts val="0"/>
              </a:spcBef>
              <a:buNone/>
              <a:defRPr sz="1400">
                <a:solidFill>
                  <a:srgbClr val="FFFFFF"/>
                </a:solidFill>
                <a:latin typeface="Century Gothic"/>
                <a:ea typeface="Century Gothic"/>
                <a:cs typeface="Century Gothic"/>
                <a:sym typeface="Century Gothic"/>
              </a:defRPr>
            </a:lvl2pPr>
            <a:lvl3pPr marL="0" marR="0" lvl="2" indent="0" algn="r" rtl="0">
              <a:spcBef>
                <a:spcPts val="0"/>
              </a:spcBef>
              <a:buNone/>
              <a:defRPr sz="1400">
                <a:solidFill>
                  <a:srgbClr val="FFFFFF"/>
                </a:solidFill>
                <a:latin typeface="Century Gothic"/>
                <a:ea typeface="Century Gothic"/>
                <a:cs typeface="Century Gothic"/>
                <a:sym typeface="Century Gothic"/>
              </a:defRPr>
            </a:lvl3pPr>
            <a:lvl4pPr marL="0" marR="0" lvl="3" indent="0" algn="r" rtl="0">
              <a:spcBef>
                <a:spcPts val="0"/>
              </a:spcBef>
              <a:buNone/>
              <a:defRPr sz="1400">
                <a:solidFill>
                  <a:srgbClr val="FFFFFF"/>
                </a:solidFill>
                <a:latin typeface="Century Gothic"/>
                <a:ea typeface="Century Gothic"/>
                <a:cs typeface="Century Gothic"/>
                <a:sym typeface="Century Gothic"/>
              </a:defRPr>
            </a:lvl4pPr>
            <a:lvl5pPr marL="0" marR="0" lvl="4" indent="0" algn="r" rtl="0">
              <a:spcBef>
                <a:spcPts val="0"/>
              </a:spcBef>
              <a:buNone/>
              <a:defRPr sz="1400">
                <a:solidFill>
                  <a:srgbClr val="FFFFFF"/>
                </a:solidFill>
                <a:latin typeface="Century Gothic"/>
                <a:ea typeface="Century Gothic"/>
                <a:cs typeface="Century Gothic"/>
                <a:sym typeface="Century Gothic"/>
              </a:defRPr>
            </a:lvl5pPr>
            <a:lvl6pPr marL="0" marR="0" lvl="5" indent="0" algn="r" rtl="0">
              <a:spcBef>
                <a:spcPts val="0"/>
              </a:spcBef>
              <a:buNone/>
              <a:defRPr sz="1400">
                <a:solidFill>
                  <a:srgbClr val="FFFFFF"/>
                </a:solidFill>
                <a:latin typeface="Century Gothic"/>
                <a:ea typeface="Century Gothic"/>
                <a:cs typeface="Century Gothic"/>
                <a:sym typeface="Century Gothic"/>
              </a:defRPr>
            </a:lvl6pPr>
            <a:lvl7pPr marL="0" marR="0" lvl="6" indent="0" algn="r" rtl="0">
              <a:spcBef>
                <a:spcPts val="0"/>
              </a:spcBef>
              <a:buNone/>
              <a:defRPr sz="1400">
                <a:solidFill>
                  <a:srgbClr val="FFFFFF"/>
                </a:solidFill>
                <a:latin typeface="Century Gothic"/>
                <a:ea typeface="Century Gothic"/>
                <a:cs typeface="Century Gothic"/>
                <a:sym typeface="Century Gothic"/>
              </a:defRPr>
            </a:lvl7pPr>
            <a:lvl8pPr marL="0" marR="0" lvl="7" indent="0" algn="r" rtl="0">
              <a:spcBef>
                <a:spcPts val="0"/>
              </a:spcBef>
              <a:buNone/>
              <a:defRPr sz="1400">
                <a:solidFill>
                  <a:srgbClr val="FFFFFF"/>
                </a:solidFill>
                <a:latin typeface="Century Gothic"/>
                <a:ea typeface="Century Gothic"/>
                <a:cs typeface="Century Gothic"/>
                <a:sym typeface="Century Gothic"/>
              </a:defRPr>
            </a:lvl8pPr>
            <a:lvl9pPr marL="0" marR="0" lvl="8" indent="0" algn="r" rtl="0">
              <a:spcBef>
                <a:spcPts val="0"/>
              </a:spcBef>
              <a:buNone/>
              <a:defRPr sz="14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78"/>
        <p:cNvGrpSpPr/>
        <p:nvPr/>
      </p:nvGrpSpPr>
      <p:grpSpPr>
        <a:xfrm>
          <a:off x="0" y="0"/>
          <a:ext cx="0" cy="0"/>
          <a:chOff x="0" y="0"/>
          <a:chExt cx="0" cy="0"/>
        </a:xfrm>
      </p:grpSpPr>
      <p:sp>
        <p:nvSpPr>
          <p:cNvPr id="1379" name="Google Shape;1379;p243"/>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chemeClr val="dk1"/>
              </a:buClr>
              <a:buSzPts val="2400"/>
              <a:buFont typeface="Century Gothic"/>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80" name="Google Shape;1380;p243"/>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90000"/>
              </a:lnSpc>
              <a:spcBef>
                <a:spcPts val="0"/>
              </a:spcBef>
              <a:spcAft>
                <a:spcPts val="0"/>
              </a:spcAft>
              <a:buClr>
                <a:schemeClr val="dk1"/>
              </a:buClr>
              <a:buSzPts val="1200"/>
              <a:buChar char="●"/>
              <a:defRPr sz="1200"/>
            </a:lvl1pPr>
            <a:lvl2pPr marL="914400" lvl="1" indent="-304800" algn="l">
              <a:lnSpc>
                <a:spcPct val="90000"/>
              </a:lnSpc>
              <a:spcBef>
                <a:spcPts val="1600"/>
              </a:spcBef>
              <a:spcAft>
                <a:spcPts val="0"/>
              </a:spcAft>
              <a:buClr>
                <a:schemeClr val="dk1"/>
              </a:buClr>
              <a:buSzPts val="1200"/>
              <a:buChar char="○"/>
              <a:defRPr sz="1200"/>
            </a:lvl2pPr>
            <a:lvl3pPr marL="1371600" lvl="2" indent="-304800" algn="l">
              <a:lnSpc>
                <a:spcPct val="90000"/>
              </a:lnSpc>
              <a:spcBef>
                <a:spcPts val="1600"/>
              </a:spcBef>
              <a:spcAft>
                <a:spcPts val="0"/>
              </a:spcAft>
              <a:buClr>
                <a:schemeClr val="dk1"/>
              </a:buClr>
              <a:buSzPts val="1200"/>
              <a:buChar char="■"/>
              <a:defRPr sz="1200"/>
            </a:lvl3pPr>
            <a:lvl4pPr marL="1828800" lvl="3" indent="-304800" algn="l">
              <a:lnSpc>
                <a:spcPct val="90000"/>
              </a:lnSpc>
              <a:spcBef>
                <a:spcPts val="1600"/>
              </a:spcBef>
              <a:spcAft>
                <a:spcPts val="0"/>
              </a:spcAft>
              <a:buClr>
                <a:schemeClr val="dk1"/>
              </a:buClr>
              <a:buSzPts val="1200"/>
              <a:buChar char="●"/>
              <a:defRPr sz="1200"/>
            </a:lvl4pPr>
            <a:lvl5pPr marL="2286000" lvl="4" indent="-304800" algn="l">
              <a:lnSpc>
                <a:spcPct val="90000"/>
              </a:lnSpc>
              <a:spcBef>
                <a:spcPts val="1600"/>
              </a:spcBef>
              <a:spcAft>
                <a:spcPts val="0"/>
              </a:spcAft>
              <a:buClr>
                <a:schemeClr val="dk1"/>
              </a:buClr>
              <a:buSzPts val="1200"/>
              <a:buChar char="○"/>
              <a:defRPr sz="1200"/>
            </a:lvl5pPr>
            <a:lvl6pPr marL="2743200" lvl="5" indent="-304800" algn="l">
              <a:lnSpc>
                <a:spcPct val="90000"/>
              </a:lnSpc>
              <a:spcBef>
                <a:spcPts val="1600"/>
              </a:spcBef>
              <a:spcAft>
                <a:spcPts val="0"/>
              </a:spcAft>
              <a:buClr>
                <a:schemeClr val="dk1"/>
              </a:buClr>
              <a:buSzPts val="1200"/>
              <a:buChar char="■"/>
              <a:defRPr sz="1200"/>
            </a:lvl6pPr>
            <a:lvl7pPr marL="3200400" lvl="6" indent="-304800" algn="l">
              <a:lnSpc>
                <a:spcPct val="90000"/>
              </a:lnSpc>
              <a:spcBef>
                <a:spcPts val="1600"/>
              </a:spcBef>
              <a:spcAft>
                <a:spcPts val="0"/>
              </a:spcAft>
              <a:buClr>
                <a:schemeClr val="dk1"/>
              </a:buClr>
              <a:buSzPts val="1200"/>
              <a:buChar char="●"/>
              <a:defRPr sz="1200"/>
            </a:lvl7pPr>
            <a:lvl8pPr marL="3657600" lvl="7" indent="-304800" algn="l">
              <a:lnSpc>
                <a:spcPct val="90000"/>
              </a:lnSpc>
              <a:spcBef>
                <a:spcPts val="1600"/>
              </a:spcBef>
              <a:spcAft>
                <a:spcPts val="0"/>
              </a:spcAft>
              <a:buClr>
                <a:schemeClr val="dk1"/>
              </a:buClr>
              <a:buSzPts val="1200"/>
              <a:buChar char="○"/>
              <a:defRPr sz="1200"/>
            </a:lvl8pPr>
            <a:lvl9pPr marL="4114800" lvl="8" indent="-304800" algn="l">
              <a:lnSpc>
                <a:spcPct val="90000"/>
              </a:lnSpc>
              <a:spcBef>
                <a:spcPts val="1600"/>
              </a:spcBef>
              <a:spcAft>
                <a:spcPts val="1600"/>
              </a:spcAft>
              <a:buClr>
                <a:schemeClr val="dk1"/>
              </a:buClr>
              <a:buSzPts val="1200"/>
              <a:buChar char="■"/>
              <a:defRPr sz="1200"/>
            </a:lvl9pPr>
          </a:lstStyle>
          <a:p>
            <a:endParaRPr/>
          </a:p>
        </p:txBody>
      </p:sp>
      <p:sp>
        <p:nvSpPr>
          <p:cNvPr id="1381" name="Google Shape;1381;p2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382"/>
        <p:cNvGrpSpPr/>
        <p:nvPr/>
      </p:nvGrpSpPr>
      <p:grpSpPr>
        <a:xfrm>
          <a:off x="0" y="0"/>
          <a:ext cx="0" cy="0"/>
          <a:chOff x="0" y="0"/>
          <a:chExt cx="0" cy="0"/>
        </a:xfrm>
      </p:grpSpPr>
      <p:sp>
        <p:nvSpPr>
          <p:cNvPr id="1383" name="Google Shape;1383;p244"/>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384" name="Google Shape;1384;p244"/>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385" name="Google Shape;1385;p244"/>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Century Gothic"/>
                <a:ea typeface="Century Gothic"/>
                <a:cs typeface="Century Gothic"/>
                <a:sym typeface="Century Gothic"/>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386" name="Google Shape;1386;p244"/>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4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87" name="Google Shape;1387;p244"/>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4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88" name="Google Shape;1388;p244"/>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389" name="Google Shape;1389;p244"/>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400" b="0" i="0" u="none" strike="noStrike" cap="none" dirty="0">
              <a:solidFill>
                <a:srgbClr val="000000"/>
              </a:solidFill>
              <a:latin typeface="Century Gothic" panose="020B0502020202020204" pitchFamily="34" charset="0"/>
              <a:ea typeface="Arial"/>
              <a:cs typeface="Arial"/>
              <a:sym typeface="Arial"/>
            </a:endParaRPr>
          </a:p>
        </p:txBody>
      </p:sp>
      <p:sp>
        <p:nvSpPr>
          <p:cNvPr id="1390" name="Google Shape;1390;p244"/>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391"/>
        <p:cNvGrpSpPr/>
        <p:nvPr/>
      </p:nvGrpSpPr>
      <p:grpSpPr>
        <a:xfrm>
          <a:off x="0" y="0"/>
          <a:ext cx="0" cy="0"/>
          <a:chOff x="0" y="0"/>
          <a:chExt cx="0" cy="0"/>
        </a:xfrm>
      </p:grpSpPr>
      <p:sp>
        <p:nvSpPr>
          <p:cNvPr id="1392" name="Google Shape;1392;p245"/>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393" name="Google Shape;1393;p245"/>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400" b="0" i="0" u="none" strike="noStrike" cap="none" dirty="0">
              <a:solidFill>
                <a:srgbClr val="000000"/>
              </a:solidFill>
              <a:latin typeface="Century Gothic" panose="020B0502020202020204" pitchFamily="34" charset="0"/>
              <a:ea typeface="Arial"/>
              <a:cs typeface="Arial"/>
              <a:sym typeface="Arial"/>
            </a:endParaRPr>
          </a:p>
        </p:txBody>
      </p:sp>
      <p:sp>
        <p:nvSpPr>
          <p:cNvPr id="1394" name="Google Shape;1394;p245"/>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395" name="Google Shape;1395;p245"/>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1396" name="Google Shape;1396;p245"/>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1397" name="Google Shape;1397;p245"/>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4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98" name="Google Shape;1398;p245"/>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400"/>
              <a:buFont typeface="Rockwell"/>
              <a:buNone/>
              <a:defRPr sz="1100">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99" name="Google Shape;1399;p245"/>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400" name="Google Shape;1400;p245"/>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1401" name="Google Shape;1401;p245"/>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3_Title and Content w/ Footer" type="obj">
  <p:cSld name="OBJECT">
    <p:spTree>
      <p:nvGrpSpPr>
        <p:cNvPr id="1" name="Shape 1405"/>
        <p:cNvGrpSpPr/>
        <p:nvPr/>
      </p:nvGrpSpPr>
      <p:grpSpPr>
        <a:xfrm>
          <a:off x="0" y="0"/>
          <a:ext cx="0" cy="0"/>
          <a:chOff x="0" y="0"/>
          <a:chExt cx="0" cy="0"/>
        </a:xfrm>
      </p:grpSpPr>
      <p:sp>
        <p:nvSpPr>
          <p:cNvPr id="1406" name="Google Shape;1406;p247"/>
          <p:cNvSpPr txBox="1">
            <a:spLocks noGrp="1"/>
          </p:cNvSpPr>
          <p:nvPr>
            <p:ph type="title"/>
          </p:nvPr>
        </p:nvSpPr>
        <p:spPr>
          <a:xfrm>
            <a:off x="838200" y="9275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3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07" name="Google Shape;1407;p2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cxnSp>
        <p:nvCxnSpPr>
          <p:cNvPr id="1408" name="Google Shape;1408;p247"/>
          <p:cNvCxnSpPr/>
          <p:nvPr/>
        </p:nvCxnSpPr>
        <p:spPr>
          <a:xfrm>
            <a:off x="728522" y="1662320"/>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2_Title and Content w/ Footer">
  <p:cSld name="2_Title and Content w/ Footer">
    <p:spTree>
      <p:nvGrpSpPr>
        <p:cNvPr id="1" name="Shape 1409"/>
        <p:cNvGrpSpPr/>
        <p:nvPr/>
      </p:nvGrpSpPr>
      <p:grpSpPr>
        <a:xfrm>
          <a:off x="0" y="0"/>
          <a:ext cx="0" cy="0"/>
          <a:chOff x="0" y="0"/>
          <a:chExt cx="0" cy="0"/>
        </a:xfrm>
      </p:grpSpPr>
      <p:sp>
        <p:nvSpPr>
          <p:cNvPr id="1410" name="Google Shape;1410;p248"/>
          <p:cNvSpPr txBox="1">
            <a:spLocks noGrp="1"/>
          </p:cNvSpPr>
          <p:nvPr>
            <p:ph type="title"/>
          </p:nvPr>
        </p:nvSpPr>
        <p:spPr>
          <a:xfrm>
            <a:off x="838200" y="9275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3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11" name="Google Shape;1411;p2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cxnSp>
        <p:nvCxnSpPr>
          <p:cNvPr id="1412" name="Google Shape;1412;p248"/>
          <p:cNvCxnSpPr/>
          <p:nvPr/>
        </p:nvCxnSpPr>
        <p:spPr>
          <a:xfrm>
            <a:off x="728523" y="1227818"/>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1_Title Only w/ Footer" type="titleOnly">
  <p:cSld name="TITLE_ONLY">
    <p:spTree>
      <p:nvGrpSpPr>
        <p:cNvPr id="1" name="Shape 1413"/>
        <p:cNvGrpSpPr/>
        <p:nvPr/>
      </p:nvGrpSpPr>
      <p:grpSpPr>
        <a:xfrm>
          <a:off x="0" y="0"/>
          <a:ext cx="0" cy="0"/>
          <a:chOff x="0" y="0"/>
          <a:chExt cx="0" cy="0"/>
        </a:xfrm>
      </p:grpSpPr>
      <p:sp>
        <p:nvSpPr>
          <p:cNvPr id="1414" name="Google Shape;1414;p249"/>
          <p:cNvSpPr txBox="1">
            <a:spLocks noGrp="1"/>
          </p:cNvSpPr>
          <p:nvPr>
            <p:ph type="title"/>
          </p:nvPr>
        </p:nvSpPr>
        <p:spPr>
          <a:xfrm>
            <a:off x="893039" y="4087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300"/>
              <a:buFont typeface="Rockwell"/>
              <a:buNone/>
              <a:defRPr b="1">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cxnSp>
        <p:nvCxnSpPr>
          <p:cNvPr id="1415" name="Google Shape;1415;p249"/>
          <p:cNvCxnSpPr/>
          <p:nvPr/>
        </p:nvCxnSpPr>
        <p:spPr>
          <a:xfrm>
            <a:off x="838202" y="1174484"/>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Only w/ Footer">
  <p:cSld name="1_Title Only w/ Footer">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b="1">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5" name="Google Shape;135;p23"/>
          <p:cNvSpPr/>
          <p:nvPr/>
        </p:nvSpPr>
        <p:spPr>
          <a:xfrm>
            <a:off x="0" y="5733055"/>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136" name="Google Shape;136;p23"/>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137" name="Google Shape;137;p23"/>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138" name="Google Shape;138;p23"/>
          <p:cNvCxnSpPr/>
          <p:nvPr/>
        </p:nvCxnSpPr>
        <p:spPr>
          <a:xfrm>
            <a:off x="810477" y="1491915"/>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16"/>
        <p:cNvGrpSpPr/>
        <p:nvPr/>
      </p:nvGrpSpPr>
      <p:grpSpPr>
        <a:xfrm>
          <a:off x="0" y="0"/>
          <a:ext cx="0" cy="0"/>
          <a:chOff x="0" y="0"/>
          <a:chExt cx="0" cy="0"/>
        </a:xfrm>
      </p:grpSpPr>
      <p:sp>
        <p:nvSpPr>
          <p:cNvPr id="1417" name="Google Shape;1417;p250"/>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418" name="Google Shape;1418;p250"/>
          <p:cNvSpPr txBox="1">
            <a:spLocks noGrp="1"/>
          </p:cNvSpPr>
          <p:nvPr>
            <p:ph type="ctrTitle"/>
          </p:nvPr>
        </p:nvSpPr>
        <p:spPr>
          <a:xfrm>
            <a:off x="768628"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Rockwell"/>
              <a:buNone/>
              <a:defRPr sz="3750" b="1">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19" name="Google Shape;1419;p250"/>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dk1"/>
              </a:buClr>
              <a:buSzPts val="2400"/>
              <a:buNone/>
              <a:defRPr sz="2400">
                <a:latin typeface="Century Gothic" panose="020B0502020202020204" pitchFamily="34" charset="0"/>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pic>
        <p:nvPicPr>
          <p:cNvPr id="1420" name="Google Shape;1420;p250"/>
          <p:cNvPicPr preferRelativeResize="0"/>
          <p:nvPr/>
        </p:nvPicPr>
        <p:blipFill rotWithShape="1">
          <a:blip r:embed="rId2">
            <a:alphaModFix/>
          </a:blip>
          <a:srcRect/>
          <a:stretch/>
        </p:blipFill>
        <p:spPr>
          <a:xfrm>
            <a:off x="768628" y="6017665"/>
            <a:ext cx="2875723" cy="515234"/>
          </a:xfrm>
          <a:prstGeom prst="rect">
            <a:avLst/>
          </a:prstGeom>
          <a:noFill/>
          <a:ln>
            <a:noFill/>
          </a:ln>
        </p:spPr>
      </p:pic>
      <p:sp>
        <p:nvSpPr>
          <p:cNvPr id="1421" name="Google Shape;1421;p250"/>
          <p:cNvSpPr txBox="1"/>
          <p:nvPr/>
        </p:nvSpPr>
        <p:spPr>
          <a:xfrm>
            <a:off x="8534403" y="6083055"/>
            <a:ext cx="2756452" cy="615598"/>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rgbClr val="59C4C7"/>
              </a:buClr>
              <a:buSzPts val="1200"/>
              <a:buFont typeface="Arial"/>
              <a:buNone/>
            </a:pPr>
            <a:r>
              <a:rPr lang="en-US" sz="1200" b="0" i="0" u="none" strike="noStrike" cap="none" dirty="0">
                <a:solidFill>
                  <a:srgbClr val="59C4C7"/>
                </a:solidFill>
                <a:latin typeface="Century Gothic" panose="020B0502020202020204" pitchFamily="34" charset="0"/>
                <a:ea typeface="Rockwell"/>
                <a:cs typeface="Rockwell"/>
                <a:sym typeface="Rockwell"/>
              </a:rPr>
              <a:t>rightquestion.org</a:t>
            </a:r>
            <a:endParaRPr sz="12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1422" name="Google Shape;1422;p250"/>
          <p:cNvCxnSpPr/>
          <p:nvPr/>
        </p:nvCxnSpPr>
        <p:spPr>
          <a:xfrm>
            <a:off x="768629"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23"/>
        <p:cNvGrpSpPr/>
        <p:nvPr/>
      </p:nvGrpSpPr>
      <p:grpSpPr>
        <a:xfrm>
          <a:off x="0" y="0"/>
          <a:ext cx="0" cy="0"/>
          <a:chOff x="0" y="0"/>
          <a:chExt cx="0" cy="0"/>
        </a:xfrm>
      </p:grpSpPr>
      <p:sp>
        <p:nvSpPr>
          <p:cNvPr id="1424" name="Google Shape;1424;p251"/>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425" name="Google Shape;1425;p25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300"/>
              <a:buFont typeface="Rockwell"/>
              <a:buNone/>
              <a:defRPr>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26" name="Google Shape;1426;p2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pic>
        <p:nvPicPr>
          <p:cNvPr id="1427" name="Google Shape;1427;p251"/>
          <p:cNvPicPr preferRelativeResize="0"/>
          <p:nvPr/>
        </p:nvPicPr>
        <p:blipFill rotWithShape="1">
          <a:blip r:embed="rId2">
            <a:alphaModFix/>
          </a:blip>
          <a:srcRect/>
          <a:stretch/>
        </p:blipFill>
        <p:spPr>
          <a:xfrm>
            <a:off x="768628" y="6017665"/>
            <a:ext cx="2875723" cy="515234"/>
          </a:xfrm>
          <a:prstGeom prst="rect">
            <a:avLst/>
          </a:prstGeom>
          <a:noFill/>
          <a:ln>
            <a:noFill/>
          </a:ln>
        </p:spPr>
      </p:pic>
      <p:sp>
        <p:nvSpPr>
          <p:cNvPr id="1428" name="Google Shape;1428;p251"/>
          <p:cNvSpPr txBox="1"/>
          <p:nvPr/>
        </p:nvSpPr>
        <p:spPr>
          <a:xfrm>
            <a:off x="8534403" y="6083055"/>
            <a:ext cx="2756452" cy="615598"/>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rgbClr val="59C4C7"/>
              </a:buClr>
              <a:buSzPts val="1200"/>
              <a:buFont typeface="Arial"/>
              <a:buNone/>
            </a:pPr>
            <a:r>
              <a:rPr lang="en-US" sz="1200" b="0" i="0" u="none" strike="noStrike" cap="none" dirty="0">
                <a:solidFill>
                  <a:srgbClr val="59C4C7"/>
                </a:solidFill>
                <a:latin typeface="Century Gothic" panose="020B0502020202020204" pitchFamily="34" charset="0"/>
                <a:ea typeface="Rockwell"/>
                <a:cs typeface="Rockwell"/>
                <a:sym typeface="Rockwell"/>
              </a:rPr>
              <a:t>rightquestion.org</a:t>
            </a:r>
            <a:endParaRPr sz="12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1429" name="Google Shape;1429;p251"/>
          <p:cNvCxnSpPr/>
          <p:nvPr/>
        </p:nvCxnSpPr>
        <p:spPr>
          <a:xfrm>
            <a:off x="768629"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30"/>
        <p:cNvGrpSpPr/>
        <p:nvPr/>
      </p:nvGrpSpPr>
      <p:grpSpPr>
        <a:xfrm>
          <a:off x="0" y="0"/>
          <a:ext cx="0" cy="0"/>
          <a:chOff x="0" y="0"/>
          <a:chExt cx="0" cy="0"/>
        </a:xfrm>
      </p:grpSpPr>
      <p:sp>
        <p:nvSpPr>
          <p:cNvPr id="1431" name="Google Shape;1431;p252"/>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432" name="Google Shape;1432;p252"/>
          <p:cNvSpPr txBox="1">
            <a:spLocks noGrp="1"/>
          </p:cNvSpPr>
          <p:nvPr>
            <p:ph type="title"/>
          </p:nvPr>
        </p:nvSpPr>
        <p:spPr>
          <a:xfrm>
            <a:off x="768627" y="34733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300"/>
              <a:buFont typeface="Rockwell"/>
              <a:buNone/>
              <a:defRPr>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33" name="Google Shape;1433;p252"/>
          <p:cNvSpPr>
            <a:spLocks noGrp="1"/>
          </p:cNvSpPr>
          <p:nvPr>
            <p:ph type="pic" idx="2"/>
          </p:nvPr>
        </p:nvSpPr>
        <p:spPr>
          <a:xfrm>
            <a:off x="838725" y="1828804"/>
            <a:ext cx="4808096" cy="2649303"/>
          </a:xfrm>
          <a:prstGeom prst="rect">
            <a:avLst/>
          </a:prstGeom>
          <a:noFill/>
          <a:ln>
            <a:noFill/>
          </a:ln>
        </p:spPr>
      </p:sp>
      <p:sp>
        <p:nvSpPr>
          <p:cNvPr id="1434" name="Google Shape;1434;p252"/>
          <p:cNvSpPr>
            <a:spLocks noGrp="1"/>
          </p:cNvSpPr>
          <p:nvPr>
            <p:ph type="pic" idx="3"/>
          </p:nvPr>
        </p:nvSpPr>
        <p:spPr>
          <a:xfrm>
            <a:off x="6385301" y="1828804"/>
            <a:ext cx="4968499" cy="2649303"/>
          </a:xfrm>
          <a:prstGeom prst="rect">
            <a:avLst/>
          </a:prstGeom>
          <a:noFill/>
          <a:ln>
            <a:noFill/>
          </a:ln>
        </p:spPr>
      </p:sp>
      <p:sp>
        <p:nvSpPr>
          <p:cNvPr id="1435" name="Google Shape;1435;p252"/>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750"/>
              </a:spcBef>
              <a:spcAft>
                <a:spcPts val="0"/>
              </a:spcAft>
              <a:buClr>
                <a:schemeClr val="dk1"/>
              </a:buClr>
              <a:buSzPts val="2100"/>
              <a:buFont typeface="Arial"/>
              <a:buNone/>
              <a:defRPr b="0" i="0">
                <a:latin typeface="Century Gothic" panose="020B0502020202020204"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436"/>
        <p:cNvGrpSpPr/>
        <p:nvPr/>
      </p:nvGrpSpPr>
      <p:grpSpPr>
        <a:xfrm>
          <a:off x="0" y="0"/>
          <a:ext cx="0" cy="0"/>
          <a:chOff x="0" y="0"/>
          <a:chExt cx="0" cy="0"/>
        </a:xfrm>
      </p:grpSpPr>
      <p:sp>
        <p:nvSpPr>
          <p:cNvPr id="1437" name="Google Shape;1437;p253"/>
          <p:cNvSpPr>
            <a:spLocks noGrp="1"/>
          </p:cNvSpPr>
          <p:nvPr>
            <p:ph type="pic" idx="2"/>
          </p:nvPr>
        </p:nvSpPr>
        <p:spPr>
          <a:xfrm>
            <a:off x="707441" y="987429"/>
            <a:ext cx="6172200" cy="4873625"/>
          </a:xfrm>
          <a:prstGeom prst="rect">
            <a:avLst/>
          </a:prstGeom>
          <a:noFill/>
          <a:ln>
            <a:noFill/>
          </a:ln>
        </p:spPr>
      </p:sp>
      <p:sp>
        <p:nvSpPr>
          <p:cNvPr id="1438" name="Google Shape;1438;p253"/>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2"/>
              </a:buClr>
              <a:buSzPts val="2100"/>
              <a:buNone/>
              <a:defRPr sz="2100" b="0" i="0">
                <a:solidFill>
                  <a:schemeClr val="dk2"/>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dirty="0"/>
          </a:p>
        </p:txBody>
      </p:sp>
      <p:sp>
        <p:nvSpPr>
          <p:cNvPr id="1439" name="Google Shape;1439;p253"/>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750"/>
              </a:spcBef>
              <a:spcAft>
                <a:spcPts val="0"/>
              </a:spcAft>
              <a:buClr>
                <a:schemeClr val="dk1"/>
              </a:buClr>
              <a:buSzPts val="1650"/>
              <a:buNone/>
              <a:defRPr sz="1650" b="0" i="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dirty="0"/>
          </a:p>
        </p:txBody>
      </p:sp>
      <p:cxnSp>
        <p:nvCxnSpPr>
          <p:cNvPr id="1440" name="Google Shape;1440;p253"/>
          <p:cNvCxnSpPr/>
          <p:nvPr/>
        </p:nvCxnSpPr>
        <p:spPr>
          <a:xfrm>
            <a:off x="604955" y="605930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41"/>
        <p:cNvGrpSpPr/>
        <p:nvPr/>
      </p:nvGrpSpPr>
      <p:grpSpPr>
        <a:xfrm>
          <a:off x="0" y="0"/>
          <a:ext cx="0" cy="0"/>
          <a:chOff x="0" y="0"/>
          <a:chExt cx="0" cy="0"/>
        </a:xfrm>
      </p:grpSpPr>
      <p:sp>
        <p:nvSpPr>
          <p:cNvPr id="1442" name="Google Shape;1442;p254"/>
          <p:cNvSpPr txBox="1">
            <a:spLocks noGrp="1"/>
          </p:cNvSpPr>
          <p:nvPr>
            <p:ph type="title"/>
          </p:nvPr>
        </p:nvSpPr>
        <p:spPr>
          <a:xfrm>
            <a:off x="831851" y="3296861"/>
            <a:ext cx="10515600" cy="953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000"/>
              <a:buFont typeface="Rockwell"/>
              <a:buNone/>
              <a:defRPr sz="30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43" name="Google Shape;1443;p254"/>
          <p:cNvSpPr txBox="1">
            <a:spLocks noGrp="1"/>
          </p:cNvSpPr>
          <p:nvPr>
            <p:ph type="body" idx="1"/>
          </p:nvPr>
        </p:nvSpPr>
        <p:spPr>
          <a:xfrm>
            <a:off x="831851" y="4359962"/>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latin typeface="Century Gothic" panose="020B0502020202020204" pitchFamily="34" charset="0"/>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dirty="0"/>
          </a:p>
        </p:txBody>
      </p:sp>
      <p:sp>
        <p:nvSpPr>
          <p:cNvPr id="1444" name="Google Shape;1444;p254"/>
          <p:cNvSpPr>
            <a:spLocks noGrp="1"/>
          </p:cNvSpPr>
          <p:nvPr>
            <p:ph type="pic" idx="2"/>
          </p:nvPr>
        </p:nvSpPr>
        <p:spPr>
          <a:xfrm>
            <a:off x="831849" y="528638"/>
            <a:ext cx="6546851" cy="2871787"/>
          </a:xfrm>
          <a:prstGeom prst="rect">
            <a:avLst/>
          </a:prstGeom>
          <a:noFill/>
          <a:ln>
            <a:noFill/>
          </a:ln>
        </p:spPr>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45"/>
        <p:cNvGrpSpPr/>
        <p:nvPr/>
      </p:nvGrpSpPr>
      <p:grpSpPr>
        <a:xfrm>
          <a:off x="0" y="0"/>
          <a:ext cx="0" cy="0"/>
          <a:chOff x="0" y="0"/>
          <a:chExt cx="0" cy="0"/>
        </a:xfrm>
      </p:grpSpPr>
      <p:sp>
        <p:nvSpPr>
          <p:cNvPr id="1446" name="Google Shape;1446;p255"/>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447" name="Google Shape;1447;p25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300"/>
              <a:buFont typeface="Rockwell"/>
              <a:buNone/>
              <a:defRPr b="1">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448" name="Google Shape;1448;p255"/>
          <p:cNvPicPr preferRelativeResize="0"/>
          <p:nvPr/>
        </p:nvPicPr>
        <p:blipFill rotWithShape="1">
          <a:blip r:embed="rId2">
            <a:alphaModFix/>
          </a:blip>
          <a:srcRect/>
          <a:stretch/>
        </p:blipFill>
        <p:spPr>
          <a:xfrm>
            <a:off x="768628" y="6017665"/>
            <a:ext cx="2875723" cy="515234"/>
          </a:xfrm>
          <a:prstGeom prst="rect">
            <a:avLst/>
          </a:prstGeom>
          <a:noFill/>
          <a:ln>
            <a:noFill/>
          </a:ln>
        </p:spPr>
      </p:pic>
      <p:sp>
        <p:nvSpPr>
          <p:cNvPr id="1449" name="Google Shape;1449;p255"/>
          <p:cNvSpPr txBox="1"/>
          <p:nvPr/>
        </p:nvSpPr>
        <p:spPr>
          <a:xfrm>
            <a:off x="8534403" y="6083055"/>
            <a:ext cx="2756452" cy="615598"/>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rgbClr val="59C4C7"/>
              </a:buClr>
              <a:buSzPts val="1200"/>
              <a:buFont typeface="Arial"/>
              <a:buNone/>
            </a:pPr>
            <a:r>
              <a:rPr lang="en-US" sz="1200" b="0" i="0" u="none" strike="noStrike" cap="none" dirty="0">
                <a:solidFill>
                  <a:srgbClr val="59C4C7"/>
                </a:solidFill>
                <a:latin typeface="Century Gothic" panose="020B0502020202020204" pitchFamily="34" charset="0"/>
                <a:ea typeface="Rockwell"/>
                <a:cs typeface="Rockwell"/>
                <a:sym typeface="Rockwell"/>
              </a:rPr>
              <a:t>rightquestion.org</a:t>
            </a:r>
            <a:endParaRPr sz="12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1450" name="Google Shape;1450;p255"/>
          <p:cNvCxnSpPr/>
          <p:nvPr/>
        </p:nvCxnSpPr>
        <p:spPr>
          <a:xfrm>
            <a:off x="768629"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1"/>
        <p:cNvGrpSpPr/>
        <p:nvPr/>
      </p:nvGrpSpPr>
      <p:grpSpPr>
        <a:xfrm>
          <a:off x="0" y="0"/>
          <a:ext cx="0" cy="0"/>
          <a:chOff x="0" y="0"/>
          <a:chExt cx="0" cy="0"/>
        </a:xfrm>
      </p:grpSpPr>
      <p:cxnSp>
        <p:nvCxnSpPr>
          <p:cNvPr id="1452" name="Google Shape;1452;p256"/>
          <p:cNvCxnSpPr/>
          <p:nvPr/>
        </p:nvCxnSpPr>
        <p:spPr>
          <a:xfrm>
            <a:off x="768629"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453"/>
        <p:cNvGrpSpPr/>
        <p:nvPr/>
      </p:nvGrpSpPr>
      <p:grpSpPr>
        <a:xfrm>
          <a:off x="0" y="0"/>
          <a:ext cx="0" cy="0"/>
          <a:chOff x="0" y="0"/>
          <a:chExt cx="0" cy="0"/>
        </a:xfrm>
      </p:grpSpPr>
      <p:sp>
        <p:nvSpPr>
          <p:cNvPr id="1454" name="Google Shape;1454;p257"/>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55"/>
        <p:cNvGrpSpPr/>
        <p:nvPr/>
      </p:nvGrpSpPr>
      <p:grpSpPr>
        <a:xfrm>
          <a:off x="0" y="0"/>
          <a:ext cx="0" cy="0"/>
          <a:chOff x="0" y="0"/>
          <a:chExt cx="0" cy="0"/>
        </a:xfrm>
      </p:grpSpPr>
      <p:sp>
        <p:nvSpPr>
          <p:cNvPr id="1456" name="Google Shape;1456;p258"/>
          <p:cNvSpPr txBox="1">
            <a:spLocks noGrp="1"/>
          </p:cNvSpPr>
          <p:nvPr>
            <p:ph type="title"/>
          </p:nvPr>
        </p:nvSpPr>
        <p:spPr>
          <a:xfrm>
            <a:off x="839788" y="457204"/>
            <a:ext cx="4343400" cy="530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400"/>
              <a:buFont typeface="Rockwell"/>
              <a:buNone/>
              <a:defRPr sz="24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57" name="Google Shape;1457;p258"/>
          <p:cNvSpPr txBox="1">
            <a:spLocks noGrp="1"/>
          </p:cNvSpPr>
          <p:nvPr>
            <p:ph type="body" idx="1"/>
          </p:nvPr>
        </p:nvSpPr>
        <p:spPr>
          <a:xfrm>
            <a:off x="838202" y="1171078"/>
            <a:ext cx="4569577" cy="282749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atin typeface="Century Gothic" panose="020B0502020202020204" pitchFamily="34" charset="0"/>
              </a:defRPr>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dirty="0"/>
          </a:p>
        </p:txBody>
      </p:sp>
      <p:sp>
        <p:nvSpPr>
          <p:cNvPr id="1458" name="Google Shape;1458;p258"/>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rmAutofit/>
          </a:bodyPr>
          <a:lstStyle>
            <a:lvl1pPr marL="457200" marR="0" lvl="0" indent="-333375" algn="l">
              <a:lnSpc>
                <a:spcPct val="90000"/>
              </a:lnSpc>
              <a:spcBef>
                <a:spcPts val="750"/>
              </a:spcBef>
              <a:spcAft>
                <a:spcPts val="0"/>
              </a:spcAft>
              <a:buClr>
                <a:schemeClr val="dk1"/>
              </a:buClr>
              <a:buSzPts val="1650"/>
              <a:buFont typeface="Arial"/>
              <a:buChar char="•"/>
              <a:defRPr sz="1650">
                <a:latin typeface="Century Gothic" panose="020B0502020202020204" pitchFamily="34" charset="0"/>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dirty="0"/>
          </a:p>
        </p:txBody>
      </p:sp>
      <p:sp>
        <p:nvSpPr>
          <p:cNvPr id="1459" name="Google Shape;1459;p258"/>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rmAutofit/>
          </a:bodyPr>
          <a:lstStyle>
            <a:lvl1pPr marL="457200" marR="0" lvl="0" indent="-333375" algn="l">
              <a:lnSpc>
                <a:spcPct val="90000"/>
              </a:lnSpc>
              <a:spcBef>
                <a:spcPts val="750"/>
              </a:spcBef>
              <a:spcAft>
                <a:spcPts val="0"/>
              </a:spcAft>
              <a:buClr>
                <a:schemeClr val="dk1"/>
              </a:buClr>
              <a:buSzPts val="1650"/>
              <a:buFont typeface="Arial"/>
              <a:buChar char="•"/>
              <a:defRPr sz="1650">
                <a:latin typeface="Century Gothic" panose="020B0502020202020204" pitchFamily="34" charset="0"/>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dirty="0"/>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1460"/>
        <p:cNvGrpSpPr/>
        <p:nvPr/>
      </p:nvGrpSpPr>
      <p:grpSpPr>
        <a:xfrm>
          <a:off x="0" y="0"/>
          <a:ext cx="0" cy="0"/>
          <a:chOff x="0" y="0"/>
          <a:chExt cx="0" cy="0"/>
        </a:xfrm>
      </p:grpSpPr>
      <p:sp>
        <p:nvSpPr>
          <p:cNvPr id="1461" name="Google Shape;1461;p259"/>
          <p:cNvSpPr txBox="1">
            <a:spLocks noGrp="1"/>
          </p:cNvSpPr>
          <p:nvPr>
            <p:ph type="title"/>
          </p:nvPr>
        </p:nvSpPr>
        <p:spPr>
          <a:xfrm>
            <a:off x="838725" y="18329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3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62" name="Google Shape;1462;p259"/>
          <p:cNvSpPr>
            <a:spLocks noGrp="1"/>
          </p:cNvSpPr>
          <p:nvPr>
            <p:ph type="pic" idx="2"/>
          </p:nvPr>
        </p:nvSpPr>
        <p:spPr>
          <a:xfrm>
            <a:off x="838725" y="1828804"/>
            <a:ext cx="4808096" cy="2649303"/>
          </a:xfrm>
          <a:prstGeom prst="rect">
            <a:avLst/>
          </a:prstGeom>
          <a:noFill/>
          <a:ln>
            <a:noFill/>
          </a:ln>
        </p:spPr>
      </p:sp>
      <p:sp>
        <p:nvSpPr>
          <p:cNvPr id="1463" name="Google Shape;1463;p259"/>
          <p:cNvSpPr>
            <a:spLocks noGrp="1"/>
          </p:cNvSpPr>
          <p:nvPr>
            <p:ph type="pic" idx="3"/>
          </p:nvPr>
        </p:nvSpPr>
        <p:spPr>
          <a:xfrm>
            <a:off x="6385301" y="1828804"/>
            <a:ext cx="4968499" cy="2649303"/>
          </a:xfrm>
          <a:prstGeom prst="rect">
            <a:avLst/>
          </a:prstGeom>
          <a:noFill/>
          <a:ln>
            <a:noFill/>
          </a:ln>
        </p:spPr>
      </p:sp>
      <p:sp>
        <p:nvSpPr>
          <p:cNvPr id="1464" name="Google Shape;1464;p259"/>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750"/>
              </a:spcBef>
              <a:spcAft>
                <a:spcPts val="0"/>
              </a:spcAft>
              <a:buClr>
                <a:schemeClr val="dk1"/>
              </a:buClr>
              <a:buSzPts val="2100"/>
              <a:buFont typeface="Arial"/>
              <a:buNone/>
              <a:defRPr b="0" i="0">
                <a:latin typeface="Century Gothic" panose="020B0502020202020204"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cxnSp>
        <p:nvCxnSpPr>
          <p:cNvPr id="1465" name="Google Shape;1465;p259"/>
          <p:cNvCxnSpPr/>
          <p:nvPr/>
        </p:nvCxnSpPr>
        <p:spPr>
          <a:xfrm>
            <a:off x="838727" y="118890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39"/>
        <p:cNvGrpSpPr/>
        <p:nvPr/>
      </p:nvGrpSpPr>
      <p:grpSpPr>
        <a:xfrm>
          <a:off x="0" y="0"/>
          <a:ext cx="0" cy="0"/>
          <a:chOff x="0" y="0"/>
          <a:chExt cx="0" cy="0"/>
        </a:xfrm>
      </p:grpSpPr>
      <p:sp>
        <p:nvSpPr>
          <p:cNvPr id="140" name="Google Shape;140;p24"/>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141" name="Google Shape;141;p24"/>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142" name="Google Shape;142;p24"/>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1466"/>
        <p:cNvGrpSpPr/>
        <p:nvPr/>
      </p:nvGrpSpPr>
      <p:grpSpPr>
        <a:xfrm>
          <a:off x="0" y="0"/>
          <a:ext cx="0" cy="0"/>
          <a:chOff x="0" y="0"/>
          <a:chExt cx="0" cy="0"/>
        </a:xfrm>
      </p:grpSpPr>
      <p:sp>
        <p:nvSpPr>
          <p:cNvPr id="1467" name="Google Shape;1467;p260"/>
          <p:cNvSpPr>
            <a:spLocks noGrp="1"/>
          </p:cNvSpPr>
          <p:nvPr>
            <p:ph type="pic" idx="2"/>
          </p:nvPr>
        </p:nvSpPr>
        <p:spPr>
          <a:xfrm>
            <a:off x="707441" y="987429"/>
            <a:ext cx="6172200" cy="4873625"/>
          </a:xfrm>
          <a:prstGeom prst="rect">
            <a:avLst/>
          </a:prstGeom>
          <a:noFill/>
          <a:ln>
            <a:noFill/>
          </a:ln>
        </p:spPr>
      </p:sp>
      <p:sp>
        <p:nvSpPr>
          <p:cNvPr id="1468" name="Google Shape;1468;p260"/>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2"/>
              </a:buClr>
              <a:buSzPts val="2100"/>
              <a:buNone/>
              <a:defRPr sz="2100" b="0" i="0">
                <a:solidFill>
                  <a:schemeClr val="dk2"/>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dirty="0"/>
          </a:p>
        </p:txBody>
      </p:sp>
      <p:sp>
        <p:nvSpPr>
          <p:cNvPr id="1469" name="Google Shape;1469;p260"/>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750"/>
              </a:spcBef>
              <a:spcAft>
                <a:spcPts val="0"/>
              </a:spcAft>
              <a:buClr>
                <a:schemeClr val="dk1"/>
              </a:buClr>
              <a:buSzPts val="1650"/>
              <a:buNone/>
              <a:defRPr sz="1650" b="0" i="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dirty="0"/>
          </a:p>
        </p:txBody>
      </p:sp>
      <p:cxnSp>
        <p:nvCxnSpPr>
          <p:cNvPr id="1470" name="Google Shape;1470;p260"/>
          <p:cNvCxnSpPr/>
          <p:nvPr/>
        </p:nvCxnSpPr>
        <p:spPr>
          <a:xfrm>
            <a:off x="598778" y="606548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471"/>
        <p:cNvGrpSpPr/>
        <p:nvPr/>
      </p:nvGrpSpPr>
      <p:grpSpPr>
        <a:xfrm>
          <a:off x="0" y="0"/>
          <a:ext cx="0" cy="0"/>
          <a:chOff x="0" y="0"/>
          <a:chExt cx="0" cy="0"/>
        </a:xfrm>
      </p:grpSpPr>
      <p:sp>
        <p:nvSpPr>
          <p:cNvPr id="1472" name="Google Shape;1472;p261"/>
          <p:cNvSpPr txBox="1">
            <a:spLocks noGrp="1"/>
          </p:cNvSpPr>
          <p:nvPr>
            <p:ph type="title"/>
          </p:nvPr>
        </p:nvSpPr>
        <p:spPr>
          <a:xfrm>
            <a:off x="831851" y="3296858"/>
            <a:ext cx="10515600" cy="8384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000"/>
              <a:buFont typeface="Rockwell"/>
              <a:buNone/>
              <a:defRPr sz="30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73" name="Google Shape;1473;p261"/>
          <p:cNvSpPr txBox="1">
            <a:spLocks noGrp="1"/>
          </p:cNvSpPr>
          <p:nvPr>
            <p:ph type="body" idx="1"/>
          </p:nvPr>
        </p:nvSpPr>
        <p:spPr>
          <a:xfrm>
            <a:off x="831851" y="4359962"/>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latin typeface="Century Gothic" panose="020B0502020202020204" pitchFamily="34" charset="0"/>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dirty="0"/>
          </a:p>
        </p:txBody>
      </p:sp>
      <p:sp>
        <p:nvSpPr>
          <p:cNvPr id="1474" name="Google Shape;1474;p261"/>
          <p:cNvSpPr>
            <a:spLocks noGrp="1"/>
          </p:cNvSpPr>
          <p:nvPr>
            <p:ph type="pic" idx="2"/>
          </p:nvPr>
        </p:nvSpPr>
        <p:spPr>
          <a:xfrm>
            <a:off x="831849" y="528638"/>
            <a:ext cx="6546851" cy="2871787"/>
          </a:xfrm>
          <a:prstGeom prst="rect">
            <a:avLst/>
          </a:prstGeom>
          <a:noFill/>
          <a:ln>
            <a:noFill/>
          </a:ln>
        </p:spPr>
      </p:sp>
      <p:cxnSp>
        <p:nvCxnSpPr>
          <p:cNvPr id="1475" name="Google Shape;1475;p261"/>
          <p:cNvCxnSpPr/>
          <p:nvPr/>
        </p:nvCxnSpPr>
        <p:spPr>
          <a:xfrm>
            <a:off x="810479" y="4249858"/>
            <a:ext cx="10625279" cy="0"/>
          </a:xfrm>
          <a:prstGeom prst="straightConnector1">
            <a:avLst/>
          </a:prstGeom>
          <a:noFill/>
          <a:ln w="9525" cap="flat" cmpd="sng">
            <a:solidFill>
              <a:schemeClr val="accent1"/>
            </a:solidFill>
            <a:prstDash val="solid"/>
            <a:miter lim="800000"/>
            <a:headEnd type="none" w="sm" len="sm"/>
            <a:tailEnd type="none" w="sm" len="sm"/>
          </a:ln>
        </p:spPr>
      </p:cxnSp>
      <p:cxnSp>
        <p:nvCxnSpPr>
          <p:cNvPr id="1476" name="Google Shape;1476;p261"/>
          <p:cNvCxnSpPr/>
          <p:nvPr/>
        </p:nvCxnSpPr>
        <p:spPr>
          <a:xfrm>
            <a:off x="506102" y="617518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477"/>
        <p:cNvGrpSpPr/>
        <p:nvPr/>
      </p:nvGrpSpPr>
      <p:grpSpPr>
        <a:xfrm>
          <a:off x="0" y="0"/>
          <a:ext cx="0" cy="0"/>
          <a:chOff x="0" y="0"/>
          <a:chExt cx="0" cy="0"/>
        </a:xfrm>
      </p:grpSpPr>
      <p:cxnSp>
        <p:nvCxnSpPr>
          <p:cNvPr id="1478" name="Google Shape;1478;p262"/>
          <p:cNvCxnSpPr/>
          <p:nvPr/>
        </p:nvCxnSpPr>
        <p:spPr>
          <a:xfrm>
            <a:off x="481389" y="607166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1479"/>
        <p:cNvGrpSpPr/>
        <p:nvPr/>
      </p:nvGrpSpPr>
      <p:grpSpPr>
        <a:xfrm>
          <a:off x="0" y="0"/>
          <a:ext cx="0" cy="0"/>
          <a:chOff x="0" y="0"/>
          <a:chExt cx="0" cy="0"/>
        </a:xfrm>
      </p:grpSpPr>
      <p:sp>
        <p:nvSpPr>
          <p:cNvPr id="1480" name="Google Shape;1480;p263"/>
          <p:cNvSpPr txBox="1">
            <a:spLocks noGrp="1"/>
          </p:cNvSpPr>
          <p:nvPr>
            <p:ph type="title"/>
          </p:nvPr>
        </p:nvSpPr>
        <p:spPr>
          <a:xfrm>
            <a:off x="675343" y="4424082"/>
            <a:ext cx="8254876" cy="8337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950"/>
              <a:buFont typeface="Rockwell"/>
              <a:buNone/>
              <a:defRPr sz="1950" b="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81" name="Google Shape;1481;p263"/>
          <p:cNvSpPr>
            <a:spLocks noGrp="1"/>
          </p:cNvSpPr>
          <p:nvPr>
            <p:ph type="pic" idx="2"/>
          </p:nvPr>
        </p:nvSpPr>
        <p:spPr>
          <a:xfrm>
            <a:off x="370545" y="228600"/>
            <a:ext cx="8504519" cy="4187952"/>
          </a:xfrm>
          <a:prstGeom prst="rect">
            <a:avLst/>
          </a:prstGeom>
          <a:noFill/>
          <a:ln>
            <a:noFill/>
          </a:ln>
        </p:spPr>
      </p:sp>
      <p:sp>
        <p:nvSpPr>
          <p:cNvPr id="1482" name="Google Shape;1482;p26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483" name="Google Shape;1483;p26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484" name="Google Shape;1484;p26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485" name="Google Shape;1485;p263"/>
          <p:cNvSpPr/>
          <p:nvPr/>
        </p:nvSpPr>
        <p:spPr>
          <a:xfrm>
            <a:off x="9069917" y="228600"/>
            <a:ext cx="27432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486" name="Google Shape;1486;p263"/>
          <p:cNvSpPr/>
          <p:nvPr/>
        </p:nvSpPr>
        <p:spPr>
          <a:xfrm>
            <a:off x="9069917" y="2377440"/>
            <a:ext cx="27432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487" name="Google Shape;1487;p263"/>
          <p:cNvSpPr txBox="1"/>
          <p:nvPr/>
        </p:nvSpPr>
        <p:spPr>
          <a:xfrm>
            <a:off x="436285" y="4632794"/>
            <a:ext cx="294091"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1800"/>
              <a:buFont typeface="Rockwell"/>
              <a:buNone/>
            </a:pPr>
            <a:r>
              <a:rPr lang="en-US" sz="1800" b="1" i="0" u="none" strike="noStrike" cap="none" dirty="0">
                <a:solidFill>
                  <a:srgbClr val="9FC3E3"/>
                </a:solidFill>
                <a:latin typeface="Century Gothic" panose="020B0502020202020204" pitchFamily="34" charset="0"/>
                <a:ea typeface="Rockwell"/>
                <a:cs typeface="Rockwell"/>
                <a:sym typeface="Rockwell"/>
              </a:rPr>
              <a:t>+ </a:t>
            </a:r>
            <a:endParaRPr dirty="0">
              <a:latin typeface="Century Gothic" panose="020B0502020202020204" pitchFamily="34" charset="0"/>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488"/>
        <p:cNvGrpSpPr/>
        <p:nvPr/>
      </p:nvGrpSpPr>
      <p:grpSpPr>
        <a:xfrm>
          <a:off x="0" y="0"/>
          <a:ext cx="0" cy="0"/>
          <a:chOff x="0" y="0"/>
          <a:chExt cx="0" cy="0"/>
        </a:xfrm>
      </p:grpSpPr>
      <p:sp>
        <p:nvSpPr>
          <p:cNvPr id="1489" name="Google Shape;1489;p264"/>
          <p:cNvSpPr/>
          <p:nvPr/>
        </p:nvSpPr>
        <p:spPr>
          <a:xfrm>
            <a:off x="10947400" y="282575"/>
            <a:ext cx="856000" cy="1600400"/>
          </a:xfrm>
          <a:prstGeom prst="rect">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FFFF"/>
              </a:buClr>
              <a:buSzPts val="180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490" name="Google Shape;1490;p264"/>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accent1"/>
              </a:buClr>
              <a:buSzPts val="3600"/>
              <a:buFont typeface="Rockwell"/>
              <a:buNone/>
              <a:defRPr sz="27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dirty="0"/>
          </a:p>
        </p:txBody>
      </p:sp>
      <p:sp>
        <p:nvSpPr>
          <p:cNvPr id="1491" name="Google Shape;1491;p264"/>
          <p:cNvSpPr txBox="1">
            <a:spLocks noGrp="1"/>
          </p:cNvSpPr>
          <p:nvPr>
            <p:ph type="body" idx="1"/>
          </p:nvPr>
        </p:nvSpPr>
        <p:spPr>
          <a:xfrm>
            <a:off x="664632" y="1981200"/>
            <a:ext cx="10075200" cy="4145200"/>
          </a:xfrm>
          <a:prstGeom prst="rect">
            <a:avLst/>
          </a:prstGeom>
          <a:noFill/>
          <a:ln>
            <a:noFill/>
          </a:ln>
        </p:spPr>
        <p:txBody>
          <a:bodyPr spcFirstLastPara="1" wrap="square" lIns="91425" tIns="45700" rIns="91425" bIns="45700" anchor="t" anchorCtr="0">
            <a:normAutofit/>
          </a:bodyPr>
          <a:lstStyle>
            <a:lvl1pPr marL="457200" marR="0" lvl="0" indent="-323850" algn="l">
              <a:lnSpc>
                <a:spcPct val="90000"/>
              </a:lnSpc>
              <a:spcBef>
                <a:spcPts val="1500"/>
              </a:spcBef>
              <a:spcAft>
                <a:spcPts val="0"/>
              </a:spcAft>
              <a:buClr>
                <a:schemeClr val="accent1"/>
              </a:buClr>
              <a:buSzPts val="1500"/>
              <a:buFont typeface="Noto Sans Symbols"/>
              <a:buChar char="■"/>
              <a:defRPr sz="15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a:lnSpc>
                <a:spcPct val="90000"/>
              </a:lnSpc>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9pPr>
          </a:lstStyle>
          <a:p>
            <a:endParaRPr dirty="0"/>
          </a:p>
        </p:txBody>
      </p:sp>
      <p:sp>
        <p:nvSpPr>
          <p:cNvPr id="1492" name="Google Shape;1492;p264"/>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Clr>
                <a:srgbClr val="595959"/>
              </a:buClr>
              <a:buSzPts val="1400"/>
              <a:buFont typeface="Rockwell"/>
              <a:buNone/>
              <a:defRPr sz="825"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9pPr>
          </a:lstStyle>
          <a:p>
            <a:endParaRPr lang="en-US" dirty="0"/>
          </a:p>
        </p:txBody>
      </p:sp>
      <p:sp>
        <p:nvSpPr>
          <p:cNvPr id="1493" name="Google Shape;1493;p264"/>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595959"/>
              </a:buClr>
              <a:buSzPts val="1400"/>
              <a:buFont typeface="Rockwell"/>
              <a:buNone/>
              <a:defRPr sz="825"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9pPr>
          </a:lstStyle>
          <a:p>
            <a:endParaRPr lang="en-US" dirty="0"/>
          </a:p>
        </p:txBody>
      </p:sp>
      <p:sp>
        <p:nvSpPr>
          <p:cNvPr id="1494" name="Google Shape;1494;p264"/>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2pPr>
            <a:lvl3pPr marL="0" marR="0" lvl="2"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3pPr>
            <a:lvl4pPr marL="0" marR="0" lvl="3"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4pPr>
            <a:lvl5pPr marL="0" marR="0" lvl="4"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5pPr>
            <a:lvl6pPr marL="0" marR="0" lvl="5"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6pPr>
            <a:lvl7pPr marL="0" marR="0" lvl="6"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7pPr>
            <a:lvl8pPr marL="0" marR="0" lvl="7"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8pPr>
            <a:lvl9pPr marL="0" marR="0" lvl="8"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495" name="Google Shape;1495;p264"/>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2700" b="1" i="0" u="none" strike="noStrike" cap="none" dirty="0">
                <a:solidFill>
                  <a:srgbClr val="9FC3E3"/>
                </a:solidFill>
                <a:latin typeface="Century Gothic" panose="020B0502020202020204" pitchFamily="34" charset="0"/>
                <a:ea typeface="Rockwell"/>
                <a:cs typeface="Rockwell"/>
                <a:sym typeface="Rockwell"/>
              </a:rPr>
              <a:t>+</a:t>
            </a:r>
            <a:endParaRPr sz="1350" b="0" i="0" u="none" strike="noStrike" cap="none" dirty="0">
              <a:solidFill>
                <a:srgbClr val="000000"/>
              </a:solidFill>
              <a:latin typeface="Century Gothic" panose="020B0502020202020204" pitchFamily="34" charset="0"/>
              <a:ea typeface="Rockwell"/>
              <a:cs typeface="Rockwell"/>
              <a:sym typeface="Rockwell"/>
            </a:endParaRPr>
          </a:p>
        </p:txBody>
      </p:sp>
      <p:sp>
        <p:nvSpPr>
          <p:cNvPr id="1496" name="Google Shape;1496;p264"/>
          <p:cNvSpPr/>
          <p:nvPr/>
        </p:nvSpPr>
        <p:spPr>
          <a:xfrm>
            <a:off x="10757647" y="282575"/>
            <a:ext cx="122000" cy="1600400"/>
          </a:xfrm>
          <a:prstGeom prst="rect">
            <a:avLst/>
          </a:prstGeom>
          <a:solidFill>
            <a:schemeClr val="accent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FFFF"/>
              </a:buClr>
              <a:buSzPts val="180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497"/>
        <p:cNvGrpSpPr/>
        <p:nvPr/>
      </p:nvGrpSpPr>
      <p:grpSpPr>
        <a:xfrm>
          <a:off x="0" y="0"/>
          <a:ext cx="0" cy="0"/>
          <a:chOff x="0" y="0"/>
          <a:chExt cx="0" cy="0"/>
        </a:xfrm>
      </p:grpSpPr>
      <p:sp>
        <p:nvSpPr>
          <p:cNvPr id="1498" name="Google Shape;1498;p265"/>
          <p:cNvSpPr/>
          <p:nvPr/>
        </p:nvSpPr>
        <p:spPr>
          <a:xfrm>
            <a:off x="10947400" y="282575"/>
            <a:ext cx="856000" cy="1600400"/>
          </a:xfrm>
          <a:prstGeom prst="rect">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FFFF"/>
              </a:buClr>
              <a:buSzPts val="180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499" name="Google Shape;1499;p265"/>
          <p:cNvSpPr/>
          <p:nvPr/>
        </p:nvSpPr>
        <p:spPr>
          <a:xfrm>
            <a:off x="10757647" y="282575"/>
            <a:ext cx="122000" cy="1600400"/>
          </a:xfrm>
          <a:prstGeom prst="rect">
            <a:avLst/>
          </a:prstGeom>
          <a:solidFill>
            <a:schemeClr val="accent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FFFF"/>
              </a:buClr>
              <a:buSzPts val="180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500" name="Google Shape;1500;p26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2700" b="1" i="0" u="none" strike="noStrike" cap="none" dirty="0">
                <a:solidFill>
                  <a:srgbClr val="9FC3E3"/>
                </a:solidFill>
                <a:latin typeface="Century Gothic" panose="020B0502020202020204" pitchFamily="34" charset="0"/>
                <a:ea typeface="Rockwell"/>
                <a:cs typeface="Rockwell"/>
                <a:sym typeface="Rockwell"/>
              </a:rPr>
              <a:t>+</a:t>
            </a:r>
            <a:endParaRPr sz="1350" b="0" i="0" u="none" strike="noStrike" cap="none" dirty="0">
              <a:solidFill>
                <a:srgbClr val="000000"/>
              </a:solidFill>
              <a:latin typeface="Century Gothic" panose="020B0502020202020204" pitchFamily="34" charset="0"/>
              <a:ea typeface="Rockwell"/>
              <a:cs typeface="Rockwell"/>
              <a:sym typeface="Rockwell"/>
            </a:endParaRPr>
          </a:p>
        </p:txBody>
      </p:sp>
      <p:sp>
        <p:nvSpPr>
          <p:cNvPr id="1501" name="Google Shape;1501;p26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accent1"/>
              </a:buClr>
              <a:buSzPts val="3600"/>
              <a:buFont typeface="Rockwell"/>
              <a:buNone/>
              <a:defRPr sz="27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dirty="0"/>
          </a:p>
        </p:txBody>
      </p:sp>
      <p:sp>
        <p:nvSpPr>
          <p:cNvPr id="1502" name="Google Shape;1502;p26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1500"/>
              </a:spcBef>
              <a:spcAft>
                <a:spcPts val="0"/>
              </a:spcAft>
              <a:buClr>
                <a:schemeClr val="accent1"/>
              </a:buClr>
              <a:buSzPts val="1350"/>
              <a:buFont typeface="Noto Sans Symbols"/>
              <a:buChar char="■"/>
              <a:defRPr sz="135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a:lnSpc>
                <a:spcPct val="90000"/>
              </a:lnSpc>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9pPr>
          </a:lstStyle>
          <a:p>
            <a:endParaRPr dirty="0"/>
          </a:p>
        </p:txBody>
      </p:sp>
      <p:sp>
        <p:nvSpPr>
          <p:cNvPr id="1503" name="Google Shape;1503;p26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1500"/>
              </a:spcBef>
              <a:spcAft>
                <a:spcPts val="0"/>
              </a:spcAft>
              <a:buClr>
                <a:schemeClr val="accent1"/>
              </a:buClr>
              <a:buSzPts val="1350"/>
              <a:buFont typeface="Noto Sans Symbols"/>
              <a:buChar char="■"/>
              <a:defRPr sz="135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a:lnSpc>
                <a:spcPct val="90000"/>
              </a:lnSpc>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9pPr>
          </a:lstStyle>
          <a:p>
            <a:endParaRPr dirty="0"/>
          </a:p>
        </p:txBody>
      </p:sp>
      <p:sp>
        <p:nvSpPr>
          <p:cNvPr id="1504" name="Google Shape;1504;p26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Clr>
                <a:srgbClr val="595959"/>
              </a:buClr>
              <a:buSzPts val="1400"/>
              <a:buFont typeface="Rockwell"/>
              <a:buNone/>
              <a:defRPr sz="825"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9pPr>
          </a:lstStyle>
          <a:p>
            <a:endParaRPr lang="en-US" dirty="0"/>
          </a:p>
        </p:txBody>
      </p:sp>
      <p:sp>
        <p:nvSpPr>
          <p:cNvPr id="1505" name="Google Shape;1505;p26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595959"/>
              </a:buClr>
              <a:buSzPts val="1400"/>
              <a:buFont typeface="Rockwell"/>
              <a:buNone/>
              <a:defRPr sz="825"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350" b="0" i="0" u="none" strike="noStrike" cap="none">
                <a:solidFill>
                  <a:schemeClr val="dk1"/>
                </a:solidFill>
                <a:latin typeface="Rockwell"/>
                <a:ea typeface="Rockwell"/>
                <a:cs typeface="Rockwell"/>
                <a:sym typeface="Rockwell"/>
              </a:defRPr>
            </a:lvl9pPr>
          </a:lstStyle>
          <a:p>
            <a:endParaRPr lang="en-US" dirty="0"/>
          </a:p>
        </p:txBody>
      </p:sp>
      <p:sp>
        <p:nvSpPr>
          <p:cNvPr id="1506" name="Google Shape;1506;p26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2pPr>
            <a:lvl3pPr marL="0" marR="0" lvl="2"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3pPr>
            <a:lvl4pPr marL="0" marR="0" lvl="3"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4pPr>
            <a:lvl5pPr marL="0" marR="0" lvl="4"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5pPr>
            <a:lvl6pPr marL="0" marR="0" lvl="5"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6pPr>
            <a:lvl7pPr marL="0" marR="0" lvl="6"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7pPr>
            <a:lvl8pPr marL="0" marR="0" lvl="7"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8pPr>
            <a:lvl9pPr marL="0" marR="0" lvl="8"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507"/>
        <p:cNvGrpSpPr/>
        <p:nvPr/>
      </p:nvGrpSpPr>
      <p:grpSpPr>
        <a:xfrm>
          <a:off x="0" y="0"/>
          <a:ext cx="0" cy="0"/>
          <a:chOff x="0" y="0"/>
          <a:chExt cx="0" cy="0"/>
        </a:xfrm>
      </p:grpSpPr>
      <p:sp>
        <p:nvSpPr>
          <p:cNvPr id="1508" name="Google Shape;1508;p266"/>
          <p:cNvSpPr/>
          <p:nvPr/>
        </p:nvSpPr>
        <p:spPr>
          <a:xfrm>
            <a:off x="10947402"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509" name="Google Shape;1509;p266"/>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510" name="Google Shape;1510;p266"/>
          <p:cNvSpPr txBox="1"/>
          <p:nvPr/>
        </p:nvSpPr>
        <p:spPr>
          <a:xfrm>
            <a:off x="297582" y="228600"/>
            <a:ext cx="347879" cy="4154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700"/>
              <a:buFont typeface="Rockwell"/>
              <a:buNone/>
            </a:pPr>
            <a:r>
              <a:rPr lang="en-US" sz="27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1511" name="Google Shape;1511;p26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12" name="Google Shape;1512;p266"/>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atin typeface="Century Gothic" panose="020B0502020202020204" pitchFamily="34" charset="0"/>
              </a:defRPr>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14325" algn="l">
              <a:lnSpc>
                <a:spcPct val="90000"/>
              </a:lnSpc>
              <a:spcBef>
                <a:spcPts val="375"/>
              </a:spcBef>
              <a:spcAft>
                <a:spcPts val="0"/>
              </a:spcAft>
              <a:buClr>
                <a:schemeClr val="dk1"/>
              </a:buClr>
              <a:buSzPts val="1350"/>
              <a:buChar char="•"/>
              <a:defRPr sz="1350"/>
            </a:lvl6pPr>
            <a:lvl7pPr marL="3200400" lvl="6" indent="-314325" algn="l">
              <a:lnSpc>
                <a:spcPct val="90000"/>
              </a:lnSpc>
              <a:spcBef>
                <a:spcPts val="375"/>
              </a:spcBef>
              <a:spcAft>
                <a:spcPts val="0"/>
              </a:spcAft>
              <a:buClr>
                <a:schemeClr val="dk1"/>
              </a:buClr>
              <a:buSzPts val="1350"/>
              <a:buChar char="•"/>
              <a:defRPr sz="1350"/>
            </a:lvl7pPr>
            <a:lvl8pPr marL="3657600" lvl="7" indent="-314325" algn="l">
              <a:lnSpc>
                <a:spcPct val="90000"/>
              </a:lnSpc>
              <a:spcBef>
                <a:spcPts val="375"/>
              </a:spcBef>
              <a:spcAft>
                <a:spcPts val="0"/>
              </a:spcAft>
              <a:buClr>
                <a:schemeClr val="dk1"/>
              </a:buClr>
              <a:buSzPts val="1350"/>
              <a:buChar char="•"/>
              <a:defRPr sz="1350"/>
            </a:lvl8pPr>
            <a:lvl9pPr marL="4114800" lvl="8" indent="-314325" algn="l">
              <a:lnSpc>
                <a:spcPct val="90000"/>
              </a:lnSpc>
              <a:spcBef>
                <a:spcPts val="375"/>
              </a:spcBef>
              <a:spcAft>
                <a:spcPts val="0"/>
              </a:spcAft>
              <a:buClr>
                <a:schemeClr val="dk1"/>
              </a:buClr>
              <a:buSzPts val="1350"/>
              <a:buChar char="•"/>
              <a:defRPr sz="1350"/>
            </a:lvl9pPr>
          </a:lstStyle>
          <a:p>
            <a:endParaRPr dirty="0"/>
          </a:p>
        </p:txBody>
      </p:sp>
      <p:sp>
        <p:nvSpPr>
          <p:cNvPr id="1513" name="Google Shape;1513;p266"/>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atin typeface="Century Gothic" panose="020B0502020202020204" pitchFamily="34" charset="0"/>
              </a:defRPr>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14325" algn="l">
              <a:lnSpc>
                <a:spcPct val="90000"/>
              </a:lnSpc>
              <a:spcBef>
                <a:spcPts val="375"/>
              </a:spcBef>
              <a:spcAft>
                <a:spcPts val="0"/>
              </a:spcAft>
              <a:buClr>
                <a:schemeClr val="dk1"/>
              </a:buClr>
              <a:buSzPts val="1350"/>
              <a:buChar char="•"/>
              <a:defRPr sz="1350"/>
            </a:lvl6pPr>
            <a:lvl7pPr marL="3200400" lvl="6" indent="-314325" algn="l">
              <a:lnSpc>
                <a:spcPct val="90000"/>
              </a:lnSpc>
              <a:spcBef>
                <a:spcPts val="375"/>
              </a:spcBef>
              <a:spcAft>
                <a:spcPts val="0"/>
              </a:spcAft>
              <a:buClr>
                <a:schemeClr val="dk1"/>
              </a:buClr>
              <a:buSzPts val="1350"/>
              <a:buChar char="•"/>
              <a:defRPr sz="1350"/>
            </a:lvl7pPr>
            <a:lvl8pPr marL="3657600" lvl="7" indent="-314325" algn="l">
              <a:lnSpc>
                <a:spcPct val="90000"/>
              </a:lnSpc>
              <a:spcBef>
                <a:spcPts val="375"/>
              </a:spcBef>
              <a:spcAft>
                <a:spcPts val="0"/>
              </a:spcAft>
              <a:buClr>
                <a:schemeClr val="dk1"/>
              </a:buClr>
              <a:buSzPts val="1350"/>
              <a:buChar char="•"/>
              <a:defRPr sz="1350"/>
            </a:lvl8pPr>
            <a:lvl9pPr marL="4114800" lvl="8" indent="-314325" algn="l">
              <a:lnSpc>
                <a:spcPct val="90000"/>
              </a:lnSpc>
              <a:spcBef>
                <a:spcPts val="375"/>
              </a:spcBef>
              <a:spcAft>
                <a:spcPts val="0"/>
              </a:spcAft>
              <a:buClr>
                <a:schemeClr val="dk1"/>
              </a:buClr>
              <a:buSzPts val="1350"/>
              <a:buChar char="•"/>
              <a:defRPr sz="1350"/>
            </a:lvl9pPr>
          </a:lstStyle>
          <a:p>
            <a:endParaRPr dirty="0"/>
          </a:p>
        </p:txBody>
      </p:sp>
      <p:sp>
        <p:nvSpPr>
          <p:cNvPr id="1514" name="Google Shape;1514;p266"/>
          <p:cNvSpPr txBox="1">
            <a:spLocks noGrp="1"/>
          </p:cNvSpPr>
          <p:nvPr>
            <p:ph type="dt" idx="10"/>
          </p:nvPr>
        </p:nvSpPr>
        <p:spPr>
          <a:xfrm>
            <a:off x="9060329" y="6423588"/>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515" name="Google Shape;1515;p266"/>
          <p:cNvSpPr txBox="1">
            <a:spLocks noGrp="1"/>
          </p:cNvSpPr>
          <p:nvPr>
            <p:ph type="ftr" idx="11"/>
          </p:nvPr>
        </p:nvSpPr>
        <p:spPr>
          <a:xfrm>
            <a:off x="268941" y="6423588"/>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516" name="Google Shape;1516;p266"/>
          <p:cNvSpPr txBox="1">
            <a:spLocks noGrp="1"/>
          </p:cNvSpPr>
          <p:nvPr>
            <p:ph type="sldNum" idx="12"/>
          </p:nvPr>
        </p:nvSpPr>
        <p:spPr>
          <a:xfrm>
            <a:off x="11074400" y="242237"/>
            <a:ext cx="738717"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FFFFFF"/>
              </a:buClr>
              <a:buSzPts val="1350"/>
              <a:buFont typeface="Rockwell"/>
              <a:buNone/>
              <a:defRPr sz="1350" b="0" i="0" u="none" strike="noStrike" cap="none">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lnSpc>
                <a:spcPct val="100000"/>
              </a:lnSpc>
              <a:spcBef>
                <a:spcPts val="0"/>
              </a:spcBef>
              <a:spcAft>
                <a:spcPts val="0"/>
              </a:spcAft>
              <a:buClr>
                <a:srgbClr val="FFFFFF"/>
              </a:buClr>
              <a:buSzPts val="1350"/>
              <a:buFont typeface="Rockwell"/>
              <a:buNone/>
              <a:defRPr sz="1350" b="0" i="0" u="none" strike="noStrike" cap="none">
                <a:solidFill>
                  <a:srgbClr val="FFFFFF"/>
                </a:solidFill>
                <a:latin typeface="Rockwell"/>
                <a:ea typeface="Rockwell"/>
                <a:cs typeface="Rockwell"/>
                <a:sym typeface="Rockwell"/>
              </a:defRPr>
            </a:lvl2pPr>
            <a:lvl3pPr marL="0" marR="0" lvl="2" indent="0" algn="l" rtl="0">
              <a:lnSpc>
                <a:spcPct val="100000"/>
              </a:lnSpc>
              <a:spcBef>
                <a:spcPts val="0"/>
              </a:spcBef>
              <a:spcAft>
                <a:spcPts val="0"/>
              </a:spcAft>
              <a:buClr>
                <a:srgbClr val="FFFFFF"/>
              </a:buClr>
              <a:buSzPts val="1350"/>
              <a:buFont typeface="Rockwell"/>
              <a:buNone/>
              <a:defRPr sz="1350" b="0" i="0" u="none" strike="noStrike" cap="none">
                <a:solidFill>
                  <a:srgbClr val="FFFFFF"/>
                </a:solidFill>
                <a:latin typeface="Rockwell"/>
                <a:ea typeface="Rockwell"/>
                <a:cs typeface="Rockwell"/>
                <a:sym typeface="Rockwell"/>
              </a:defRPr>
            </a:lvl3pPr>
            <a:lvl4pPr marL="0" marR="0" lvl="3" indent="0" algn="l" rtl="0">
              <a:lnSpc>
                <a:spcPct val="100000"/>
              </a:lnSpc>
              <a:spcBef>
                <a:spcPts val="0"/>
              </a:spcBef>
              <a:spcAft>
                <a:spcPts val="0"/>
              </a:spcAft>
              <a:buClr>
                <a:srgbClr val="FFFFFF"/>
              </a:buClr>
              <a:buSzPts val="1350"/>
              <a:buFont typeface="Rockwell"/>
              <a:buNone/>
              <a:defRPr sz="1350" b="0" i="0" u="none" strike="noStrike" cap="none">
                <a:solidFill>
                  <a:srgbClr val="FFFFFF"/>
                </a:solidFill>
                <a:latin typeface="Rockwell"/>
                <a:ea typeface="Rockwell"/>
                <a:cs typeface="Rockwell"/>
                <a:sym typeface="Rockwell"/>
              </a:defRPr>
            </a:lvl4pPr>
            <a:lvl5pPr marL="0" marR="0" lvl="4" indent="0" algn="l" rtl="0">
              <a:lnSpc>
                <a:spcPct val="100000"/>
              </a:lnSpc>
              <a:spcBef>
                <a:spcPts val="0"/>
              </a:spcBef>
              <a:spcAft>
                <a:spcPts val="0"/>
              </a:spcAft>
              <a:buClr>
                <a:srgbClr val="FFFFFF"/>
              </a:buClr>
              <a:buSzPts val="1350"/>
              <a:buFont typeface="Rockwell"/>
              <a:buNone/>
              <a:defRPr sz="1350" b="0" i="0" u="none" strike="noStrike" cap="none">
                <a:solidFill>
                  <a:srgbClr val="FFFFFF"/>
                </a:solidFill>
                <a:latin typeface="Rockwell"/>
                <a:ea typeface="Rockwell"/>
                <a:cs typeface="Rockwell"/>
                <a:sym typeface="Rockwell"/>
              </a:defRPr>
            </a:lvl5pPr>
            <a:lvl6pPr marL="0" marR="0" lvl="5" indent="0" algn="l" rtl="0">
              <a:lnSpc>
                <a:spcPct val="100000"/>
              </a:lnSpc>
              <a:spcBef>
                <a:spcPts val="0"/>
              </a:spcBef>
              <a:spcAft>
                <a:spcPts val="0"/>
              </a:spcAft>
              <a:buClr>
                <a:srgbClr val="FFFFFF"/>
              </a:buClr>
              <a:buSzPts val="1350"/>
              <a:buFont typeface="Rockwell"/>
              <a:buNone/>
              <a:defRPr sz="1350" b="0" i="0" u="none" strike="noStrike" cap="none">
                <a:solidFill>
                  <a:srgbClr val="FFFFFF"/>
                </a:solidFill>
                <a:latin typeface="Rockwell"/>
                <a:ea typeface="Rockwell"/>
                <a:cs typeface="Rockwell"/>
                <a:sym typeface="Rockwell"/>
              </a:defRPr>
            </a:lvl6pPr>
            <a:lvl7pPr marL="0" marR="0" lvl="6" indent="0" algn="l" rtl="0">
              <a:lnSpc>
                <a:spcPct val="100000"/>
              </a:lnSpc>
              <a:spcBef>
                <a:spcPts val="0"/>
              </a:spcBef>
              <a:spcAft>
                <a:spcPts val="0"/>
              </a:spcAft>
              <a:buClr>
                <a:srgbClr val="FFFFFF"/>
              </a:buClr>
              <a:buSzPts val="1350"/>
              <a:buFont typeface="Rockwell"/>
              <a:buNone/>
              <a:defRPr sz="1350" b="0" i="0" u="none" strike="noStrike" cap="none">
                <a:solidFill>
                  <a:srgbClr val="FFFFFF"/>
                </a:solidFill>
                <a:latin typeface="Rockwell"/>
                <a:ea typeface="Rockwell"/>
                <a:cs typeface="Rockwell"/>
                <a:sym typeface="Rockwell"/>
              </a:defRPr>
            </a:lvl7pPr>
            <a:lvl8pPr marL="0" marR="0" lvl="7" indent="0" algn="l" rtl="0">
              <a:lnSpc>
                <a:spcPct val="100000"/>
              </a:lnSpc>
              <a:spcBef>
                <a:spcPts val="0"/>
              </a:spcBef>
              <a:spcAft>
                <a:spcPts val="0"/>
              </a:spcAft>
              <a:buClr>
                <a:srgbClr val="FFFFFF"/>
              </a:buClr>
              <a:buSzPts val="1350"/>
              <a:buFont typeface="Rockwell"/>
              <a:buNone/>
              <a:defRPr sz="1350" b="0" i="0" u="none" strike="noStrike" cap="none">
                <a:solidFill>
                  <a:srgbClr val="FFFFFF"/>
                </a:solidFill>
                <a:latin typeface="Rockwell"/>
                <a:ea typeface="Rockwell"/>
                <a:cs typeface="Rockwell"/>
                <a:sym typeface="Rockwell"/>
              </a:defRPr>
            </a:lvl8pPr>
            <a:lvl9pPr marL="0" marR="0" lvl="8" indent="0" algn="l" rtl="0">
              <a:lnSpc>
                <a:spcPct val="100000"/>
              </a:lnSpc>
              <a:spcBef>
                <a:spcPts val="0"/>
              </a:spcBef>
              <a:spcAft>
                <a:spcPts val="0"/>
              </a:spcAft>
              <a:buClr>
                <a:srgbClr val="FFFFFF"/>
              </a:buClr>
              <a:buSzPts val="1350"/>
              <a:buFont typeface="Rockwell"/>
              <a:buNone/>
              <a:defRPr sz="1350" b="0" i="0" u="none" strike="noStrike" cap="none">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517"/>
        <p:cNvGrpSpPr/>
        <p:nvPr/>
      </p:nvGrpSpPr>
      <p:grpSpPr>
        <a:xfrm>
          <a:off x="0" y="0"/>
          <a:ext cx="0" cy="0"/>
          <a:chOff x="0" y="0"/>
          <a:chExt cx="0" cy="0"/>
        </a:xfrm>
      </p:grpSpPr>
      <p:sp>
        <p:nvSpPr>
          <p:cNvPr id="1518" name="Google Shape;1518;p267"/>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519" name="Google Shape;1519;p267"/>
          <p:cNvSpPr txBox="1"/>
          <p:nvPr/>
        </p:nvSpPr>
        <p:spPr>
          <a:xfrm>
            <a:off x="297582" y="228600"/>
            <a:ext cx="347879" cy="4154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700"/>
              <a:buFont typeface="Rockwell"/>
              <a:buNone/>
            </a:pPr>
            <a:r>
              <a:rPr lang="en-US" sz="27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1520" name="Google Shape;1520;p26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Rockwell"/>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21" name="Google Shape;1521;p267"/>
          <p:cNvSpPr txBox="1">
            <a:spLocks noGrp="1"/>
          </p:cNvSpPr>
          <p:nvPr>
            <p:ph type="body" idx="1"/>
          </p:nvPr>
        </p:nvSpPr>
        <p:spPr>
          <a:xfrm>
            <a:off x="663388" y="2447368"/>
            <a:ext cx="4876800" cy="3678797"/>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atin typeface="Century Gothic" panose="020B0502020202020204" pitchFamily="34" charset="0"/>
              </a:defRPr>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04800" algn="l">
              <a:lnSpc>
                <a:spcPct val="90000"/>
              </a:lnSpc>
              <a:spcBef>
                <a:spcPts val="375"/>
              </a:spcBef>
              <a:spcAft>
                <a:spcPts val="0"/>
              </a:spcAft>
              <a:buClr>
                <a:schemeClr val="dk1"/>
              </a:buClr>
              <a:buSzPts val="1200"/>
              <a:buChar char="•"/>
              <a:defRPr sz="1200"/>
            </a:lvl6pPr>
            <a:lvl7pPr marL="3200400" lvl="6" indent="-304800" algn="l">
              <a:lnSpc>
                <a:spcPct val="90000"/>
              </a:lnSpc>
              <a:spcBef>
                <a:spcPts val="375"/>
              </a:spcBef>
              <a:spcAft>
                <a:spcPts val="0"/>
              </a:spcAft>
              <a:buClr>
                <a:schemeClr val="dk1"/>
              </a:buClr>
              <a:buSzPts val="1200"/>
              <a:buChar char="•"/>
              <a:defRPr sz="1200"/>
            </a:lvl7pPr>
            <a:lvl8pPr marL="3657600" lvl="7" indent="-304800" algn="l">
              <a:lnSpc>
                <a:spcPct val="90000"/>
              </a:lnSpc>
              <a:spcBef>
                <a:spcPts val="375"/>
              </a:spcBef>
              <a:spcAft>
                <a:spcPts val="0"/>
              </a:spcAft>
              <a:buClr>
                <a:schemeClr val="dk1"/>
              </a:buClr>
              <a:buSzPts val="1200"/>
              <a:buChar char="•"/>
              <a:defRPr sz="1200"/>
            </a:lvl8pPr>
            <a:lvl9pPr marL="4114800" lvl="8" indent="-304800" algn="l">
              <a:lnSpc>
                <a:spcPct val="90000"/>
              </a:lnSpc>
              <a:spcBef>
                <a:spcPts val="375"/>
              </a:spcBef>
              <a:spcAft>
                <a:spcPts val="0"/>
              </a:spcAft>
              <a:buClr>
                <a:schemeClr val="dk1"/>
              </a:buClr>
              <a:buSzPts val="1200"/>
              <a:buChar char="•"/>
              <a:defRPr sz="1200"/>
            </a:lvl9pPr>
          </a:lstStyle>
          <a:p>
            <a:endParaRPr dirty="0"/>
          </a:p>
        </p:txBody>
      </p:sp>
      <p:sp>
        <p:nvSpPr>
          <p:cNvPr id="1522" name="Google Shape;1522;p267"/>
          <p:cNvSpPr txBox="1">
            <a:spLocks noGrp="1"/>
          </p:cNvSpPr>
          <p:nvPr>
            <p:ph type="body" idx="2"/>
          </p:nvPr>
        </p:nvSpPr>
        <p:spPr>
          <a:xfrm>
            <a:off x="5866504" y="2447368"/>
            <a:ext cx="4876800" cy="3678797"/>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atin typeface="Century Gothic" panose="020B0502020202020204" pitchFamily="34" charset="0"/>
              </a:defRPr>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04800" algn="l">
              <a:lnSpc>
                <a:spcPct val="90000"/>
              </a:lnSpc>
              <a:spcBef>
                <a:spcPts val="375"/>
              </a:spcBef>
              <a:spcAft>
                <a:spcPts val="0"/>
              </a:spcAft>
              <a:buClr>
                <a:schemeClr val="dk1"/>
              </a:buClr>
              <a:buSzPts val="1200"/>
              <a:buChar char="•"/>
              <a:defRPr sz="1200"/>
            </a:lvl6pPr>
            <a:lvl7pPr marL="3200400" lvl="6" indent="-304800" algn="l">
              <a:lnSpc>
                <a:spcPct val="90000"/>
              </a:lnSpc>
              <a:spcBef>
                <a:spcPts val="375"/>
              </a:spcBef>
              <a:spcAft>
                <a:spcPts val="0"/>
              </a:spcAft>
              <a:buClr>
                <a:schemeClr val="dk1"/>
              </a:buClr>
              <a:buSzPts val="1200"/>
              <a:buChar char="•"/>
              <a:defRPr sz="1200"/>
            </a:lvl7pPr>
            <a:lvl8pPr marL="3657600" lvl="7" indent="-304800" algn="l">
              <a:lnSpc>
                <a:spcPct val="90000"/>
              </a:lnSpc>
              <a:spcBef>
                <a:spcPts val="375"/>
              </a:spcBef>
              <a:spcAft>
                <a:spcPts val="0"/>
              </a:spcAft>
              <a:buClr>
                <a:schemeClr val="dk1"/>
              </a:buClr>
              <a:buSzPts val="1200"/>
              <a:buChar char="•"/>
              <a:defRPr sz="1200"/>
            </a:lvl8pPr>
            <a:lvl9pPr marL="4114800" lvl="8" indent="-304800" algn="l">
              <a:lnSpc>
                <a:spcPct val="90000"/>
              </a:lnSpc>
              <a:spcBef>
                <a:spcPts val="375"/>
              </a:spcBef>
              <a:spcAft>
                <a:spcPts val="0"/>
              </a:spcAft>
              <a:buClr>
                <a:schemeClr val="dk1"/>
              </a:buClr>
              <a:buSzPts val="1200"/>
              <a:buChar char="•"/>
              <a:defRPr sz="1200"/>
            </a:lvl9pPr>
          </a:lstStyle>
          <a:p>
            <a:endParaRPr dirty="0"/>
          </a:p>
        </p:txBody>
      </p:sp>
      <p:sp>
        <p:nvSpPr>
          <p:cNvPr id="1523" name="Google Shape;1523;p267"/>
          <p:cNvSpPr txBox="1">
            <a:spLocks noGrp="1"/>
          </p:cNvSpPr>
          <p:nvPr>
            <p:ph type="dt" idx="10"/>
          </p:nvPr>
        </p:nvSpPr>
        <p:spPr>
          <a:xfrm>
            <a:off x="9060329" y="6423588"/>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524" name="Google Shape;1524;p267"/>
          <p:cNvSpPr txBox="1">
            <a:spLocks noGrp="1"/>
          </p:cNvSpPr>
          <p:nvPr>
            <p:ph type="ftr" idx="11"/>
          </p:nvPr>
        </p:nvSpPr>
        <p:spPr>
          <a:xfrm>
            <a:off x="268941" y="6423588"/>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525" name="Google Shape;1525;p267"/>
          <p:cNvSpPr txBox="1">
            <a:spLocks noGrp="1"/>
          </p:cNvSpPr>
          <p:nvPr>
            <p:ph type="sldNum" idx="12"/>
          </p:nvPr>
        </p:nvSpPr>
        <p:spPr>
          <a:xfrm>
            <a:off x="11074400" y="242237"/>
            <a:ext cx="738717"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350"/>
              <a:buFont typeface="Rockwell"/>
              <a:buNone/>
              <a:defRPr sz="1350" b="0" i="0" u="none" strike="noStrike" cap="none">
                <a:solidFill>
                  <a:srgbClr val="000000"/>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526" name="Google Shape;1526;p267"/>
          <p:cNvSpPr txBox="1">
            <a:spLocks noGrp="1"/>
          </p:cNvSpPr>
          <p:nvPr>
            <p:ph type="body" idx="3"/>
          </p:nvPr>
        </p:nvSpPr>
        <p:spPr>
          <a:xfrm>
            <a:off x="663388" y="2070850"/>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350"/>
              <a:buNone/>
              <a:defRPr sz="1350" b="0">
                <a:solidFill>
                  <a:schemeClr val="lt1"/>
                </a:solidFill>
                <a:latin typeface="Century Gothic" panose="020B0502020202020204" pitchFamily="34" charset="0"/>
              </a:defRPr>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dirty="0"/>
          </a:p>
        </p:txBody>
      </p:sp>
      <p:sp>
        <p:nvSpPr>
          <p:cNvPr id="1527" name="Google Shape;1527;p267"/>
          <p:cNvSpPr txBox="1">
            <a:spLocks noGrp="1"/>
          </p:cNvSpPr>
          <p:nvPr>
            <p:ph type="body" idx="4"/>
          </p:nvPr>
        </p:nvSpPr>
        <p:spPr>
          <a:xfrm>
            <a:off x="5866504" y="2070850"/>
            <a:ext cx="4876800" cy="322729"/>
          </a:xfrm>
          <a:prstGeom prst="rect">
            <a:avLst/>
          </a:prstGeom>
          <a:solidFill>
            <a:srgbClr val="AAE39E"/>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350"/>
              <a:buNone/>
              <a:defRPr sz="1350" b="0">
                <a:solidFill>
                  <a:schemeClr val="lt1"/>
                </a:solidFill>
                <a:latin typeface="Century Gothic" panose="020B0502020202020204" pitchFamily="34" charset="0"/>
              </a:defRPr>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dirty="0"/>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528"/>
        <p:cNvGrpSpPr/>
        <p:nvPr/>
      </p:nvGrpSpPr>
      <p:grpSpPr>
        <a:xfrm>
          <a:off x="0" y="0"/>
          <a:ext cx="0" cy="0"/>
          <a:chOff x="0" y="0"/>
          <a:chExt cx="0" cy="0"/>
        </a:xfrm>
      </p:grpSpPr>
      <p:sp>
        <p:nvSpPr>
          <p:cNvPr id="1529" name="Google Shape;1529;p268"/>
          <p:cNvSpPr/>
          <p:nvPr/>
        </p:nvSpPr>
        <p:spPr>
          <a:xfrm>
            <a:off x="10947402"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530" name="Google Shape;1530;p268"/>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531" name="Google Shape;1531;p268"/>
          <p:cNvSpPr txBox="1"/>
          <p:nvPr/>
        </p:nvSpPr>
        <p:spPr>
          <a:xfrm>
            <a:off x="297582" y="228600"/>
            <a:ext cx="347879" cy="4154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700"/>
              <a:buFont typeface="Rockwell"/>
              <a:buNone/>
            </a:pPr>
            <a:r>
              <a:rPr lang="en-US" sz="27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1532" name="Google Shape;1532;p26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33" name="Google Shape;1533;p268"/>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atin typeface="Century Gothic" panose="020B0502020202020204" pitchFamily="34" charset="0"/>
              </a:defRPr>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14325" algn="l">
              <a:lnSpc>
                <a:spcPct val="90000"/>
              </a:lnSpc>
              <a:spcBef>
                <a:spcPts val="375"/>
              </a:spcBef>
              <a:spcAft>
                <a:spcPts val="0"/>
              </a:spcAft>
              <a:buClr>
                <a:schemeClr val="dk1"/>
              </a:buClr>
              <a:buSzPts val="1350"/>
              <a:buChar char="•"/>
              <a:defRPr sz="1350"/>
            </a:lvl6pPr>
            <a:lvl7pPr marL="3200400" lvl="6" indent="-314325" algn="l">
              <a:lnSpc>
                <a:spcPct val="90000"/>
              </a:lnSpc>
              <a:spcBef>
                <a:spcPts val="375"/>
              </a:spcBef>
              <a:spcAft>
                <a:spcPts val="0"/>
              </a:spcAft>
              <a:buClr>
                <a:schemeClr val="dk1"/>
              </a:buClr>
              <a:buSzPts val="1350"/>
              <a:buChar char="•"/>
              <a:defRPr sz="1350"/>
            </a:lvl7pPr>
            <a:lvl8pPr marL="3657600" lvl="7" indent="-314325" algn="l">
              <a:lnSpc>
                <a:spcPct val="90000"/>
              </a:lnSpc>
              <a:spcBef>
                <a:spcPts val="375"/>
              </a:spcBef>
              <a:spcAft>
                <a:spcPts val="0"/>
              </a:spcAft>
              <a:buClr>
                <a:schemeClr val="dk1"/>
              </a:buClr>
              <a:buSzPts val="1350"/>
              <a:buChar char="•"/>
              <a:defRPr sz="1350"/>
            </a:lvl8pPr>
            <a:lvl9pPr marL="4114800" lvl="8" indent="-314325" algn="l">
              <a:lnSpc>
                <a:spcPct val="90000"/>
              </a:lnSpc>
              <a:spcBef>
                <a:spcPts val="375"/>
              </a:spcBef>
              <a:spcAft>
                <a:spcPts val="0"/>
              </a:spcAft>
              <a:buClr>
                <a:schemeClr val="dk1"/>
              </a:buClr>
              <a:buSzPts val="1350"/>
              <a:buChar char="•"/>
              <a:defRPr sz="1350"/>
            </a:lvl9pPr>
          </a:lstStyle>
          <a:p>
            <a:endParaRPr dirty="0"/>
          </a:p>
        </p:txBody>
      </p:sp>
      <p:sp>
        <p:nvSpPr>
          <p:cNvPr id="1534" name="Google Shape;1534;p268"/>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atin typeface="Century Gothic" panose="020B0502020202020204" pitchFamily="34" charset="0"/>
              </a:defRPr>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14325" algn="l">
              <a:lnSpc>
                <a:spcPct val="90000"/>
              </a:lnSpc>
              <a:spcBef>
                <a:spcPts val="375"/>
              </a:spcBef>
              <a:spcAft>
                <a:spcPts val="0"/>
              </a:spcAft>
              <a:buClr>
                <a:schemeClr val="dk1"/>
              </a:buClr>
              <a:buSzPts val="1350"/>
              <a:buChar char="•"/>
              <a:defRPr sz="1350"/>
            </a:lvl6pPr>
            <a:lvl7pPr marL="3200400" lvl="6" indent="-314325" algn="l">
              <a:lnSpc>
                <a:spcPct val="90000"/>
              </a:lnSpc>
              <a:spcBef>
                <a:spcPts val="375"/>
              </a:spcBef>
              <a:spcAft>
                <a:spcPts val="0"/>
              </a:spcAft>
              <a:buClr>
                <a:schemeClr val="dk1"/>
              </a:buClr>
              <a:buSzPts val="1350"/>
              <a:buChar char="•"/>
              <a:defRPr sz="1350"/>
            </a:lvl7pPr>
            <a:lvl8pPr marL="3657600" lvl="7" indent="-314325" algn="l">
              <a:lnSpc>
                <a:spcPct val="90000"/>
              </a:lnSpc>
              <a:spcBef>
                <a:spcPts val="375"/>
              </a:spcBef>
              <a:spcAft>
                <a:spcPts val="0"/>
              </a:spcAft>
              <a:buClr>
                <a:schemeClr val="dk1"/>
              </a:buClr>
              <a:buSzPts val="1350"/>
              <a:buChar char="•"/>
              <a:defRPr sz="1350"/>
            </a:lvl8pPr>
            <a:lvl9pPr marL="4114800" lvl="8" indent="-314325" algn="l">
              <a:lnSpc>
                <a:spcPct val="90000"/>
              </a:lnSpc>
              <a:spcBef>
                <a:spcPts val="375"/>
              </a:spcBef>
              <a:spcAft>
                <a:spcPts val="0"/>
              </a:spcAft>
              <a:buClr>
                <a:schemeClr val="dk1"/>
              </a:buClr>
              <a:buSzPts val="1350"/>
              <a:buChar char="•"/>
              <a:defRPr sz="1350"/>
            </a:lvl9pPr>
          </a:lstStyle>
          <a:p>
            <a:endParaRPr dirty="0"/>
          </a:p>
        </p:txBody>
      </p:sp>
      <p:sp>
        <p:nvSpPr>
          <p:cNvPr id="1535" name="Google Shape;1535;p268"/>
          <p:cNvSpPr txBox="1">
            <a:spLocks noGrp="1"/>
          </p:cNvSpPr>
          <p:nvPr>
            <p:ph type="dt" idx="10"/>
          </p:nvPr>
        </p:nvSpPr>
        <p:spPr>
          <a:xfrm>
            <a:off x="9060329" y="6423585"/>
            <a:ext cx="284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536" name="Google Shape;1536;p268"/>
          <p:cNvSpPr txBox="1">
            <a:spLocks noGrp="1"/>
          </p:cNvSpPr>
          <p:nvPr>
            <p:ph type="ftr" idx="11"/>
          </p:nvPr>
        </p:nvSpPr>
        <p:spPr>
          <a:xfrm>
            <a:off x="268941" y="6423585"/>
            <a:ext cx="81640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537" name="Google Shape;1537;p268"/>
          <p:cNvSpPr txBox="1">
            <a:spLocks noGrp="1"/>
          </p:cNvSpPr>
          <p:nvPr>
            <p:ph type="sldNum" idx="12"/>
          </p:nvPr>
        </p:nvSpPr>
        <p:spPr>
          <a:xfrm>
            <a:off x="11074400" y="242234"/>
            <a:ext cx="7388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2pPr>
            <a:lvl3pPr marL="0" marR="0" lvl="2"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3pPr>
            <a:lvl4pPr marL="0" marR="0" lvl="3"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4pPr>
            <a:lvl5pPr marL="0" marR="0" lvl="4"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5pPr>
            <a:lvl6pPr marL="0" marR="0" lvl="5"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6pPr>
            <a:lvl7pPr marL="0" marR="0" lvl="6"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7pPr>
            <a:lvl8pPr marL="0" marR="0" lvl="7"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8pPr>
            <a:lvl9pPr marL="0" marR="0" lvl="8" indent="0" algn="r" rtl="0">
              <a:lnSpc>
                <a:spcPct val="100000"/>
              </a:lnSpc>
              <a:spcBef>
                <a:spcPts val="0"/>
              </a:spcBef>
              <a:spcAft>
                <a:spcPts val="0"/>
              </a:spcAft>
              <a:buClr>
                <a:srgbClr val="FFFFFF"/>
              </a:buClr>
              <a:buSzPts val="1050"/>
              <a:buFont typeface="Rockwell"/>
              <a:buNone/>
              <a:defRPr sz="1050" b="0" i="0" u="none" strike="noStrike" cap="none">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38"/>
        <p:cNvGrpSpPr/>
        <p:nvPr/>
      </p:nvGrpSpPr>
      <p:grpSpPr>
        <a:xfrm>
          <a:off x="0" y="0"/>
          <a:ext cx="0" cy="0"/>
          <a:chOff x="0" y="0"/>
          <a:chExt cx="0" cy="0"/>
        </a:xfrm>
      </p:grpSpPr>
      <p:sp>
        <p:nvSpPr>
          <p:cNvPr id="1539" name="Google Shape;1539;p26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chemeClr val="dk1"/>
              </a:buClr>
              <a:buSzPts val="2400"/>
              <a:buFont typeface="Rockwell"/>
              <a:buNone/>
              <a:defRPr sz="2400">
                <a:latin typeface="Century Gothic" panose="020B0502020202020204" pitchFamily="34"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1540" name="Google Shape;1540;p26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90000"/>
              </a:lnSpc>
              <a:spcBef>
                <a:spcPts val="0"/>
              </a:spcBef>
              <a:spcAft>
                <a:spcPts val="0"/>
              </a:spcAft>
              <a:buClr>
                <a:schemeClr val="dk1"/>
              </a:buClr>
              <a:buSzPts val="1200"/>
              <a:buChar char="●"/>
              <a:defRPr sz="1200">
                <a:latin typeface="Century Gothic" panose="020B0502020202020204" pitchFamily="34" charset="0"/>
              </a:defRPr>
            </a:lvl1pPr>
            <a:lvl2pPr marL="914400" lvl="1" indent="-304800" algn="l">
              <a:lnSpc>
                <a:spcPct val="90000"/>
              </a:lnSpc>
              <a:spcBef>
                <a:spcPts val="1600"/>
              </a:spcBef>
              <a:spcAft>
                <a:spcPts val="0"/>
              </a:spcAft>
              <a:buClr>
                <a:schemeClr val="dk1"/>
              </a:buClr>
              <a:buSzPts val="1200"/>
              <a:buChar char="○"/>
              <a:defRPr sz="1200"/>
            </a:lvl2pPr>
            <a:lvl3pPr marL="1371600" lvl="2" indent="-304800" algn="l">
              <a:lnSpc>
                <a:spcPct val="90000"/>
              </a:lnSpc>
              <a:spcBef>
                <a:spcPts val="1600"/>
              </a:spcBef>
              <a:spcAft>
                <a:spcPts val="0"/>
              </a:spcAft>
              <a:buClr>
                <a:schemeClr val="dk1"/>
              </a:buClr>
              <a:buSzPts val="1200"/>
              <a:buChar char="■"/>
              <a:defRPr sz="1200"/>
            </a:lvl3pPr>
            <a:lvl4pPr marL="1828800" lvl="3" indent="-304800" algn="l">
              <a:lnSpc>
                <a:spcPct val="90000"/>
              </a:lnSpc>
              <a:spcBef>
                <a:spcPts val="1600"/>
              </a:spcBef>
              <a:spcAft>
                <a:spcPts val="0"/>
              </a:spcAft>
              <a:buClr>
                <a:schemeClr val="dk1"/>
              </a:buClr>
              <a:buSzPts val="1200"/>
              <a:buChar char="●"/>
              <a:defRPr sz="1200"/>
            </a:lvl4pPr>
            <a:lvl5pPr marL="2286000" lvl="4" indent="-304800" algn="l">
              <a:lnSpc>
                <a:spcPct val="90000"/>
              </a:lnSpc>
              <a:spcBef>
                <a:spcPts val="1600"/>
              </a:spcBef>
              <a:spcAft>
                <a:spcPts val="0"/>
              </a:spcAft>
              <a:buClr>
                <a:schemeClr val="dk1"/>
              </a:buClr>
              <a:buSzPts val="1200"/>
              <a:buChar char="○"/>
              <a:defRPr sz="1200"/>
            </a:lvl5pPr>
            <a:lvl6pPr marL="2743200" lvl="5" indent="-304800" algn="l">
              <a:lnSpc>
                <a:spcPct val="90000"/>
              </a:lnSpc>
              <a:spcBef>
                <a:spcPts val="1600"/>
              </a:spcBef>
              <a:spcAft>
                <a:spcPts val="0"/>
              </a:spcAft>
              <a:buClr>
                <a:schemeClr val="dk1"/>
              </a:buClr>
              <a:buSzPts val="1200"/>
              <a:buChar char="■"/>
              <a:defRPr sz="1200"/>
            </a:lvl6pPr>
            <a:lvl7pPr marL="3200400" lvl="6" indent="-304800" algn="l">
              <a:lnSpc>
                <a:spcPct val="90000"/>
              </a:lnSpc>
              <a:spcBef>
                <a:spcPts val="1600"/>
              </a:spcBef>
              <a:spcAft>
                <a:spcPts val="0"/>
              </a:spcAft>
              <a:buClr>
                <a:schemeClr val="dk1"/>
              </a:buClr>
              <a:buSzPts val="1200"/>
              <a:buChar char="●"/>
              <a:defRPr sz="1200"/>
            </a:lvl7pPr>
            <a:lvl8pPr marL="3657600" lvl="7" indent="-304800" algn="l">
              <a:lnSpc>
                <a:spcPct val="90000"/>
              </a:lnSpc>
              <a:spcBef>
                <a:spcPts val="1600"/>
              </a:spcBef>
              <a:spcAft>
                <a:spcPts val="0"/>
              </a:spcAft>
              <a:buClr>
                <a:schemeClr val="dk1"/>
              </a:buClr>
              <a:buSzPts val="1200"/>
              <a:buChar char="○"/>
              <a:defRPr sz="1200"/>
            </a:lvl8pPr>
            <a:lvl9pPr marL="4114800" lvl="8" indent="-304800" algn="l">
              <a:lnSpc>
                <a:spcPct val="90000"/>
              </a:lnSpc>
              <a:spcBef>
                <a:spcPts val="1600"/>
              </a:spcBef>
              <a:spcAft>
                <a:spcPts val="1600"/>
              </a:spcAft>
              <a:buClr>
                <a:schemeClr val="dk1"/>
              </a:buClr>
              <a:buSzPts val="1200"/>
              <a:buChar char="■"/>
              <a:defRPr sz="1200"/>
            </a:lvl9pPr>
          </a:lstStyle>
          <a:p>
            <a:endParaRPr dirty="0"/>
          </a:p>
        </p:txBody>
      </p:sp>
      <p:sp>
        <p:nvSpPr>
          <p:cNvPr id="1541" name="Google Shape;1541;p26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2pPr>
            <a:lvl3pPr marL="0" marR="0" lvl="2"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3pPr>
            <a:lvl4pPr marL="0" marR="0" lvl="3"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4pPr>
            <a:lvl5pPr marL="0" marR="0" lvl="4"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5pPr>
            <a:lvl6pPr marL="0" marR="0" lvl="5"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6pPr>
            <a:lvl7pPr marL="0" marR="0" lvl="6"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7pPr>
            <a:lvl8pPr marL="0" marR="0" lvl="7"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8pPr>
            <a:lvl9pPr marL="0" marR="0" lvl="8"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Slide with Footer">
  <p:cSld name="2_Title Slide with Footer">
    <p:spTree>
      <p:nvGrpSpPr>
        <p:cNvPr id="1" name="Shape 143"/>
        <p:cNvGrpSpPr/>
        <p:nvPr/>
      </p:nvGrpSpPr>
      <p:grpSpPr>
        <a:xfrm>
          <a:off x="0" y="0"/>
          <a:ext cx="0" cy="0"/>
          <a:chOff x="0" y="0"/>
          <a:chExt cx="0" cy="0"/>
        </a:xfrm>
      </p:grpSpPr>
      <p:sp>
        <p:nvSpPr>
          <p:cNvPr id="144" name="Google Shape;144;p25"/>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45" name="Google Shape;145;p25"/>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5000"/>
              <a:buFont typeface="Rockwell"/>
              <a:buNone/>
              <a:defRPr sz="5000" b="1">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6" name="Google Shape;146;p25"/>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47" name="Google Shape;147;p25"/>
          <p:cNvSpPr txBox="1"/>
          <p:nvPr/>
        </p:nvSpPr>
        <p:spPr>
          <a:xfrm>
            <a:off x="768627" y="3758241"/>
            <a:ext cx="9144000" cy="10257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dirty="0">
                <a:solidFill>
                  <a:srgbClr val="000000"/>
                </a:solidFill>
                <a:latin typeface="Century Gothic" panose="020B0502020202020204" pitchFamily="34" charset="0"/>
                <a:ea typeface="Rockwell"/>
                <a:cs typeface="Rockwell"/>
                <a:sym typeface="Rockwell"/>
              </a:rPr>
              <a:t>Location</a:t>
            </a:r>
            <a:endParaRPr dirty="0">
              <a:latin typeface="Century Gothic" panose="020B0502020202020204" pitchFamily="34" charset="0"/>
            </a:endParaRPr>
          </a:p>
          <a:p>
            <a:pPr marL="0" marR="0" lvl="0" indent="0" algn="l" rtl="0">
              <a:lnSpc>
                <a:spcPct val="90000"/>
              </a:lnSpc>
              <a:spcBef>
                <a:spcPts val="1000"/>
              </a:spcBef>
              <a:spcAft>
                <a:spcPts val="0"/>
              </a:spcAft>
              <a:buClr>
                <a:srgbClr val="000000"/>
              </a:buClr>
              <a:buSzPts val="2600"/>
              <a:buFont typeface="Arial"/>
              <a:buNone/>
            </a:pPr>
            <a:r>
              <a:rPr lang="en-US" sz="2600" b="0" i="0" u="none" strike="noStrike" cap="none" dirty="0">
                <a:solidFill>
                  <a:srgbClr val="000000"/>
                </a:solidFill>
                <a:latin typeface="Century Gothic" panose="020B0502020202020204" pitchFamily="34" charset="0"/>
                <a:ea typeface="Rockwell"/>
                <a:cs typeface="Rockwell"/>
                <a:sym typeface="Rockwell"/>
              </a:rPr>
              <a:t>Date</a:t>
            </a:r>
            <a:endParaRPr sz="2600" b="0" i="0" u="none" strike="noStrike" cap="none" dirty="0">
              <a:solidFill>
                <a:srgbClr val="000000"/>
              </a:solidFill>
              <a:latin typeface="Century Gothic" panose="020B0502020202020204" pitchFamily="34" charset="0"/>
              <a:ea typeface="Rockwell"/>
              <a:cs typeface="Rockwell"/>
              <a:sym typeface="Rockwell"/>
            </a:endParaRPr>
          </a:p>
        </p:txBody>
      </p:sp>
      <p:pic>
        <p:nvPicPr>
          <p:cNvPr id="148" name="Google Shape;148;p25"/>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149" name="Google Shape;149;p25"/>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2" name="Google Shape;152;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53" name="Google Shape;153;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4" name="Google Shape;154;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55" name="Google Shape;155;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6" name="Google Shape;15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57" name="Google Shape;15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58" name="Google Shape;15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spcBef>
                <a:spcPts val="0"/>
              </a:spcBef>
              <a:buNone/>
              <a:defRPr sz="1800">
                <a:solidFill>
                  <a:srgbClr val="000000"/>
                </a:solidFill>
                <a:latin typeface="Rockwell"/>
                <a:ea typeface="Rockwell"/>
                <a:cs typeface="Rockwell"/>
                <a:sym typeface="Rockwell"/>
              </a:defRPr>
            </a:lvl2pPr>
            <a:lvl3pPr marL="0" marR="0" lvl="2" indent="0" algn="l" rtl="0">
              <a:spcBef>
                <a:spcPts val="0"/>
              </a:spcBef>
              <a:buNone/>
              <a:defRPr sz="1800">
                <a:solidFill>
                  <a:srgbClr val="000000"/>
                </a:solidFill>
                <a:latin typeface="Rockwell"/>
                <a:ea typeface="Rockwell"/>
                <a:cs typeface="Rockwell"/>
                <a:sym typeface="Rockwell"/>
              </a:defRPr>
            </a:lvl3pPr>
            <a:lvl4pPr marL="0" marR="0" lvl="3" indent="0" algn="l" rtl="0">
              <a:spcBef>
                <a:spcPts val="0"/>
              </a:spcBef>
              <a:buNone/>
              <a:defRPr sz="1800">
                <a:solidFill>
                  <a:srgbClr val="000000"/>
                </a:solidFill>
                <a:latin typeface="Rockwell"/>
                <a:ea typeface="Rockwell"/>
                <a:cs typeface="Rockwell"/>
                <a:sym typeface="Rockwell"/>
              </a:defRPr>
            </a:lvl4pPr>
            <a:lvl5pPr marL="0" marR="0" lvl="4" indent="0" algn="l" rtl="0">
              <a:spcBef>
                <a:spcPts val="0"/>
              </a:spcBef>
              <a:buNone/>
              <a:defRPr sz="1800">
                <a:solidFill>
                  <a:srgbClr val="000000"/>
                </a:solidFill>
                <a:latin typeface="Rockwell"/>
                <a:ea typeface="Rockwell"/>
                <a:cs typeface="Rockwell"/>
                <a:sym typeface="Rockwell"/>
              </a:defRPr>
            </a:lvl5pPr>
            <a:lvl6pPr marL="0" marR="0" lvl="5" indent="0" algn="l" rtl="0">
              <a:spcBef>
                <a:spcPts val="0"/>
              </a:spcBef>
              <a:buNone/>
              <a:defRPr sz="1800">
                <a:solidFill>
                  <a:srgbClr val="000000"/>
                </a:solidFill>
                <a:latin typeface="Rockwell"/>
                <a:ea typeface="Rockwell"/>
                <a:cs typeface="Rockwell"/>
                <a:sym typeface="Rockwell"/>
              </a:defRPr>
            </a:lvl6pPr>
            <a:lvl7pPr marL="0" marR="0" lvl="6" indent="0" algn="l" rtl="0">
              <a:spcBef>
                <a:spcPts val="0"/>
              </a:spcBef>
              <a:buNone/>
              <a:defRPr sz="1800">
                <a:solidFill>
                  <a:srgbClr val="000000"/>
                </a:solidFill>
                <a:latin typeface="Rockwell"/>
                <a:ea typeface="Rockwell"/>
                <a:cs typeface="Rockwell"/>
                <a:sym typeface="Rockwell"/>
              </a:defRPr>
            </a:lvl7pPr>
            <a:lvl8pPr marL="0" marR="0" lvl="7" indent="0" algn="l" rtl="0">
              <a:spcBef>
                <a:spcPts val="0"/>
              </a:spcBef>
              <a:buNone/>
              <a:defRPr sz="1800">
                <a:solidFill>
                  <a:srgbClr val="000000"/>
                </a:solidFill>
                <a:latin typeface="Rockwell"/>
                <a:ea typeface="Rockwell"/>
                <a:cs typeface="Rockwell"/>
                <a:sym typeface="Rockwell"/>
              </a:defRPr>
            </a:lvl8pPr>
            <a:lvl9pPr marL="0" marR="0" lvl="8" indent="0" algn="l" rtl="0">
              <a:spcBef>
                <a:spcPts val="0"/>
              </a:spcBef>
              <a:buNone/>
              <a:defRPr sz="1800">
                <a:solidFill>
                  <a:srgbClr val="000000"/>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159"/>
        <p:cNvGrpSpPr/>
        <p:nvPr/>
      </p:nvGrpSpPr>
      <p:grpSpPr>
        <a:xfrm>
          <a:off x="0" y="0"/>
          <a:ext cx="0" cy="0"/>
          <a:chOff x="0" y="0"/>
          <a:chExt cx="0" cy="0"/>
        </a:xfrm>
      </p:grpSpPr>
      <p:cxnSp>
        <p:nvCxnSpPr>
          <p:cNvPr id="160" name="Google Shape;160;p27"/>
          <p:cNvCxnSpPr/>
          <p:nvPr/>
        </p:nvCxnSpPr>
        <p:spPr>
          <a:xfrm>
            <a:off x="789212" y="1172939"/>
            <a:ext cx="10625278" cy="0"/>
          </a:xfrm>
          <a:prstGeom prst="straightConnector1">
            <a:avLst/>
          </a:prstGeom>
          <a:noFill/>
          <a:ln w="9525" cap="flat" cmpd="sng">
            <a:solidFill>
              <a:schemeClr val="accent1"/>
            </a:solidFill>
            <a:prstDash val="solid"/>
            <a:miter lim="800000"/>
            <a:headEnd type="none" w="sm" len="sm"/>
            <a:tailEnd type="none" w="sm" len="sm"/>
          </a:ln>
        </p:spPr>
      </p:cxnSp>
      <p:sp>
        <p:nvSpPr>
          <p:cNvPr id="161" name="Google Shape;161;p27"/>
          <p:cNvSpPr txBox="1">
            <a:spLocks noGrp="1"/>
          </p:cNvSpPr>
          <p:nvPr>
            <p:ph type="title"/>
          </p:nvPr>
        </p:nvSpPr>
        <p:spPr>
          <a:xfrm>
            <a:off x="696433" y="138298"/>
            <a:ext cx="10515600" cy="103464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Rockwell"/>
              <a:buNone/>
              <a:defRPr sz="4400">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le and Content w/ Footer">
  <p:cSld name="3_Title and Content w/ Footer">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838200" y="9275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3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4" name="Google Shape;164;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cxnSp>
        <p:nvCxnSpPr>
          <p:cNvPr id="165" name="Google Shape;165;p28"/>
          <p:cNvCxnSpPr/>
          <p:nvPr/>
        </p:nvCxnSpPr>
        <p:spPr>
          <a:xfrm>
            <a:off x="728522" y="1662320"/>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w/ Footer" type="obj">
  <p:cSld name="OBJECT">
    <p:spTree>
      <p:nvGrpSpPr>
        <p:cNvPr id="1" name="Shape 169"/>
        <p:cNvGrpSpPr/>
        <p:nvPr/>
      </p:nvGrpSpPr>
      <p:grpSpPr>
        <a:xfrm>
          <a:off x="0" y="0"/>
          <a:ext cx="0" cy="0"/>
          <a:chOff x="0" y="0"/>
          <a:chExt cx="0" cy="0"/>
        </a:xfrm>
      </p:grpSpPr>
      <p:sp>
        <p:nvSpPr>
          <p:cNvPr id="170" name="Google Shape;170;p30"/>
          <p:cNvSpPr txBox="1">
            <a:spLocks noGrp="1"/>
          </p:cNvSpPr>
          <p:nvPr>
            <p:ph type="title"/>
          </p:nvPr>
        </p:nvSpPr>
        <p:spPr>
          <a:xfrm>
            <a:off x="838200" y="92752"/>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1" name="Google Shape;17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72" name="Google Shape;172;p30"/>
          <p:cNvCxnSpPr/>
          <p:nvPr/>
        </p:nvCxnSpPr>
        <p:spPr>
          <a:xfrm>
            <a:off x="728522" y="1227818"/>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Title and Content w/ Footer">
  <p:cSld name="5_Title and Content w/ Footer">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728521" y="191961"/>
            <a:ext cx="10515600" cy="84619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5" name="Google Shape;175;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76" name="Google Shape;176;p31"/>
          <p:cNvCxnSpPr/>
          <p:nvPr/>
        </p:nvCxnSpPr>
        <p:spPr>
          <a:xfrm>
            <a:off x="728521" y="1128409"/>
            <a:ext cx="10625279" cy="0"/>
          </a:xfrm>
          <a:prstGeom prst="straightConnector1">
            <a:avLst/>
          </a:prstGeom>
          <a:noFill/>
          <a:ln w="9525" cap="flat" cmpd="sng">
            <a:solidFill>
              <a:schemeClr val="accent1"/>
            </a:solidFill>
            <a:prstDash val="solid"/>
            <a:miter lim="800000"/>
            <a:headEnd type="none" w="sm" len="sm"/>
            <a:tailEnd type="none" w="sm" len="sm"/>
          </a:ln>
        </p:spPr>
      </p:cxnSp>
      <p:cxnSp>
        <p:nvCxnSpPr>
          <p:cNvPr id="177" name="Google Shape;177;p31"/>
          <p:cNvCxnSpPr/>
          <p:nvPr/>
        </p:nvCxnSpPr>
        <p:spPr>
          <a:xfrm>
            <a:off x="783360" y="6176963"/>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3" name="Google Shape;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Rockwell"/>
              <a:buNone/>
              <a:defRPr>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4" name="Google Shape;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25" name="Google Shape;25;p4"/>
          <p:cNvCxnSpPr/>
          <p:nvPr/>
        </p:nvCxnSpPr>
        <p:spPr>
          <a:xfrm>
            <a:off x="728522" y="6345678"/>
            <a:ext cx="10625278"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178"/>
        <p:cNvGrpSpPr/>
        <p:nvPr/>
      </p:nvGrpSpPr>
      <p:grpSpPr>
        <a:xfrm>
          <a:off x="0" y="0"/>
          <a:ext cx="0" cy="0"/>
          <a:chOff x="0" y="0"/>
          <a:chExt cx="0" cy="0"/>
        </a:xfrm>
      </p:grpSpPr>
      <p:sp>
        <p:nvSpPr>
          <p:cNvPr id="179" name="Google Shape;179;p32"/>
          <p:cNvSpPr>
            <a:spLocks noGrp="1"/>
          </p:cNvSpPr>
          <p:nvPr>
            <p:ph type="pic" idx="2"/>
          </p:nvPr>
        </p:nvSpPr>
        <p:spPr>
          <a:xfrm>
            <a:off x="707441"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9pPr>
          </a:lstStyle>
          <a:p>
            <a:endParaRPr dirty="0"/>
          </a:p>
        </p:txBody>
      </p:sp>
      <p:sp>
        <p:nvSpPr>
          <p:cNvPr id="180" name="Google Shape;180;p32"/>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81" name="Google Shape;181;p32"/>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cxnSp>
        <p:nvCxnSpPr>
          <p:cNvPr id="182" name="Google Shape;182;p32"/>
          <p:cNvCxnSpPr/>
          <p:nvPr/>
        </p:nvCxnSpPr>
        <p:spPr>
          <a:xfrm>
            <a:off x="598776" y="606548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Title and Content w/ Footer">
  <p:cSld name="4_Title and Content w/ Footer">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838200" y="92752"/>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5" name="Google Shape;185;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86" name="Google Shape;186;p33"/>
          <p:cNvCxnSpPr/>
          <p:nvPr/>
        </p:nvCxnSpPr>
        <p:spPr>
          <a:xfrm>
            <a:off x="728521" y="1662320"/>
            <a:ext cx="10625279" cy="0"/>
          </a:xfrm>
          <a:prstGeom prst="straightConnector1">
            <a:avLst/>
          </a:prstGeom>
          <a:noFill/>
          <a:ln w="9525" cap="flat" cmpd="sng">
            <a:solidFill>
              <a:schemeClr val="accent1"/>
            </a:solidFill>
            <a:prstDash val="solid"/>
            <a:miter lim="800000"/>
            <a:headEnd type="none" w="sm" len="sm"/>
            <a:tailEnd type="none" w="sm" len="sm"/>
          </a:ln>
        </p:spPr>
      </p:cxnSp>
      <p:cxnSp>
        <p:nvCxnSpPr>
          <p:cNvPr id="187" name="Google Shape;187;p33"/>
          <p:cNvCxnSpPr/>
          <p:nvPr/>
        </p:nvCxnSpPr>
        <p:spPr>
          <a:xfrm>
            <a:off x="788867" y="6067600"/>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192"/>
        <p:cNvGrpSpPr/>
        <p:nvPr/>
      </p:nvGrpSpPr>
      <p:grpSpPr>
        <a:xfrm>
          <a:off x="0" y="0"/>
          <a:ext cx="0" cy="0"/>
          <a:chOff x="0" y="0"/>
          <a:chExt cx="0" cy="0"/>
        </a:xfrm>
      </p:grpSpPr>
      <p:sp>
        <p:nvSpPr>
          <p:cNvPr id="193" name="Google Shape;193;p35"/>
          <p:cNvSpPr txBox="1">
            <a:spLocks noGrp="1"/>
          </p:cNvSpPr>
          <p:nvPr>
            <p:ph type="title"/>
          </p:nvPr>
        </p:nvSpPr>
        <p:spPr>
          <a:xfrm>
            <a:off x="675343" y="4424082"/>
            <a:ext cx="8254876" cy="8337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00"/>
              <a:buFont typeface="Rockwell"/>
              <a:buNone/>
              <a:defRPr sz="2600" b="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4" name="Google Shape;194;p35"/>
          <p:cNvSpPr>
            <a:spLocks noGrp="1"/>
          </p:cNvSpPr>
          <p:nvPr>
            <p:ph type="pic" idx="2"/>
          </p:nvPr>
        </p:nvSpPr>
        <p:spPr>
          <a:xfrm>
            <a:off x="370543" y="228600"/>
            <a:ext cx="8504519" cy="41879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9pPr>
          </a:lstStyle>
          <a:p>
            <a:endParaRPr dirty="0"/>
          </a:p>
        </p:txBody>
      </p:sp>
      <p:sp>
        <p:nvSpPr>
          <p:cNvPr id="195" name="Google Shape;195;p3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96" name="Google Shape;196;p3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97" name="Google Shape;197;p3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198" name="Google Shape;198;p35"/>
          <p:cNvSpPr/>
          <p:nvPr/>
        </p:nvSpPr>
        <p:spPr>
          <a:xfrm>
            <a:off x="9069917" y="228600"/>
            <a:ext cx="27432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99" name="Google Shape;199;p35"/>
          <p:cNvSpPr/>
          <p:nvPr/>
        </p:nvSpPr>
        <p:spPr>
          <a:xfrm>
            <a:off x="9069917" y="2377440"/>
            <a:ext cx="27432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00" name="Google Shape;200;p35"/>
          <p:cNvSpPr txBox="1"/>
          <p:nvPr/>
        </p:nvSpPr>
        <p:spPr>
          <a:xfrm>
            <a:off x="436285" y="4632792"/>
            <a:ext cx="294091" cy="3693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2400"/>
              <a:buFont typeface="Rockwell"/>
              <a:buNone/>
            </a:pPr>
            <a:r>
              <a:rPr lang="en-US" sz="2400" b="1" i="0" u="none" strike="noStrike" cap="none" dirty="0">
                <a:solidFill>
                  <a:srgbClr val="9FC3E3"/>
                </a:solidFill>
                <a:latin typeface="Century Gothic" panose="020B0502020202020204" pitchFamily="34" charset="0"/>
                <a:ea typeface="Rockwell"/>
                <a:cs typeface="Rockwell"/>
                <a:sym typeface="Rockwell"/>
              </a:rPr>
              <a:t>+ </a:t>
            </a:r>
            <a:endParaRPr dirty="0">
              <a:latin typeface="Century Gothic" panose="020B0502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201"/>
        <p:cNvGrpSpPr/>
        <p:nvPr/>
      </p:nvGrpSpPr>
      <p:grpSpPr>
        <a:xfrm>
          <a:off x="0" y="0"/>
          <a:ext cx="0" cy="0"/>
          <a:chOff x="0" y="0"/>
          <a:chExt cx="0" cy="0"/>
        </a:xfrm>
      </p:grpSpPr>
      <p:sp>
        <p:nvSpPr>
          <p:cNvPr id="202" name="Google Shape;202;p36"/>
          <p:cNvSpPr txBox="1">
            <a:spLocks noGrp="1"/>
          </p:cNvSpPr>
          <p:nvPr>
            <p:ph type="title"/>
          </p:nvPr>
        </p:nvSpPr>
        <p:spPr>
          <a:xfrm>
            <a:off x="838725" y="18329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03" name="Google Shape;203;p36"/>
          <p:cNvSpPr>
            <a:spLocks noGrp="1"/>
          </p:cNvSpPr>
          <p:nvPr>
            <p:ph type="pic" idx="2"/>
          </p:nvPr>
        </p:nvSpPr>
        <p:spPr>
          <a:xfrm>
            <a:off x="838725" y="1828802"/>
            <a:ext cx="4808096"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dirty="0"/>
          </a:p>
        </p:txBody>
      </p:sp>
      <p:sp>
        <p:nvSpPr>
          <p:cNvPr id="204" name="Google Shape;204;p36"/>
          <p:cNvSpPr>
            <a:spLocks noGrp="1"/>
          </p:cNvSpPr>
          <p:nvPr>
            <p:ph type="pic" idx="3"/>
          </p:nvPr>
        </p:nvSpPr>
        <p:spPr>
          <a:xfrm>
            <a:off x="6385301" y="1828802"/>
            <a:ext cx="4968499"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dirty="0"/>
          </a:p>
        </p:txBody>
      </p:sp>
      <p:sp>
        <p:nvSpPr>
          <p:cNvPr id="205" name="Google Shape;205;p36"/>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206" name="Google Shape;206;p36"/>
          <p:cNvCxnSpPr/>
          <p:nvPr/>
        </p:nvCxnSpPr>
        <p:spPr>
          <a:xfrm>
            <a:off x="838726" y="118890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7"/>
        <p:cNvGrpSpPr/>
        <p:nvPr/>
      </p:nvGrpSpPr>
      <p:grpSpPr>
        <a:xfrm>
          <a:off x="0" y="0"/>
          <a:ext cx="0" cy="0"/>
          <a:chOff x="0" y="0"/>
          <a:chExt cx="0" cy="0"/>
        </a:xfrm>
      </p:grpSpPr>
      <p:sp>
        <p:nvSpPr>
          <p:cNvPr id="208" name="Google Shape;208;p37"/>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09" name="Google Shape;209;p37"/>
          <p:cNvSpPr txBox="1">
            <a:spLocks noGrp="1"/>
          </p:cNvSpPr>
          <p:nvPr>
            <p:ph type="ctrTitle"/>
          </p:nvPr>
        </p:nvSpPr>
        <p:spPr>
          <a:xfrm>
            <a:off x="768628" y="609599"/>
            <a:ext cx="8627165" cy="15770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Rockwell"/>
              <a:buNone/>
              <a:defRPr sz="5000" b="1">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10" name="Google Shape;210;p37"/>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211" name="Google Shape;211;p37"/>
          <p:cNvPicPr preferRelativeResize="0"/>
          <p:nvPr/>
        </p:nvPicPr>
        <p:blipFill rotWithShape="1">
          <a:blip r:embed="rId2">
            <a:alphaModFix/>
          </a:blip>
          <a:srcRect/>
          <a:stretch/>
        </p:blipFill>
        <p:spPr>
          <a:xfrm>
            <a:off x="768627" y="6017665"/>
            <a:ext cx="2875723" cy="515234"/>
          </a:xfrm>
          <a:prstGeom prst="rect">
            <a:avLst/>
          </a:prstGeom>
          <a:noFill/>
          <a:ln>
            <a:noFill/>
          </a:ln>
        </p:spPr>
      </p:pic>
      <p:sp>
        <p:nvSpPr>
          <p:cNvPr id="212" name="Google Shape;212;p37"/>
          <p:cNvSpPr txBox="1"/>
          <p:nvPr/>
        </p:nvSpPr>
        <p:spPr>
          <a:xfrm>
            <a:off x="8534402"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213" name="Google Shape;213;p37"/>
          <p:cNvCxnSpPr/>
          <p:nvPr/>
        </p:nvCxnSpPr>
        <p:spPr>
          <a:xfrm>
            <a:off x="768627"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4"/>
        <p:cNvGrpSpPr/>
        <p:nvPr/>
      </p:nvGrpSpPr>
      <p:grpSpPr>
        <a:xfrm>
          <a:off x="0" y="0"/>
          <a:ext cx="0" cy="0"/>
          <a:chOff x="0" y="0"/>
          <a:chExt cx="0" cy="0"/>
        </a:xfrm>
      </p:grpSpPr>
      <p:sp>
        <p:nvSpPr>
          <p:cNvPr id="215" name="Google Shape;215;p38"/>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16" name="Google Shape;216;p3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Rockwell"/>
              <a:buNone/>
              <a:defRPr>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17" name="Google Shape;217;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18" name="Google Shape;218;p38"/>
          <p:cNvPicPr preferRelativeResize="0"/>
          <p:nvPr/>
        </p:nvPicPr>
        <p:blipFill rotWithShape="1">
          <a:blip r:embed="rId2">
            <a:alphaModFix/>
          </a:blip>
          <a:srcRect/>
          <a:stretch/>
        </p:blipFill>
        <p:spPr>
          <a:xfrm>
            <a:off x="768627" y="6017665"/>
            <a:ext cx="2875723" cy="515234"/>
          </a:xfrm>
          <a:prstGeom prst="rect">
            <a:avLst/>
          </a:prstGeom>
          <a:noFill/>
          <a:ln>
            <a:noFill/>
          </a:ln>
        </p:spPr>
      </p:pic>
      <p:sp>
        <p:nvSpPr>
          <p:cNvPr id="219" name="Google Shape;219;p38"/>
          <p:cNvSpPr txBox="1"/>
          <p:nvPr/>
        </p:nvSpPr>
        <p:spPr>
          <a:xfrm>
            <a:off x="8534402"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220" name="Google Shape;220;p38"/>
          <p:cNvCxnSpPr/>
          <p:nvPr/>
        </p:nvCxnSpPr>
        <p:spPr>
          <a:xfrm>
            <a:off x="768627"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21"/>
        <p:cNvGrpSpPr/>
        <p:nvPr/>
      </p:nvGrpSpPr>
      <p:grpSpPr>
        <a:xfrm>
          <a:off x="0" y="0"/>
          <a:ext cx="0" cy="0"/>
          <a:chOff x="0" y="0"/>
          <a:chExt cx="0" cy="0"/>
        </a:xfrm>
      </p:grpSpPr>
      <p:sp>
        <p:nvSpPr>
          <p:cNvPr id="222" name="Google Shape;222;p39"/>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23" name="Google Shape;223;p39"/>
          <p:cNvSpPr txBox="1">
            <a:spLocks noGrp="1"/>
          </p:cNvSpPr>
          <p:nvPr>
            <p:ph type="title"/>
          </p:nvPr>
        </p:nvSpPr>
        <p:spPr>
          <a:xfrm>
            <a:off x="768627" y="347331"/>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Rockwell"/>
              <a:buNone/>
              <a:defRPr>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24" name="Google Shape;224;p39"/>
          <p:cNvSpPr>
            <a:spLocks noGrp="1"/>
          </p:cNvSpPr>
          <p:nvPr>
            <p:ph type="pic" idx="2"/>
          </p:nvPr>
        </p:nvSpPr>
        <p:spPr>
          <a:xfrm>
            <a:off x="838725" y="1828802"/>
            <a:ext cx="4808096"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dirty="0"/>
          </a:p>
        </p:txBody>
      </p:sp>
      <p:sp>
        <p:nvSpPr>
          <p:cNvPr id="225" name="Google Shape;225;p39"/>
          <p:cNvSpPr>
            <a:spLocks noGrp="1"/>
          </p:cNvSpPr>
          <p:nvPr>
            <p:ph type="pic" idx="3"/>
          </p:nvPr>
        </p:nvSpPr>
        <p:spPr>
          <a:xfrm>
            <a:off x="6385301" y="1828802"/>
            <a:ext cx="4968499"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dirty="0"/>
          </a:p>
        </p:txBody>
      </p:sp>
      <p:sp>
        <p:nvSpPr>
          <p:cNvPr id="226" name="Google Shape;226;p39"/>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27"/>
        <p:cNvGrpSpPr/>
        <p:nvPr/>
      </p:nvGrpSpPr>
      <p:grpSpPr>
        <a:xfrm>
          <a:off x="0" y="0"/>
          <a:ext cx="0" cy="0"/>
          <a:chOff x="0" y="0"/>
          <a:chExt cx="0" cy="0"/>
        </a:xfrm>
      </p:grpSpPr>
      <p:sp>
        <p:nvSpPr>
          <p:cNvPr id="228" name="Google Shape;228;p40"/>
          <p:cNvSpPr>
            <a:spLocks noGrp="1"/>
          </p:cNvSpPr>
          <p:nvPr>
            <p:ph type="pic" idx="2"/>
          </p:nvPr>
        </p:nvSpPr>
        <p:spPr>
          <a:xfrm>
            <a:off x="707441"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9pPr>
          </a:lstStyle>
          <a:p>
            <a:endParaRPr dirty="0"/>
          </a:p>
        </p:txBody>
      </p:sp>
      <p:sp>
        <p:nvSpPr>
          <p:cNvPr id="229" name="Google Shape;229;p40"/>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30" name="Google Shape;230;p40"/>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cxnSp>
        <p:nvCxnSpPr>
          <p:cNvPr id="231" name="Google Shape;231;p40"/>
          <p:cNvCxnSpPr/>
          <p:nvPr/>
        </p:nvCxnSpPr>
        <p:spPr>
          <a:xfrm>
            <a:off x="604954" y="605930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831851" y="3296859"/>
            <a:ext cx="10515600" cy="95300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Rockwell"/>
              <a:buNone/>
              <a:defRPr sz="40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4" name="Google Shape;234;p41"/>
          <p:cNvSpPr txBox="1">
            <a:spLocks noGrp="1"/>
          </p:cNvSpPr>
          <p:nvPr>
            <p:ph type="body" idx="1"/>
          </p:nvPr>
        </p:nvSpPr>
        <p:spPr>
          <a:xfrm>
            <a:off x="831851" y="4359960"/>
            <a:ext cx="10515600" cy="18152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235" name="Google Shape;235;p41"/>
          <p:cNvSpPr>
            <a:spLocks noGrp="1"/>
          </p:cNvSpPr>
          <p:nvPr>
            <p:ph type="pic" idx="2"/>
          </p:nvPr>
        </p:nvSpPr>
        <p:spPr>
          <a:xfrm>
            <a:off x="831849" y="528638"/>
            <a:ext cx="6546851" cy="28717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6"/>
        <p:cNvGrpSpPr/>
        <p:nvPr/>
      </p:nvGrpSpPr>
      <p:grpSpPr>
        <a:xfrm>
          <a:off x="0" y="0"/>
          <a:ext cx="0" cy="0"/>
          <a:chOff x="0" y="0"/>
          <a:chExt cx="0" cy="0"/>
        </a:xfrm>
      </p:grpSpPr>
      <p:sp>
        <p:nvSpPr>
          <p:cNvPr id="237" name="Google Shape;237;p42"/>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38" name="Google Shape;238;p4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Rockwell"/>
              <a:buNone/>
              <a:defRPr b="1">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39" name="Google Shape;239;p42"/>
          <p:cNvPicPr preferRelativeResize="0"/>
          <p:nvPr/>
        </p:nvPicPr>
        <p:blipFill rotWithShape="1">
          <a:blip r:embed="rId2">
            <a:alphaModFix/>
          </a:blip>
          <a:srcRect/>
          <a:stretch/>
        </p:blipFill>
        <p:spPr>
          <a:xfrm>
            <a:off x="768627" y="6017665"/>
            <a:ext cx="2875723" cy="515234"/>
          </a:xfrm>
          <a:prstGeom prst="rect">
            <a:avLst/>
          </a:prstGeom>
          <a:noFill/>
          <a:ln>
            <a:noFill/>
          </a:ln>
        </p:spPr>
      </p:pic>
      <p:sp>
        <p:nvSpPr>
          <p:cNvPr id="240" name="Google Shape;240;p42"/>
          <p:cNvSpPr txBox="1"/>
          <p:nvPr/>
        </p:nvSpPr>
        <p:spPr>
          <a:xfrm>
            <a:off x="8534402"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241" name="Google Shape;241;p42"/>
          <p:cNvCxnSpPr/>
          <p:nvPr/>
        </p:nvCxnSpPr>
        <p:spPr>
          <a:xfrm>
            <a:off x="768627"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icture above Caption">
  <p:cSld name="1_Picture above Caption">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675343" y="4424082"/>
            <a:ext cx="8254876" cy="8337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00"/>
              <a:buFont typeface="Rockwell"/>
              <a:buNone/>
              <a:defRPr sz="2600" b="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5"/>
          <p:cNvSpPr>
            <a:spLocks noGrp="1"/>
          </p:cNvSpPr>
          <p:nvPr>
            <p:ph type="pic" idx="2"/>
          </p:nvPr>
        </p:nvSpPr>
        <p:spPr>
          <a:xfrm>
            <a:off x="370543" y="228600"/>
            <a:ext cx="8504519" cy="41879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29" name="Google Shape;29;p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30" name="Google Shape;30;p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31" name="Google Shape;31;p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spcBef>
                <a:spcPts val="0"/>
              </a:spcBef>
              <a:buNone/>
              <a:defRPr sz="1800">
                <a:solidFill>
                  <a:srgbClr val="000000"/>
                </a:solidFill>
                <a:latin typeface="Rockwell"/>
                <a:ea typeface="Rockwell"/>
                <a:cs typeface="Rockwell"/>
                <a:sym typeface="Rockwell"/>
              </a:defRPr>
            </a:lvl2pPr>
            <a:lvl3pPr marL="0" marR="0" lvl="2" indent="0" algn="l" rtl="0">
              <a:spcBef>
                <a:spcPts val="0"/>
              </a:spcBef>
              <a:buNone/>
              <a:defRPr sz="1800">
                <a:solidFill>
                  <a:srgbClr val="000000"/>
                </a:solidFill>
                <a:latin typeface="Rockwell"/>
                <a:ea typeface="Rockwell"/>
                <a:cs typeface="Rockwell"/>
                <a:sym typeface="Rockwell"/>
              </a:defRPr>
            </a:lvl3pPr>
            <a:lvl4pPr marL="0" marR="0" lvl="3" indent="0" algn="l" rtl="0">
              <a:spcBef>
                <a:spcPts val="0"/>
              </a:spcBef>
              <a:buNone/>
              <a:defRPr sz="1800">
                <a:solidFill>
                  <a:srgbClr val="000000"/>
                </a:solidFill>
                <a:latin typeface="Rockwell"/>
                <a:ea typeface="Rockwell"/>
                <a:cs typeface="Rockwell"/>
                <a:sym typeface="Rockwell"/>
              </a:defRPr>
            </a:lvl4pPr>
            <a:lvl5pPr marL="0" marR="0" lvl="4" indent="0" algn="l" rtl="0">
              <a:spcBef>
                <a:spcPts val="0"/>
              </a:spcBef>
              <a:buNone/>
              <a:defRPr sz="1800">
                <a:solidFill>
                  <a:srgbClr val="000000"/>
                </a:solidFill>
                <a:latin typeface="Rockwell"/>
                <a:ea typeface="Rockwell"/>
                <a:cs typeface="Rockwell"/>
                <a:sym typeface="Rockwell"/>
              </a:defRPr>
            </a:lvl5pPr>
            <a:lvl6pPr marL="0" marR="0" lvl="5" indent="0" algn="l" rtl="0">
              <a:spcBef>
                <a:spcPts val="0"/>
              </a:spcBef>
              <a:buNone/>
              <a:defRPr sz="1800">
                <a:solidFill>
                  <a:srgbClr val="000000"/>
                </a:solidFill>
                <a:latin typeface="Rockwell"/>
                <a:ea typeface="Rockwell"/>
                <a:cs typeface="Rockwell"/>
                <a:sym typeface="Rockwell"/>
              </a:defRPr>
            </a:lvl6pPr>
            <a:lvl7pPr marL="0" marR="0" lvl="6" indent="0" algn="l" rtl="0">
              <a:spcBef>
                <a:spcPts val="0"/>
              </a:spcBef>
              <a:buNone/>
              <a:defRPr sz="1800">
                <a:solidFill>
                  <a:srgbClr val="000000"/>
                </a:solidFill>
                <a:latin typeface="Rockwell"/>
                <a:ea typeface="Rockwell"/>
                <a:cs typeface="Rockwell"/>
                <a:sym typeface="Rockwell"/>
              </a:defRPr>
            </a:lvl7pPr>
            <a:lvl8pPr marL="0" marR="0" lvl="7" indent="0" algn="l" rtl="0">
              <a:spcBef>
                <a:spcPts val="0"/>
              </a:spcBef>
              <a:buNone/>
              <a:defRPr sz="1800">
                <a:solidFill>
                  <a:srgbClr val="000000"/>
                </a:solidFill>
                <a:latin typeface="Rockwell"/>
                <a:ea typeface="Rockwell"/>
                <a:cs typeface="Rockwell"/>
                <a:sym typeface="Rockwell"/>
              </a:defRPr>
            </a:lvl8pPr>
            <a:lvl9pPr marL="0" marR="0" lvl="8" indent="0" algn="l" rtl="0">
              <a:spcBef>
                <a:spcPts val="0"/>
              </a:spcBef>
              <a:buNone/>
              <a:defRPr sz="1800">
                <a:solidFill>
                  <a:srgbClr val="000000"/>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32" name="Google Shape;32;p5"/>
          <p:cNvSpPr/>
          <p:nvPr/>
        </p:nvSpPr>
        <p:spPr>
          <a:xfrm>
            <a:off x="9069917" y="228600"/>
            <a:ext cx="27432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33" name="Google Shape;33;p5"/>
          <p:cNvSpPr/>
          <p:nvPr/>
        </p:nvSpPr>
        <p:spPr>
          <a:xfrm>
            <a:off x="9069917" y="2377440"/>
            <a:ext cx="27432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34" name="Google Shape;34;p5"/>
          <p:cNvSpPr txBox="1"/>
          <p:nvPr/>
        </p:nvSpPr>
        <p:spPr>
          <a:xfrm>
            <a:off x="436285" y="4632792"/>
            <a:ext cx="294091" cy="3693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2400"/>
              <a:buFont typeface="Rockwell"/>
              <a:buNone/>
            </a:pPr>
            <a:r>
              <a:rPr lang="en-US" sz="2400" b="1" i="0" u="none" strike="noStrike" cap="none" dirty="0">
                <a:solidFill>
                  <a:srgbClr val="9FC3E3"/>
                </a:solidFill>
                <a:latin typeface="Century Gothic" panose="020B0502020202020204" pitchFamily="34" charset="0"/>
                <a:ea typeface="Rockwell"/>
                <a:cs typeface="Rockwell"/>
                <a:sym typeface="Rockwell"/>
              </a:rPr>
              <a:t>+ </a:t>
            </a:r>
            <a:endParaRPr dirty="0">
              <a:latin typeface="Century Gothic" panose="020B0502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cxnSp>
        <p:nvCxnSpPr>
          <p:cNvPr id="243" name="Google Shape;243;p43"/>
          <p:cNvCxnSpPr/>
          <p:nvPr/>
        </p:nvCxnSpPr>
        <p:spPr>
          <a:xfrm>
            <a:off x="768627"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44"/>
        <p:cNvGrpSpPr/>
        <p:nvPr/>
      </p:nvGrpSpPr>
      <p:grpSpPr>
        <a:xfrm>
          <a:off x="0" y="0"/>
          <a:ext cx="0" cy="0"/>
          <a:chOff x="0" y="0"/>
          <a:chExt cx="0" cy="0"/>
        </a:xfrm>
      </p:grpSpPr>
      <p:sp>
        <p:nvSpPr>
          <p:cNvPr id="245" name="Google Shape;245;p44"/>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6"/>
        <p:cNvGrpSpPr/>
        <p:nvPr/>
      </p:nvGrpSpPr>
      <p:grpSpPr>
        <a:xfrm>
          <a:off x="0" y="0"/>
          <a:ext cx="0" cy="0"/>
          <a:chOff x="0" y="0"/>
          <a:chExt cx="0" cy="0"/>
        </a:xfrm>
      </p:grpSpPr>
      <p:sp>
        <p:nvSpPr>
          <p:cNvPr id="247" name="Google Shape;247;p45"/>
          <p:cNvSpPr txBox="1">
            <a:spLocks noGrp="1"/>
          </p:cNvSpPr>
          <p:nvPr>
            <p:ph type="title"/>
          </p:nvPr>
        </p:nvSpPr>
        <p:spPr>
          <a:xfrm>
            <a:off x="839788" y="457202"/>
            <a:ext cx="4343400" cy="53022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3200"/>
              <a:buFont typeface="Rockwell"/>
              <a:buNone/>
              <a:defRPr sz="32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48" name="Google Shape;248;p45"/>
          <p:cNvSpPr txBox="1">
            <a:spLocks noGrp="1"/>
          </p:cNvSpPr>
          <p:nvPr>
            <p:ph type="body" idx="1"/>
          </p:nvPr>
        </p:nvSpPr>
        <p:spPr>
          <a:xfrm>
            <a:off x="838201" y="1171076"/>
            <a:ext cx="4569577" cy="2827499"/>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atin typeface="Century Gothic" panose="020B0502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249" name="Google Shape;249;p45"/>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50" name="Google Shape;250;p45"/>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251"/>
        <p:cNvGrpSpPr/>
        <p:nvPr/>
      </p:nvGrpSpPr>
      <p:grpSpPr>
        <a:xfrm>
          <a:off x="0" y="0"/>
          <a:ext cx="0" cy="0"/>
          <a:chOff x="0" y="0"/>
          <a:chExt cx="0" cy="0"/>
        </a:xfrm>
      </p:grpSpPr>
      <p:sp>
        <p:nvSpPr>
          <p:cNvPr id="252" name="Google Shape;252;p46"/>
          <p:cNvSpPr txBox="1">
            <a:spLocks noGrp="1"/>
          </p:cNvSpPr>
          <p:nvPr>
            <p:ph type="title"/>
          </p:nvPr>
        </p:nvSpPr>
        <p:spPr>
          <a:xfrm>
            <a:off x="831851" y="3296858"/>
            <a:ext cx="10515600" cy="83843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Rockwell"/>
              <a:buNone/>
              <a:defRPr sz="40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3" name="Google Shape;253;p46"/>
          <p:cNvSpPr txBox="1">
            <a:spLocks noGrp="1"/>
          </p:cNvSpPr>
          <p:nvPr>
            <p:ph type="body" idx="1"/>
          </p:nvPr>
        </p:nvSpPr>
        <p:spPr>
          <a:xfrm>
            <a:off x="831851" y="4359960"/>
            <a:ext cx="10515600" cy="18152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254" name="Google Shape;254;p46"/>
          <p:cNvSpPr>
            <a:spLocks noGrp="1"/>
          </p:cNvSpPr>
          <p:nvPr>
            <p:ph type="pic" idx="2"/>
          </p:nvPr>
        </p:nvSpPr>
        <p:spPr>
          <a:xfrm>
            <a:off x="831849" y="528638"/>
            <a:ext cx="6546851" cy="28717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dirty="0"/>
          </a:p>
        </p:txBody>
      </p:sp>
      <p:cxnSp>
        <p:nvCxnSpPr>
          <p:cNvPr id="255" name="Google Shape;255;p46"/>
          <p:cNvCxnSpPr/>
          <p:nvPr/>
        </p:nvCxnSpPr>
        <p:spPr>
          <a:xfrm>
            <a:off x="810478" y="4249858"/>
            <a:ext cx="10625279" cy="0"/>
          </a:xfrm>
          <a:prstGeom prst="straightConnector1">
            <a:avLst/>
          </a:prstGeom>
          <a:noFill/>
          <a:ln w="9525" cap="flat" cmpd="sng">
            <a:solidFill>
              <a:schemeClr val="accent1"/>
            </a:solidFill>
            <a:prstDash val="solid"/>
            <a:miter lim="800000"/>
            <a:headEnd type="none" w="sm" len="sm"/>
            <a:tailEnd type="none" w="sm" len="sm"/>
          </a:ln>
        </p:spPr>
      </p:cxnSp>
      <p:cxnSp>
        <p:nvCxnSpPr>
          <p:cNvPr id="256" name="Google Shape;256;p46"/>
          <p:cNvCxnSpPr/>
          <p:nvPr/>
        </p:nvCxnSpPr>
        <p:spPr>
          <a:xfrm>
            <a:off x="506100" y="617518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Only w/ Footer">
  <p:cSld name="1_Title Only w/ Footer">
    <p:spTree>
      <p:nvGrpSpPr>
        <p:cNvPr id="1" name="Shape 257"/>
        <p:cNvGrpSpPr/>
        <p:nvPr/>
      </p:nvGrpSpPr>
      <p:grpSpPr>
        <a:xfrm>
          <a:off x="0" y="0"/>
          <a:ext cx="0" cy="0"/>
          <a:chOff x="0" y="0"/>
          <a:chExt cx="0" cy="0"/>
        </a:xfrm>
      </p:grpSpPr>
      <p:sp>
        <p:nvSpPr>
          <p:cNvPr id="258" name="Google Shape;258;p47"/>
          <p:cNvSpPr txBox="1">
            <a:spLocks noGrp="1"/>
          </p:cNvSpPr>
          <p:nvPr>
            <p:ph type="title"/>
          </p:nvPr>
        </p:nvSpPr>
        <p:spPr>
          <a:xfrm>
            <a:off x="893039" y="40872"/>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b="1">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cxnSp>
        <p:nvCxnSpPr>
          <p:cNvPr id="259" name="Google Shape;259;p47"/>
          <p:cNvCxnSpPr/>
          <p:nvPr/>
        </p:nvCxnSpPr>
        <p:spPr>
          <a:xfrm>
            <a:off x="838201" y="1174484"/>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60"/>
        <p:cNvGrpSpPr/>
        <p:nvPr/>
      </p:nvGrpSpPr>
      <p:grpSpPr>
        <a:xfrm>
          <a:off x="0" y="0"/>
          <a:ext cx="0" cy="0"/>
          <a:chOff x="0" y="0"/>
          <a:chExt cx="0" cy="0"/>
        </a:xfrm>
      </p:grpSpPr>
      <p:cxnSp>
        <p:nvCxnSpPr>
          <p:cNvPr id="261" name="Google Shape;261;p48"/>
          <p:cNvCxnSpPr/>
          <p:nvPr/>
        </p:nvCxnSpPr>
        <p:spPr>
          <a:xfrm>
            <a:off x="481387" y="607166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62"/>
        <p:cNvGrpSpPr/>
        <p:nvPr/>
      </p:nvGrpSpPr>
      <p:grpSpPr>
        <a:xfrm>
          <a:off x="0" y="0"/>
          <a:ext cx="0" cy="0"/>
          <a:chOff x="0" y="0"/>
          <a:chExt cx="0" cy="0"/>
        </a:xfrm>
      </p:grpSpPr>
      <p:sp>
        <p:nvSpPr>
          <p:cNvPr id="263" name="Google Shape;263;p49"/>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64" name="Google Shape;264;p49"/>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65" name="Google Shape;265;p49"/>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sz="1800" b="0" i="0" u="none" strike="noStrike" cap="none" dirty="0">
              <a:solidFill>
                <a:srgbClr val="000000"/>
              </a:solidFill>
              <a:latin typeface="Century Gothic" panose="020B0502020202020204" pitchFamily="34" charset="0"/>
              <a:ea typeface="Rockwell"/>
              <a:cs typeface="Rockwell"/>
              <a:sym typeface="Rockwell"/>
            </a:endParaRPr>
          </a:p>
        </p:txBody>
      </p:sp>
      <p:sp>
        <p:nvSpPr>
          <p:cNvPr id="266" name="Google Shape;266;p49"/>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67" name="Google Shape;267;p49"/>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noAutofit/>
          </a:bodyPr>
          <a:lstStyle>
            <a:lvl1pPr marL="457200" marR="0" lvl="0" indent="-314325" algn="l">
              <a:lnSpc>
                <a:spcPct val="9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268" name="Google Shape;268;p49"/>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noAutofit/>
          </a:bodyPr>
          <a:lstStyle>
            <a:lvl1pPr marL="457200" marR="0" lvl="0" indent="-314325" algn="l">
              <a:lnSpc>
                <a:spcPct val="9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269" name="Google Shape;269;p49"/>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Clr>
                <a:srgbClr val="595959"/>
              </a:buClr>
              <a:buSzPts val="1400"/>
              <a:buFont typeface="Rockwell"/>
              <a:buNone/>
              <a:defRPr sz="11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270" name="Google Shape;270;p49"/>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595959"/>
              </a:buClr>
              <a:buSzPts val="1400"/>
              <a:buFont typeface="Rockwell"/>
              <a:buNone/>
              <a:defRPr sz="11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271" name="Google Shape;271;p49"/>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2pPr>
            <a:lvl3pPr marL="0" marR="0" lvl="2"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3pPr>
            <a:lvl4pPr marL="0" marR="0" lvl="3"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4pPr>
            <a:lvl5pPr marL="0" marR="0" lvl="4"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5pPr>
            <a:lvl6pPr marL="0" marR="0" lvl="5"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6pPr>
            <a:lvl7pPr marL="0" marR="0" lvl="6"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7pPr>
            <a:lvl8pPr marL="0" marR="0" lvl="7"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8pPr>
            <a:lvl9pPr marL="0" marR="0" lvl="8"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72"/>
        <p:cNvGrpSpPr/>
        <p:nvPr/>
      </p:nvGrpSpPr>
      <p:grpSpPr>
        <a:xfrm>
          <a:off x="0" y="0"/>
          <a:ext cx="0" cy="0"/>
          <a:chOff x="0" y="0"/>
          <a:chExt cx="0" cy="0"/>
        </a:xfrm>
      </p:grpSpPr>
      <p:sp>
        <p:nvSpPr>
          <p:cNvPr id="273" name="Google Shape;273;p50"/>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74" name="Google Shape;274;p50"/>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75" name="Google Shape;275;p50"/>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276" name="Google Shape;276;p5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7" name="Google Shape;277;p50"/>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278" name="Google Shape;278;p50"/>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279" name="Google Shape;279;p50"/>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280" name="Google Shape;280;p50"/>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281" name="Google Shape;281;p50"/>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2pPr>
            <a:lvl3pPr marL="0" marR="0" lvl="2"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3pPr>
            <a:lvl4pPr marL="0" marR="0" lvl="3"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4pPr>
            <a:lvl5pPr marL="0" marR="0" lvl="4"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5pPr>
            <a:lvl6pPr marL="0" marR="0" lvl="5"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6pPr>
            <a:lvl7pPr marL="0" marR="0" lvl="6"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7pPr>
            <a:lvl8pPr marL="0" marR="0" lvl="7"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8pPr>
            <a:lvl9pPr marL="0" marR="0" lvl="8" indent="0" algn="l" rtl="0">
              <a:lnSpc>
                <a:spcPct val="100000"/>
              </a:lnSpc>
              <a:spcBef>
                <a:spcPts val="0"/>
              </a:spcBef>
              <a:spcAft>
                <a:spcPts val="0"/>
              </a:spcAft>
              <a:buClr>
                <a:srgbClr val="FFFFFF"/>
              </a:buClr>
              <a:buSzPts val="1800"/>
              <a:buFont typeface="Rockwell"/>
              <a:buNone/>
              <a:defRPr sz="1800" b="0" i="0" u="none" strike="noStrike" cap="none">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82"/>
        <p:cNvGrpSpPr/>
        <p:nvPr/>
      </p:nvGrpSpPr>
      <p:grpSpPr>
        <a:xfrm>
          <a:off x="0" y="0"/>
          <a:ext cx="0" cy="0"/>
          <a:chOff x="0" y="0"/>
          <a:chExt cx="0" cy="0"/>
        </a:xfrm>
      </p:grpSpPr>
      <p:sp>
        <p:nvSpPr>
          <p:cNvPr id="283" name="Google Shape;283;p51"/>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84" name="Google Shape;284;p51"/>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285" name="Google Shape;285;p5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Rockwell"/>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6" name="Google Shape;286;p51"/>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dirty="0"/>
          </a:p>
        </p:txBody>
      </p:sp>
      <p:sp>
        <p:nvSpPr>
          <p:cNvPr id="287" name="Google Shape;287;p51"/>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dirty="0"/>
          </a:p>
        </p:txBody>
      </p:sp>
      <p:sp>
        <p:nvSpPr>
          <p:cNvPr id="288" name="Google Shape;288;p51"/>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289" name="Google Shape;289;p51"/>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290" name="Google Shape;290;p51"/>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800"/>
              <a:buFont typeface="Rockwell"/>
              <a:buNone/>
              <a:defRPr sz="1800" b="0" i="0" u="none" strike="noStrike" cap="none">
                <a:solidFill>
                  <a:srgbClr val="000000"/>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291" name="Google Shape;291;p51"/>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800"/>
              <a:buNone/>
              <a:defRPr sz="1800" b="0">
                <a:solidFill>
                  <a:schemeClr val="lt1"/>
                </a:solidFill>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292" name="Google Shape;292;p51"/>
          <p:cNvSpPr txBox="1">
            <a:spLocks noGrp="1"/>
          </p:cNvSpPr>
          <p:nvPr>
            <p:ph type="body" idx="4"/>
          </p:nvPr>
        </p:nvSpPr>
        <p:spPr>
          <a:xfrm>
            <a:off x="5866504" y="2070848"/>
            <a:ext cx="4876800" cy="322729"/>
          </a:xfrm>
          <a:prstGeom prst="rect">
            <a:avLst/>
          </a:prstGeom>
          <a:solidFill>
            <a:srgbClr val="AAE39E"/>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800"/>
              <a:buNone/>
              <a:defRPr sz="1800" b="0">
                <a:solidFill>
                  <a:schemeClr val="lt1"/>
                </a:solidFill>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93"/>
        <p:cNvGrpSpPr/>
        <p:nvPr/>
      </p:nvGrpSpPr>
      <p:grpSpPr>
        <a:xfrm>
          <a:off x="0" y="0"/>
          <a:ext cx="0" cy="0"/>
          <a:chOff x="0" y="0"/>
          <a:chExt cx="0" cy="0"/>
        </a:xfrm>
      </p:grpSpPr>
      <p:sp>
        <p:nvSpPr>
          <p:cNvPr id="294" name="Google Shape;294;p52"/>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95" name="Google Shape;295;p52"/>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96" name="Google Shape;296;p52"/>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297" name="Google Shape;297;p5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8" name="Google Shape;298;p52"/>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299" name="Google Shape;299;p52"/>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300" name="Google Shape;300;p52"/>
          <p:cNvSpPr txBox="1">
            <a:spLocks noGrp="1"/>
          </p:cNvSpPr>
          <p:nvPr>
            <p:ph type="dt" idx="10"/>
          </p:nvPr>
        </p:nvSpPr>
        <p:spPr>
          <a:xfrm>
            <a:off x="9060329" y="6423585"/>
            <a:ext cx="284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301" name="Google Shape;301;p52"/>
          <p:cNvSpPr txBox="1">
            <a:spLocks noGrp="1"/>
          </p:cNvSpPr>
          <p:nvPr>
            <p:ph type="ftr" idx="11"/>
          </p:nvPr>
        </p:nvSpPr>
        <p:spPr>
          <a:xfrm>
            <a:off x="268941" y="6423585"/>
            <a:ext cx="81640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302" name="Google Shape;302;p52"/>
          <p:cNvSpPr txBox="1">
            <a:spLocks noGrp="1"/>
          </p:cNvSpPr>
          <p:nvPr>
            <p:ph type="sldNum" idx="12"/>
          </p:nvPr>
        </p:nvSpPr>
        <p:spPr>
          <a:xfrm>
            <a:off x="11074400" y="242234"/>
            <a:ext cx="7388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2pPr>
            <a:lvl3pPr marL="0" marR="0" lvl="2"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3pPr>
            <a:lvl4pPr marL="0" marR="0" lvl="3"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4pPr>
            <a:lvl5pPr marL="0" marR="0" lvl="4"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5pPr>
            <a:lvl6pPr marL="0" marR="0" lvl="5"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6pPr>
            <a:lvl7pPr marL="0" marR="0" lvl="6"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7pPr>
            <a:lvl8pPr marL="0" marR="0" lvl="7"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8pPr>
            <a:lvl9pPr marL="0" marR="0" lvl="8" indent="0" algn="r" rtl="0">
              <a:lnSpc>
                <a:spcPct val="100000"/>
              </a:lnSpc>
              <a:spcBef>
                <a:spcPts val="0"/>
              </a:spcBef>
              <a:spcAft>
                <a:spcPts val="0"/>
              </a:spcAft>
              <a:buClr>
                <a:srgbClr val="FFFFFF"/>
              </a:buClr>
              <a:buSzPts val="1400"/>
              <a:buFont typeface="Rockwell"/>
              <a:buNone/>
              <a:defRPr sz="1400" b="0" i="0" u="none" strike="noStrike" cap="none">
                <a:solidFill>
                  <a:srgbClr val="FFFFFF"/>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35"/>
        <p:cNvGrpSpPr/>
        <p:nvPr/>
      </p:nvGrpSpPr>
      <p:grpSpPr>
        <a:xfrm>
          <a:off x="0" y="0"/>
          <a:ext cx="0" cy="0"/>
          <a:chOff x="0" y="0"/>
          <a:chExt cx="0" cy="0"/>
        </a:xfrm>
      </p:grpSpPr>
      <p:cxnSp>
        <p:nvCxnSpPr>
          <p:cNvPr id="36" name="Google Shape;36;p6"/>
          <p:cNvCxnSpPr/>
          <p:nvPr/>
        </p:nvCxnSpPr>
        <p:spPr>
          <a:xfrm>
            <a:off x="699266" y="5965061"/>
            <a:ext cx="10625278" cy="0"/>
          </a:xfrm>
          <a:prstGeom prst="straightConnector1">
            <a:avLst/>
          </a:prstGeom>
          <a:noFill/>
          <a:ln w="9525" cap="flat" cmpd="sng">
            <a:solidFill>
              <a:schemeClr val="accent1"/>
            </a:solidFill>
            <a:prstDash val="solid"/>
            <a:miter lim="800000"/>
            <a:headEnd type="none" w="sm" len="sm"/>
            <a:tailEnd type="none" w="sm" len="sm"/>
          </a:ln>
        </p:spPr>
      </p:cxnSp>
      <p:cxnSp>
        <p:nvCxnSpPr>
          <p:cNvPr id="37" name="Google Shape;37;p6"/>
          <p:cNvCxnSpPr/>
          <p:nvPr/>
        </p:nvCxnSpPr>
        <p:spPr>
          <a:xfrm>
            <a:off x="810477" y="1491915"/>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303"/>
        <p:cNvGrpSpPr/>
        <p:nvPr/>
      </p:nvGrpSpPr>
      <p:grpSpPr>
        <a:xfrm>
          <a:off x="0" y="0"/>
          <a:ext cx="0" cy="0"/>
          <a:chOff x="0" y="0"/>
          <a:chExt cx="0" cy="0"/>
        </a:xfrm>
      </p:grpSpPr>
      <p:cxnSp>
        <p:nvCxnSpPr>
          <p:cNvPr id="304" name="Google Shape;304;p53"/>
          <p:cNvCxnSpPr/>
          <p:nvPr/>
        </p:nvCxnSpPr>
        <p:spPr>
          <a:xfrm>
            <a:off x="705311" y="1847642"/>
            <a:ext cx="10625278" cy="0"/>
          </a:xfrm>
          <a:prstGeom prst="straightConnector1">
            <a:avLst/>
          </a:prstGeom>
          <a:noFill/>
          <a:ln w="9525" cap="flat" cmpd="sng">
            <a:solidFill>
              <a:schemeClr val="accent1"/>
            </a:solidFill>
            <a:prstDash val="solid"/>
            <a:miter lim="800000"/>
            <a:headEnd type="none" w="sm" len="sm"/>
            <a:tailEnd type="none" w="sm" len="sm"/>
          </a:ln>
        </p:spPr>
      </p:cxnSp>
      <p:sp>
        <p:nvSpPr>
          <p:cNvPr id="305" name="Google Shape;305;p53"/>
          <p:cNvSpPr txBox="1">
            <a:spLocks noGrp="1"/>
          </p:cNvSpPr>
          <p:nvPr>
            <p:ph type="title"/>
          </p:nvPr>
        </p:nvSpPr>
        <p:spPr>
          <a:xfrm>
            <a:off x="705311" y="138297"/>
            <a:ext cx="10515600" cy="103464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Rockwell"/>
              <a:buNone/>
              <a:defRPr sz="4400">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Two Content" type="twoObj">
  <p:cSld name="TWO_OBJECTS">
    <p:spTree>
      <p:nvGrpSpPr>
        <p:cNvPr id="1" name="Shape 306"/>
        <p:cNvGrpSpPr/>
        <p:nvPr/>
      </p:nvGrpSpPr>
      <p:grpSpPr>
        <a:xfrm>
          <a:off x="0" y="0"/>
          <a:ext cx="0" cy="0"/>
          <a:chOff x="0" y="0"/>
          <a:chExt cx="0" cy="0"/>
        </a:xfrm>
      </p:grpSpPr>
      <p:sp>
        <p:nvSpPr>
          <p:cNvPr id="307" name="Google Shape;307;p54"/>
          <p:cNvSpPr txBox="1">
            <a:spLocks noGrp="1"/>
          </p:cNvSpPr>
          <p:nvPr>
            <p:ph type="title"/>
          </p:nvPr>
        </p:nvSpPr>
        <p:spPr>
          <a:xfrm>
            <a:off x="838200" y="365127"/>
            <a:ext cx="10515600" cy="132556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08" name="Google Shape;308;p54"/>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09" name="Google Shape;309;p54"/>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10" name="Google Shape;310;p54"/>
          <p:cNvSpPr txBox="1">
            <a:spLocks noGrp="1"/>
          </p:cNvSpPr>
          <p:nvPr>
            <p:ph type="dt" idx="10"/>
          </p:nvPr>
        </p:nvSpPr>
        <p:spPr>
          <a:xfrm>
            <a:off x="838200" y="6356352"/>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311" name="Google Shape;311;p54"/>
          <p:cNvSpPr txBox="1">
            <a:spLocks noGrp="1"/>
          </p:cNvSpPr>
          <p:nvPr>
            <p:ph type="ftr" idx="11"/>
          </p:nvPr>
        </p:nvSpPr>
        <p:spPr>
          <a:xfrm>
            <a:off x="4038600" y="6356352"/>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312" name="Google Shape;312;p5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entury Gothic" panose="020B0502020202020204" pitchFamily="34" charset="0"/>
                <a:ea typeface="Century Gothic" panose="020B0502020202020204" pitchFamily="34" charset="0"/>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313"/>
        <p:cNvGrpSpPr/>
        <p:nvPr/>
      </p:nvGrpSpPr>
      <p:grpSpPr>
        <a:xfrm>
          <a:off x="0" y="0"/>
          <a:ext cx="0" cy="0"/>
          <a:chOff x="0" y="0"/>
          <a:chExt cx="0" cy="0"/>
        </a:xfrm>
      </p:grpSpPr>
      <p:sp>
        <p:nvSpPr>
          <p:cNvPr id="314" name="Google Shape;314;p55"/>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315" name="Google Shape;315;p55"/>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316" name="Google Shape;316;p55"/>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dirty="0">
                <a:solidFill>
                  <a:srgbClr val="9FC3E3"/>
                </a:solidFill>
                <a:latin typeface="Century Gothic" panose="020B0502020202020204" pitchFamily="34" charset="0"/>
                <a:ea typeface="Rockwell"/>
                <a:cs typeface="Rockwell"/>
                <a:sym typeface="Rockwell"/>
              </a:rPr>
              <a:t>+</a:t>
            </a:r>
            <a:endParaRPr dirty="0">
              <a:latin typeface="Century Gothic" panose="020B0502020202020204" pitchFamily="34" charset="0"/>
            </a:endParaRPr>
          </a:p>
        </p:txBody>
      </p:sp>
      <p:sp>
        <p:nvSpPr>
          <p:cNvPr id="317" name="Google Shape;317;p5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8" name="Google Shape;318;p55"/>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319" name="Google Shape;319;p55"/>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dirty="0"/>
          </a:p>
        </p:txBody>
      </p:sp>
      <p:sp>
        <p:nvSpPr>
          <p:cNvPr id="320" name="Google Shape;320;p5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321" name="Google Shape;321;p5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322" name="Google Shape;322;p5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spcBef>
                <a:spcPts val="0"/>
              </a:spcBef>
              <a:buNone/>
              <a:defRPr sz="1800">
                <a:solidFill>
                  <a:schemeClr val="dk1"/>
                </a:solidFill>
                <a:latin typeface="Rockwell"/>
                <a:ea typeface="Rockwell"/>
                <a:cs typeface="Rockwell"/>
                <a:sym typeface="Rockwell"/>
              </a:defRPr>
            </a:lvl2pPr>
            <a:lvl3pPr marL="0" marR="0" lvl="2" indent="0" algn="l" rtl="0">
              <a:spcBef>
                <a:spcPts val="0"/>
              </a:spcBef>
              <a:buNone/>
              <a:defRPr sz="1800">
                <a:solidFill>
                  <a:schemeClr val="dk1"/>
                </a:solidFill>
                <a:latin typeface="Rockwell"/>
                <a:ea typeface="Rockwell"/>
                <a:cs typeface="Rockwell"/>
                <a:sym typeface="Rockwell"/>
              </a:defRPr>
            </a:lvl3pPr>
            <a:lvl4pPr marL="0" marR="0" lvl="3" indent="0" algn="l" rtl="0">
              <a:spcBef>
                <a:spcPts val="0"/>
              </a:spcBef>
              <a:buNone/>
              <a:defRPr sz="1800">
                <a:solidFill>
                  <a:schemeClr val="dk1"/>
                </a:solidFill>
                <a:latin typeface="Rockwell"/>
                <a:ea typeface="Rockwell"/>
                <a:cs typeface="Rockwell"/>
                <a:sym typeface="Rockwell"/>
              </a:defRPr>
            </a:lvl4pPr>
            <a:lvl5pPr marL="0" marR="0" lvl="4" indent="0" algn="l" rtl="0">
              <a:spcBef>
                <a:spcPts val="0"/>
              </a:spcBef>
              <a:buNone/>
              <a:defRPr sz="1800">
                <a:solidFill>
                  <a:schemeClr val="dk1"/>
                </a:solidFill>
                <a:latin typeface="Rockwell"/>
                <a:ea typeface="Rockwell"/>
                <a:cs typeface="Rockwell"/>
                <a:sym typeface="Rockwell"/>
              </a:defRPr>
            </a:lvl5pPr>
            <a:lvl6pPr marL="0" marR="0" lvl="5" indent="0" algn="l" rtl="0">
              <a:spcBef>
                <a:spcPts val="0"/>
              </a:spcBef>
              <a:buNone/>
              <a:defRPr sz="1800">
                <a:solidFill>
                  <a:schemeClr val="dk1"/>
                </a:solidFill>
                <a:latin typeface="Rockwell"/>
                <a:ea typeface="Rockwell"/>
                <a:cs typeface="Rockwell"/>
                <a:sym typeface="Rockwell"/>
              </a:defRPr>
            </a:lvl6pPr>
            <a:lvl7pPr marL="0" marR="0" lvl="6" indent="0" algn="l" rtl="0">
              <a:spcBef>
                <a:spcPts val="0"/>
              </a:spcBef>
              <a:buNone/>
              <a:defRPr sz="1800">
                <a:solidFill>
                  <a:schemeClr val="dk1"/>
                </a:solidFill>
                <a:latin typeface="Rockwell"/>
                <a:ea typeface="Rockwell"/>
                <a:cs typeface="Rockwell"/>
                <a:sym typeface="Rockwell"/>
              </a:defRPr>
            </a:lvl7pPr>
            <a:lvl8pPr marL="0" marR="0" lvl="7" indent="0" algn="l" rtl="0">
              <a:spcBef>
                <a:spcPts val="0"/>
              </a:spcBef>
              <a:buNone/>
              <a:defRPr sz="1800">
                <a:solidFill>
                  <a:schemeClr val="dk1"/>
                </a:solidFill>
                <a:latin typeface="Rockwell"/>
                <a:ea typeface="Rockwell"/>
                <a:cs typeface="Rockwell"/>
                <a:sym typeface="Rockwell"/>
              </a:defRPr>
            </a:lvl8pPr>
            <a:lvl9pPr marL="0" marR="0" lvl="8" indent="0" algn="l" rtl="0">
              <a:spcBef>
                <a:spcPts val="0"/>
              </a:spcBef>
              <a:buNone/>
              <a:defRPr sz="1800">
                <a:solidFill>
                  <a:schemeClr val="dk1"/>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323"/>
        <p:cNvGrpSpPr/>
        <p:nvPr/>
      </p:nvGrpSpPr>
      <p:grpSpPr>
        <a:xfrm>
          <a:off x="0" y="0"/>
          <a:ext cx="0" cy="0"/>
          <a:chOff x="0" y="0"/>
          <a:chExt cx="0" cy="0"/>
        </a:xfrm>
      </p:grpSpPr>
      <p:sp>
        <p:nvSpPr>
          <p:cNvPr id="324" name="Google Shape;324;p56"/>
          <p:cNvSpPr txBox="1">
            <a:spLocks noGrp="1"/>
          </p:cNvSpPr>
          <p:nvPr>
            <p:ph type="title"/>
          </p:nvPr>
        </p:nvSpPr>
        <p:spPr>
          <a:xfrm>
            <a:off x="1264508" y="661687"/>
            <a:ext cx="10515600" cy="1325700"/>
          </a:xfrm>
          <a:prstGeom prst="rect">
            <a:avLst/>
          </a:prstGeom>
          <a:noFill/>
          <a:ln>
            <a:noFill/>
          </a:ln>
        </p:spPr>
        <p:txBody>
          <a:bodyPr spcFirstLastPara="1" wrap="square" lIns="98375" tIns="49175" rIns="98375" bIns="49175" anchor="ctr" anchorCtr="0">
            <a:normAutofit/>
          </a:bodyPr>
          <a:lstStyle>
            <a:lvl1pPr lvl="0" algn="l" rtl="0">
              <a:lnSpc>
                <a:spcPct val="90000"/>
              </a:lnSpc>
              <a:spcBef>
                <a:spcPts val="0"/>
              </a:spcBef>
              <a:spcAft>
                <a:spcPts val="0"/>
              </a:spcAft>
              <a:buClr>
                <a:schemeClr val="dk1"/>
              </a:buClr>
              <a:buSzPts val="2000"/>
              <a:buNone/>
              <a:defRPr sz="1100">
                <a:latin typeface="Century Gothic" panose="020B0502020202020204" pitchFamily="34" charset="0"/>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Title Slide with Footer" type="title">
  <p:cSld name="TITLE">
    <p:spTree>
      <p:nvGrpSpPr>
        <p:cNvPr id="1" name="Shape 328"/>
        <p:cNvGrpSpPr/>
        <p:nvPr/>
      </p:nvGrpSpPr>
      <p:grpSpPr>
        <a:xfrm>
          <a:off x="0" y="0"/>
          <a:ext cx="0" cy="0"/>
          <a:chOff x="0" y="0"/>
          <a:chExt cx="0" cy="0"/>
        </a:xfrm>
      </p:grpSpPr>
      <p:sp>
        <p:nvSpPr>
          <p:cNvPr id="329" name="Google Shape;329;p58"/>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330" name="Google Shape;330;p58"/>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5000"/>
              <a:buFont typeface="Rockwell"/>
              <a:buNone/>
              <a:defRPr sz="5000" b="1">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1" name="Google Shape;331;p58"/>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332" name="Google Shape;332;p58"/>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333" name="Google Shape;333;p58"/>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334" name="Google Shape;334;p58"/>
          <p:cNvCxnSpPr/>
          <p:nvPr/>
        </p:nvCxnSpPr>
        <p:spPr>
          <a:xfrm>
            <a:off x="768627" y="3643796"/>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_Blank" type="blank">
  <p:cSld name="BLANK">
    <p:spTree>
      <p:nvGrpSpPr>
        <p:cNvPr id="1" name="Shape 335"/>
        <p:cNvGrpSpPr/>
        <p:nvPr/>
      </p:nvGrpSpPr>
      <p:grpSpPr>
        <a:xfrm>
          <a:off x="0" y="0"/>
          <a:ext cx="0" cy="0"/>
          <a:chOff x="0" y="0"/>
          <a:chExt cx="0" cy="0"/>
        </a:xfrm>
      </p:grpSpPr>
      <p:cxnSp>
        <p:nvCxnSpPr>
          <p:cNvPr id="336" name="Google Shape;336;p59"/>
          <p:cNvCxnSpPr/>
          <p:nvPr/>
        </p:nvCxnSpPr>
        <p:spPr>
          <a:xfrm>
            <a:off x="699266" y="5965061"/>
            <a:ext cx="10625278" cy="0"/>
          </a:xfrm>
          <a:prstGeom prst="straightConnector1">
            <a:avLst/>
          </a:prstGeom>
          <a:noFill/>
          <a:ln w="9525" cap="flat" cmpd="sng">
            <a:solidFill>
              <a:schemeClr val="accent1"/>
            </a:solidFill>
            <a:prstDash val="solid"/>
            <a:miter lim="800000"/>
            <a:headEnd type="none" w="sm" len="sm"/>
            <a:tailEnd type="none" w="sm" len="sm"/>
          </a:ln>
        </p:spPr>
      </p:cxnSp>
      <p:cxnSp>
        <p:nvCxnSpPr>
          <p:cNvPr id="337" name="Google Shape;337;p59"/>
          <p:cNvCxnSpPr/>
          <p:nvPr/>
        </p:nvCxnSpPr>
        <p:spPr>
          <a:xfrm>
            <a:off x="810477" y="1491915"/>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38"/>
        <p:cNvGrpSpPr/>
        <p:nvPr/>
      </p:nvGrpSpPr>
      <p:grpSpPr>
        <a:xfrm>
          <a:off x="0" y="0"/>
          <a:ext cx="0" cy="0"/>
          <a:chOff x="0" y="0"/>
          <a:chExt cx="0" cy="0"/>
        </a:xfrm>
      </p:grpSpPr>
      <p:cxnSp>
        <p:nvCxnSpPr>
          <p:cNvPr id="339" name="Google Shape;339;p60"/>
          <p:cNvCxnSpPr/>
          <p:nvPr/>
        </p:nvCxnSpPr>
        <p:spPr>
          <a:xfrm>
            <a:off x="699266" y="5965061"/>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340"/>
        <p:cNvGrpSpPr/>
        <p:nvPr/>
      </p:nvGrpSpPr>
      <p:grpSpPr>
        <a:xfrm>
          <a:off x="0" y="0"/>
          <a:ext cx="0" cy="0"/>
          <a:chOff x="0" y="0"/>
          <a:chExt cx="0" cy="0"/>
        </a:xfrm>
      </p:grpSpPr>
      <p:sp>
        <p:nvSpPr>
          <p:cNvPr id="341" name="Google Shape;341;p61"/>
          <p:cNvSpPr txBox="1">
            <a:spLocks noGrp="1"/>
          </p:cNvSpPr>
          <p:nvPr>
            <p:ph type="title"/>
          </p:nvPr>
        </p:nvSpPr>
        <p:spPr>
          <a:xfrm>
            <a:off x="1264508" y="66168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342"/>
        <p:cNvGrpSpPr/>
        <p:nvPr/>
      </p:nvGrpSpPr>
      <p:grpSpPr>
        <a:xfrm>
          <a:off x="0" y="0"/>
          <a:ext cx="0" cy="0"/>
          <a:chOff x="0" y="0"/>
          <a:chExt cx="0" cy="0"/>
        </a:xfrm>
      </p:grpSpPr>
      <p:cxnSp>
        <p:nvCxnSpPr>
          <p:cNvPr id="343" name="Google Shape;343;p62"/>
          <p:cNvCxnSpPr/>
          <p:nvPr/>
        </p:nvCxnSpPr>
        <p:spPr>
          <a:xfrm>
            <a:off x="789212" y="1172939"/>
            <a:ext cx="10625278" cy="0"/>
          </a:xfrm>
          <a:prstGeom prst="straightConnector1">
            <a:avLst/>
          </a:prstGeom>
          <a:noFill/>
          <a:ln w="9525" cap="flat" cmpd="sng">
            <a:solidFill>
              <a:schemeClr val="accent1"/>
            </a:solidFill>
            <a:prstDash val="solid"/>
            <a:miter lim="800000"/>
            <a:headEnd type="none" w="sm" len="sm"/>
            <a:tailEnd type="none" w="sm" len="sm"/>
          </a:ln>
        </p:spPr>
      </p:cxnSp>
      <p:sp>
        <p:nvSpPr>
          <p:cNvPr id="344" name="Google Shape;344;p62"/>
          <p:cNvSpPr txBox="1">
            <a:spLocks noGrp="1"/>
          </p:cNvSpPr>
          <p:nvPr>
            <p:ph type="title"/>
          </p:nvPr>
        </p:nvSpPr>
        <p:spPr>
          <a:xfrm>
            <a:off x="696433" y="138298"/>
            <a:ext cx="10515600" cy="103464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Rockwell"/>
              <a:buNone/>
              <a:defRPr sz="4400">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5"/>
        <p:cNvGrpSpPr/>
        <p:nvPr/>
      </p:nvGrpSpPr>
      <p:grpSpPr>
        <a:xfrm>
          <a:off x="0" y="0"/>
          <a:ext cx="0" cy="0"/>
          <a:chOff x="0" y="0"/>
          <a:chExt cx="0" cy="0"/>
        </a:xfrm>
      </p:grpSpPr>
      <p:sp>
        <p:nvSpPr>
          <p:cNvPr id="346" name="Google Shape;346;p63"/>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347" name="Google Shape;347;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Rockwell"/>
              <a:buNone/>
              <a:defRPr>
                <a:solidFill>
                  <a:schemeClr val="lt1"/>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8" name="Google Shape;348;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349" name="Google Shape;349;p63"/>
          <p:cNvCxnSpPr/>
          <p:nvPr/>
        </p:nvCxnSpPr>
        <p:spPr>
          <a:xfrm>
            <a:off x="728522" y="6345678"/>
            <a:ext cx="10625278"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38"/>
        <p:cNvGrpSpPr/>
        <p:nvPr/>
      </p:nvGrpSpPr>
      <p:grpSpPr>
        <a:xfrm>
          <a:off x="0" y="0"/>
          <a:ext cx="0" cy="0"/>
          <a:chOff x="0" y="0"/>
          <a:chExt cx="0" cy="0"/>
        </a:xfrm>
      </p:grpSpPr>
      <p:cxnSp>
        <p:nvCxnSpPr>
          <p:cNvPr id="39" name="Google Shape;39;p7"/>
          <p:cNvCxnSpPr/>
          <p:nvPr/>
        </p:nvCxnSpPr>
        <p:spPr>
          <a:xfrm>
            <a:off x="789212" y="1172939"/>
            <a:ext cx="10625278" cy="0"/>
          </a:xfrm>
          <a:prstGeom prst="straightConnector1">
            <a:avLst/>
          </a:prstGeom>
          <a:noFill/>
          <a:ln w="9525" cap="flat" cmpd="sng">
            <a:solidFill>
              <a:schemeClr val="accent1"/>
            </a:solidFill>
            <a:prstDash val="solid"/>
            <a:miter lim="800000"/>
            <a:headEnd type="none" w="sm" len="sm"/>
            <a:tailEnd type="none" w="sm" len="sm"/>
          </a:ln>
        </p:spPr>
      </p:cxnSp>
      <p:sp>
        <p:nvSpPr>
          <p:cNvPr id="40" name="Google Shape;40;p7"/>
          <p:cNvSpPr txBox="1">
            <a:spLocks noGrp="1"/>
          </p:cNvSpPr>
          <p:nvPr>
            <p:ph type="title"/>
          </p:nvPr>
        </p:nvSpPr>
        <p:spPr>
          <a:xfrm>
            <a:off x="696433" y="138298"/>
            <a:ext cx="10515600" cy="103464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Rockwell"/>
              <a:buNone/>
              <a:defRPr sz="4400">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0"/>
        <p:cNvGrpSpPr/>
        <p:nvPr/>
      </p:nvGrpSpPr>
      <p:grpSpPr>
        <a:xfrm>
          <a:off x="0" y="0"/>
          <a:ext cx="0" cy="0"/>
          <a:chOff x="0" y="0"/>
          <a:chExt cx="0" cy="0"/>
        </a:xfrm>
      </p:grpSpPr>
      <p:sp>
        <p:nvSpPr>
          <p:cNvPr id="351" name="Google Shape;351;p64"/>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352" name="Google Shape;352;p64"/>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Rockwell"/>
              <a:buNone/>
              <a:defRPr sz="5000" b="1">
                <a:solidFill>
                  <a:schemeClr val="lt1"/>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3" name="Google Shape;353;p64"/>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354" name="Google Shape;354;p64"/>
          <p:cNvSpPr txBox="1"/>
          <p:nvPr/>
        </p:nvSpPr>
        <p:spPr>
          <a:xfrm>
            <a:off x="768627" y="3758241"/>
            <a:ext cx="9144000" cy="10257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endParaRPr sz="2600" b="0" i="0" u="none" strike="noStrike" cap="none" dirty="0">
              <a:solidFill>
                <a:srgbClr val="000000"/>
              </a:solidFill>
              <a:latin typeface="Century Gothic" panose="020B0502020202020204" pitchFamily="34" charset="0"/>
              <a:ea typeface="Rockwell"/>
              <a:cs typeface="Rockwell"/>
              <a:sym typeface="Rockwell"/>
            </a:endParaRPr>
          </a:p>
        </p:txBody>
      </p:sp>
      <p:pic>
        <p:nvPicPr>
          <p:cNvPr id="355" name="Google Shape;355;p64"/>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356" name="Google Shape;356;p64"/>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357" name="Google Shape;357;p64"/>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58"/>
        <p:cNvGrpSpPr/>
        <p:nvPr/>
      </p:nvGrpSpPr>
      <p:grpSpPr>
        <a:xfrm>
          <a:off x="0" y="0"/>
          <a:ext cx="0" cy="0"/>
          <a:chOff x="0" y="0"/>
          <a:chExt cx="0" cy="0"/>
        </a:xfrm>
      </p:grpSpPr>
      <p:sp>
        <p:nvSpPr>
          <p:cNvPr id="359" name="Google Shape;359;p65"/>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360" name="Google Shape;360;p65"/>
          <p:cNvSpPr txBox="1">
            <a:spLocks noGrp="1"/>
          </p:cNvSpPr>
          <p:nvPr>
            <p:ph type="title"/>
          </p:nvPr>
        </p:nvSpPr>
        <p:spPr>
          <a:xfrm>
            <a:off x="768627" y="3473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Rockwell"/>
              <a:buNone/>
              <a:defRPr>
                <a:solidFill>
                  <a:schemeClr val="lt1"/>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1" name="Google Shape;361;p65"/>
          <p:cNvSpPr>
            <a:spLocks noGrp="1"/>
          </p:cNvSpPr>
          <p:nvPr>
            <p:ph type="pic" idx="2"/>
          </p:nvPr>
        </p:nvSpPr>
        <p:spPr>
          <a:xfrm>
            <a:off x="838725" y="1828800"/>
            <a:ext cx="4808096"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362" name="Google Shape;362;p65"/>
          <p:cNvSpPr>
            <a:spLocks noGrp="1"/>
          </p:cNvSpPr>
          <p:nvPr>
            <p:ph type="pic" idx="3"/>
          </p:nvPr>
        </p:nvSpPr>
        <p:spPr>
          <a:xfrm>
            <a:off x="6385301" y="1828800"/>
            <a:ext cx="4968499"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363" name="Google Shape;363;p65"/>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64" name="Google Shape;364;p65"/>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365" name="Google Shape;365;p65"/>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366" name="Google Shape;366;p65"/>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67"/>
        <p:cNvGrpSpPr/>
        <p:nvPr/>
      </p:nvGrpSpPr>
      <p:grpSpPr>
        <a:xfrm>
          <a:off x="0" y="0"/>
          <a:ext cx="0" cy="0"/>
          <a:chOff x="0" y="0"/>
          <a:chExt cx="0" cy="0"/>
        </a:xfrm>
      </p:grpSpPr>
      <p:sp>
        <p:nvSpPr>
          <p:cNvPr id="368" name="Google Shape;368;p66"/>
          <p:cNvSpPr>
            <a:spLocks noGrp="1"/>
          </p:cNvSpPr>
          <p:nvPr>
            <p:ph type="pic" idx="2"/>
          </p:nvPr>
        </p:nvSpPr>
        <p:spPr>
          <a:xfrm>
            <a:off x="707441"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369" name="Google Shape;369;p66"/>
          <p:cNvSpPr txBox="1">
            <a:spLocks noGrp="1"/>
          </p:cNvSpPr>
          <p:nvPr>
            <p:ph type="body" idx="1"/>
          </p:nvPr>
        </p:nvSpPr>
        <p:spPr>
          <a:xfrm>
            <a:off x="7423151" y="1303421"/>
            <a:ext cx="3932237" cy="257876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370" name="Google Shape;370;p66"/>
          <p:cNvSpPr txBox="1">
            <a:spLocks noGrp="1"/>
          </p:cNvSpPr>
          <p:nvPr>
            <p:ph type="body" idx="3"/>
          </p:nvPr>
        </p:nvSpPr>
        <p:spPr>
          <a:xfrm>
            <a:off x="7423151" y="4070685"/>
            <a:ext cx="3932237" cy="257876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371" name="Google Shape;371;p66"/>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372" name="Google Shape;372;p66"/>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373" name="Google Shape;373;p66"/>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74"/>
        <p:cNvGrpSpPr/>
        <p:nvPr/>
      </p:nvGrpSpPr>
      <p:grpSpPr>
        <a:xfrm>
          <a:off x="0" y="0"/>
          <a:ext cx="0" cy="0"/>
          <a:chOff x="0" y="0"/>
          <a:chExt cx="0" cy="0"/>
        </a:xfrm>
      </p:grpSpPr>
      <p:sp>
        <p:nvSpPr>
          <p:cNvPr id="375" name="Google Shape;375;p67"/>
          <p:cNvSpPr txBox="1">
            <a:spLocks noGrp="1"/>
          </p:cNvSpPr>
          <p:nvPr>
            <p:ph type="title"/>
          </p:nvPr>
        </p:nvSpPr>
        <p:spPr>
          <a:xfrm>
            <a:off x="831850" y="3296857"/>
            <a:ext cx="10515600" cy="95300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Rockwell"/>
              <a:buNone/>
              <a:defRPr sz="4000">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6" name="Google Shape;376;p67"/>
          <p:cNvSpPr txBox="1">
            <a:spLocks noGrp="1"/>
          </p:cNvSpPr>
          <p:nvPr>
            <p:ph type="body" idx="1"/>
          </p:nvPr>
        </p:nvSpPr>
        <p:spPr>
          <a:xfrm>
            <a:off x="831850" y="4359958"/>
            <a:ext cx="10515600" cy="18152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77" name="Google Shape;377;p67"/>
          <p:cNvSpPr>
            <a:spLocks noGrp="1"/>
          </p:cNvSpPr>
          <p:nvPr>
            <p:ph type="pic" idx="2"/>
          </p:nvPr>
        </p:nvSpPr>
        <p:spPr>
          <a:xfrm>
            <a:off x="831850" y="528638"/>
            <a:ext cx="6546850" cy="28717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pic>
        <p:nvPicPr>
          <p:cNvPr id="378" name="Google Shape;378;p67"/>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379" name="Google Shape;379;p67"/>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380" name="Google Shape;380;p67"/>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1"/>
        <p:cNvGrpSpPr/>
        <p:nvPr/>
      </p:nvGrpSpPr>
      <p:grpSpPr>
        <a:xfrm>
          <a:off x="0" y="0"/>
          <a:ext cx="0" cy="0"/>
          <a:chOff x="0" y="0"/>
          <a:chExt cx="0" cy="0"/>
        </a:xfrm>
      </p:grpSpPr>
      <p:sp>
        <p:nvSpPr>
          <p:cNvPr id="382" name="Google Shape;382;p68"/>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383" name="Google Shape;383;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Rockwell"/>
              <a:buNone/>
              <a:defRPr b="1">
                <a:solidFill>
                  <a:schemeClr val="lt1"/>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84" name="Google Shape;384;p68"/>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385" name="Google Shape;385;p68"/>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386" name="Google Shape;386;p68"/>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87"/>
        <p:cNvGrpSpPr/>
        <p:nvPr/>
      </p:nvGrpSpPr>
      <p:grpSpPr>
        <a:xfrm>
          <a:off x="0" y="0"/>
          <a:ext cx="0" cy="0"/>
          <a:chOff x="0" y="0"/>
          <a:chExt cx="0" cy="0"/>
        </a:xfrm>
      </p:grpSpPr>
      <p:pic>
        <p:nvPicPr>
          <p:cNvPr id="388" name="Google Shape;388;p69"/>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389" name="Google Shape;389;p69"/>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390" name="Google Shape;390;p69"/>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391"/>
        <p:cNvGrpSpPr/>
        <p:nvPr/>
      </p:nvGrpSpPr>
      <p:grpSpPr>
        <a:xfrm>
          <a:off x="0" y="0"/>
          <a:ext cx="0" cy="0"/>
          <a:chOff x="0" y="0"/>
          <a:chExt cx="0" cy="0"/>
        </a:xfrm>
      </p:grpSpPr>
      <p:pic>
        <p:nvPicPr>
          <p:cNvPr id="392" name="Google Shape;392;p70"/>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393" name="Google Shape;393;p70"/>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394" name="Google Shape;394;p70"/>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cxnSp>
        <p:nvCxnSpPr>
          <p:cNvPr id="395" name="Google Shape;395;p70"/>
          <p:cNvCxnSpPr/>
          <p:nvPr/>
        </p:nvCxnSpPr>
        <p:spPr>
          <a:xfrm>
            <a:off x="665575" y="1385312"/>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96"/>
        <p:cNvGrpSpPr/>
        <p:nvPr/>
      </p:nvGrpSpPr>
      <p:grpSpPr>
        <a:xfrm>
          <a:off x="0" y="0"/>
          <a:ext cx="0" cy="0"/>
          <a:chOff x="0" y="0"/>
          <a:chExt cx="0" cy="0"/>
        </a:xfrm>
      </p:grpSpPr>
      <p:cxnSp>
        <p:nvCxnSpPr>
          <p:cNvPr id="397" name="Google Shape;397;p71"/>
          <p:cNvCxnSpPr/>
          <p:nvPr/>
        </p:nvCxnSpPr>
        <p:spPr>
          <a:xfrm>
            <a:off x="810477" y="1491915"/>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98"/>
        <p:cNvGrpSpPr/>
        <p:nvPr/>
      </p:nvGrpSpPr>
      <p:grpSpPr>
        <a:xfrm>
          <a:off x="0" y="0"/>
          <a:ext cx="0" cy="0"/>
          <a:chOff x="0" y="0"/>
          <a:chExt cx="0" cy="0"/>
        </a:xfrm>
      </p:grpSpPr>
      <p:sp>
        <p:nvSpPr>
          <p:cNvPr id="399" name="Google Shape;399;p72"/>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400" name="Google Shape;400;p72"/>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401" name="Google Shape;401;p72"/>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2"/>
        <p:cNvGrpSpPr/>
        <p:nvPr/>
      </p:nvGrpSpPr>
      <p:grpSpPr>
        <a:xfrm>
          <a:off x="0" y="0"/>
          <a:ext cx="0" cy="0"/>
          <a:chOff x="0" y="0"/>
          <a:chExt cx="0" cy="0"/>
        </a:xfrm>
      </p:grpSpPr>
      <p:sp>
        <p:nvSpPr>
          <p:cNvPr id="403" name="Google Shape;403;p73"/>
          <p:cNvSpPr txBox="1">
            <a:spLocks noGrp="1"/>
          </p:cNvSpPr>
          <p:nvPr>
            <p:ph type="title"/>
          </p:nvPr>
        </p:nvSpPr>
        <p:spPr>
          <a:xfrm>
            <a:off x="839788" y="457200"/>
            <a:ext cx="4343400" cy="53022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3200"/>
              <a:buFont typeface="Rockwell"/>
              <a:buNone/>
              <a:defRPr sz="3200">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4" name="Google Shape;404;p73"/>
          <p:cNvSpPr txBox="1">
            <a:spLocks noGrp="1"/>
          </p:cNvSpPr>
          <p:nvPr>
            <p:ph type="body" idx="1"/>
          </p:nvPr>
        </p:nvSpPr>
        <p:spPr>
          <a:xfrm>
            <a:off x="838200" y="1171074"/>
            <a:ext cx="4569577" cy="2827499"/>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atin typeface="Century Gothic" panose="020B0502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405" name="Google Shape;405;p73"/>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406" name="Google Shape;406;p73"/>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407" name="Google Shape;407;p73"/>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408" name="Google Shape;408;p73"/>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409" name="Google Shape;409;p73"/>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1"/>
        <p:cNvGrpSpPr/>
        <p:nvPr/>
      </p:nvGrpSpPr>
      <p:grpSpPr>
        <a:xfrm>
          <a:off x="0" y="0"/>
          <a:ext cx="0" cy="0"/>
          <a:chOff x="0" y="0"/>
          <a:chExt cx="0" cy="0"/>
        </a:xfrm>
      </p:grpSpPr>
      <p:sp>
        <p:nvSpPr>
          <p:cNvPr id="42" name="Google Shape;42;p8"/>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43" name="Google Shape;43;p8"/>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Rockwell"/>
              <a:buNone/>
              <a:defRPr sz="5000" b="1">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8"/>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45" name="Google Shape;45;p8"/>
          <p:cNvSpPr txBox="1"/>
          <p:nvPr/>
        </p:nvSpPr>
        <p:spPr>
          <a:xfrm>
            <a:off x="768627" y="3758241"/>
            <a:ext cx="9144000" cy="10257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endParaRPr sz="2600" b="0" i="0" u="none" strike="noStrike" cap="none" dirty="0">
              <a:solidFill>
                <a:srgbClr val="000000"/>
              </a:solidFill>
              <a:latin typeface="Century Gothic" panose="020B0502020202020204" pitchFamily="34" charset="0"/>
              <a:ea typeface="Rockwell"/>
              <a:cs typeface="Rockwell"/>
              <a:sym typeface="Rockwell"/>
            </a:endParaRPr>
          </a:p>
        </p:txBody>
      </p:sp>
      <p:pic>
        <p:nvPicPr>
          <p:cNvPr id="46" name="Google Shape;46;p8"/>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47" name="Google Shape;47;p8"/>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48" name="Google Shape;48;p8"/>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Title and Content w/ Footer">
  <p:cSld name="2_Title and Content w/ Footer">
    <p:spTree>
      <p:nvGrpSpPr>
        <p:cNvPr id="1" name="Shape 410"/>
        <p:cNvGrpSpPr/>
        <p:nvPr/>
      </p:nvGrpSpPr>
      <p:grpSpPr>
        <a:xfrm>
          <a:off x="0" y="0"/>
          <a:ext cx="0" cy="0"/>
          <a:chOff x="0" y="0"/>
          <a:chExt cx="0" cy="0"/>
        </a:xfrm>
      </p:grpSpPr>
      <p:sp>
        <p:nvSpPr>
          <p:cNvPr id="411" name="Google Shape;411;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2" name="Google Shape;412;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13" name="Google Shape;413;p74"/>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414" name="Google Shape;414;p74"/>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415" name="Google Shape;415;p74"/>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416" name="Google Shape;416;p74"/>
          <p:cNvCxnSpPr/>
          <p:nvPr/>
        </p:nvCxnSpPr>
        <p:spPr>
          <a:xfrm>
            <a:off x="810477" y="1552073"/>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417"/>
        <p:cNvGrpSpPr/>
        <p:nvPr/>
      </p:nvGrpSpPr>
      <p:grpSpPr>
        <a:xfrm>
          <a:off x="0" y="0"/>
          <a:ext cx="0" cy="0"/>
          <a:chOff x="0" y="0"/>
          <a:chExt cx="0" cy="0"/>
        </a:xfrm>
      </p:grpSpPr>
      <p:sp>
        <p:nvSpPr>
          <p:cNvPr id="418" name="Google Shape;418;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9" name="Google Shape;419;p75"/>
          <p:cNvSpPr>
            <a:spLocks noGrp="1"/>
          </p:cNvSpPr>
          <p:nvPr>
            <p:ph type="pic" idx="2"/>
          </p:nvPr>
        </p:nvSpPr>
        <p:spPr>
          <a:xfrm>
            <a:off x="838725" y="1828800"/>
            <a:ext cx="4808096"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420" name="Google Shape;420;p75"/>
          <p:cNvSpPr>
            <a:spLocks noGrp="1"/>
          </p:cNvSpPr>
          <p:nvPr>
            <p:ph type="pic" idx="3"/>
          </p:nvPr>
        </p:nvSpPr>
        <p:spPr>
          <a:xfrm>
            <a:off x="6385301" y="1828800"/>
            <a:ext cx="4968499"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421" name="Google Shape;421;p75"/>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422" name="Google Shape;422;p75"/>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423" name="Google Shape;423;p75"/>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424" name="Google Shape;424;p75"/>
          <p:cNvCxnSpPr/>
          <p:nvPr/>
        </p:nvCxnSpPr>
        <p:spPr>
          <a:xfrm>
            <a:off x="810477" y="1552073"/>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425"/>
        <p:cNvGrpSpPr/>
        <p:nvPr/>
      </p:nvGrpSpPr>
      <p:grpSpPr>
        <a:xfrm>
          <a:off x="0" y="0"/>
          <a:ext cx="0" cy="0"/>
          <a:chOff x="0" y="0"/>
          <a:chExt cx="0" cy="0"/>
        </a:xfrm>
      </p:grpSpPr>
      <p:sp>
        <p:nvSpPr>
          <p:cNvPr id="426" name="Google Shape;426;p76"/>
          <p:cNvSpPr>
            <a:spLocks noGrp="1"/>
          </p:cNvSpPr>
          <p:nvPr>
            <p:ph type="pic" idx="2"/>
          </p:nvPr>
        </p:nvSpPr>
        <p:spPr>
          <a:xfrm>
            <a:off x="707441"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427" name="Google Shape;427;p76"/>
          <p:cNvSpPr txBox="1">
            <a:spLocks noGrp="1"/>
          </p:cNvSpPr>
          <p:nvPr>
            <p:ph type="body" idx="1"/>
          </p:nvPr>
        </p:nvSpPr>
        <p:spPr>
          <a:xfrm>
            <a:off x="7423151" y="1303421"/>
            <a:ext cx="3932237" cy="257876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428" name="Google Shape;428;p76"/>
          <p:cNvSpPr txBox="1">
            <a:spLocks noGrp="1"/>
          </p:cNvSpPr>
          <p:nvPr>
            <p:ph type="body" idx="3"/>
          </p:nvPr>
        </p:nvSpPr>
        <p:spPr>
          <a:xfrm>
            <a:off x="7423151" y="4070685"/>
            <a:ext cx="3932237" cy="257876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429" name="Google Shape;429;p76"/>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430" name="Google Shape;430;p76"/>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431" name="Google Shape;431;p76"/>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32"/>
        <p:cNvGrpSpPr/>
        <p:nvPr/>
      </p:nvGrpSpPr>
      <p:grpSpPr>
        <a:xfrm>
          <a:off x="0" y="0"/>
          <a:ext cx="0" cy="0"/>
          <a:chOff x="0" y="0"/>
          <a:chExt cx="0" cy="0"/>
        </a:xfrm>
      </p:grpSpPr>
      <p:sp>
        <p:nvSpPr>
          <p:cNvPr id="433" name="Google Shape;433;p77"/>
          <p:cNvSpPr txBox="1">
            <a:spLocks noGrp="1"/>
          </p:cNvSpPr>
          <p:nvPr>
            <p:ph type="title"/>
          </p:nvPr>
        </p:nvSpPr>
        <p:spPr>
          <a:xfrm>
            <a:off x="831850" y="3296858"/>
            <a:ext cx="10515600" cy="83843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Rockwell"/>
              <a:buNone/>
              <a:defRPr sz="4000">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4" name="Google Shape;434;p77"/>
          <p:cNvSpPr txBox="1">
            <a:spLocks noGrp="1"/>
          </p:cNvSpPr>
          <p:nvPr>
            <p:ph type="body" idx="1"/>
          </p:nvPr>
        </p:nvSpPr>
        <p:spPr>
          <a:xfrm>
            <a:off x="831850" y="4359958"/>
            <a:ext cx="10515600" cy="18152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435" name="Google Shape;435;p77"/>
          <p:cNvSpPr>
            <a:spLocks noGrp="1"/>
          </p:cNvSpPr>
          <p:nvPr>
            <p:ph type="pic" idx="2"/>
          </p:nvPr>
        </p:nvSpPr>
        <p:spPr>
          <a:xfrm>
            <a:off x="831850" y="528638"/>
            <a:ext cx="6546850" cy="28717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pic>
        <p:nvPicPr>
          <p:cNvPr id="436" name="Google Shape;436;p77"/>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437" name="Google Shape;437;p77"/>
          <p:cNvSpPr txBox="1"/>
          <p:nvPr/>
        </p:nvSpPr>
        <p:spPr>
          <a:xfrm>
            <a:off x="4373218" y="6083055"/>
            <a:ext cx="2756452" cy="6155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rgbClr val="000000"/>
                </a:solidFill>
                <a:latin typeface="Century Gothic" panose="020B0502020202020204" pitchFamily="34" charset="0"/>
                <a:ea typeface="Rockwell"/>
                <a:cs typeface="Rockwell"/>
                <a:sym typeface="Rockwell"/>
              </a:rPr>
              <a:t>Cuyahoga County ESC</a:t>
            </a:r>
            <a:endParaRPr sz="1400" b="0" i="0" u="none" strike="noStrike" cap="none" dirty="0">
              <a:solidFill>
                <a:srgbClr val="000000"/>
              </a:solidFill>
              <a:latin typeface="Century Gothic" panose="020B0502020202020204" pitchFamily="34" charset="0"/>
              <a:ea typeface="Arial"/>
              <a:cs typeface="Arial"/>
              <a:sym typeface="Arial"/>
            </a:endParaRPr>
          </a:p>
        </p:txBody>
      </p:sp>
      <p:sp>
        <p:nvSpPr>
          <p:cNvPr id="438" name="Google Shape;438;p77"/>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439" name="Google Shape;439;p77"/>
          <p:cNvCxnSpPr/>
          <p:nvPr/>
        </p:nvCxnSpPr>
        <p:spPr>
          <a:xfrm>
            <a:off x="810477" y="4249858"/>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Only w/ Footer">
  <p:cSld name="1_Title Only w/ Footer">
    <p:spTree>
      <p:nvGrpSpPr>
        <p:cNvPr id="1" name="Shape 440"/>
        <p:cNvGrpSpPr/>
        <p:nvPr/>
      </p:nvGrpSpPr>
      <p:grpSpPr>
        <a:xfrm>
          <a:off x="0" y="0"/>
          <a:ext cx="0" cy="0"/>
          <a:chOff x="0" y="0"/>
          <a:chExt cx="0" cy="0"/>
        </a:xfrm>
      </p:grpSpPr>
      <p:sp>
        <p:nvSpPr>
          <p:cNvPr id="441" name="Google Shape;441;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Rockwell"/>
              <a:buNone/>
              <a:defRPr b="1">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2" name="Google Shape;442;p78"/>
          <p:cNvSpPr/>
          <p:nvPr/>
        </p:nvSpPr>
        <p:spPr>
          <a:xfrm>
            <a:off x="0" y="5733055"/>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443" name="Google Shape;443;p78"/>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444" name="Google Shape;444;p78"/>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445" name="Google Shape;445;p78"/>
          <p:cNvCxnSpPr/>
          <p:nvPr/>
        </p:nvCxnSpPr>
        <p:spPr>
          <a:xfrm>
            <a:off x="810477" y="1491915"/>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46"/>
        <p:cNvGrpSpPr/>
        <p:nvPr/>
      </p:nvGrpSpPr>
      <p:grpSpPr>
        <a:xfrm>
          <a:off x="0" y="0"/>
          <a:ext cx="0" cy="0"/>
          <a:chOff x="0" y="0"/>
          <a:chExt cx="0" cy="0"/>
        </a:xfrm>
      </p:grpSpPr>
      <p:sp>
        <p:nvSpPr>
          <p:cNvPr id="447" name="Google Shape;447;p79"/>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448" name="Google Shape;448;p79"/>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449" name="Google Shape;449;p79"/>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Title Slide with Footer">
  <p:cSld name="2_Title Slide with Footer">
    <p:spTree>
      <p:nvGrpSpPr>
        <p:cNvPr id="1" name="Shape 450"/>
        <p:cNvGrpSpPr/>
        <p:nvPr/>
      </p:nvGrpSpPr>
      <p:grpSpPr>
        <a:xfrm>
          <a:off x="0" y="0"/>
          <a:ext cx="0" cy="0"/>
          <a:chOff x="0" y="0"/>
          <a:chExt cx="0" cy="0"/>
        </a:xfrm>
      </p:grpSpPr>
      <p:sp>
        <p:nvSpPr>
          <p:cNvPr id="451" name="Google Shape;451;p80"/>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452" name="Google Shape;452;p80"/>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5000"/>
              <a:buFont typeface="Rockwell"/>
              <a:buNone/>
              <a:defRPr sz="5000" b="1">
                <a:solidFill>
                  <a:schemeClr val="dk2"/>
                </a:solidFill>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53" name="Google Shape;453;p80"/>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454" name="Google Shape;454;p80"/>
          <p:cNvSpPr txBox="1"/>
          <p:nvPr/>
        </p:nvSpPr>
        <p:spPr>
          <a:xfrm>
            <a:off x="768627" y="3758241"/>
            <a:ext cx="9144000" cy="10257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dirty="0">
                <a:solidFill>
                  <a:srgbClr val="000000"/>
                </a:solidFill>
                <a:latin typeface="Century Gothic" panose="020B0502020202020204" pitchFamily="34" charset="0"/>
                <a:ea typeface="Rockwell"/>
                <a:cs typeface="Rockwell"/>
                <a:sym typeface="Rockwell"/>
              </a:rPr>
              <a:t>Location</a:t>
            </a:r>
            <a:endParaRPr sz="1400" b="0" i="0" u="none" strike="noStrike" cap="none" dirty="0">
              <a:solidFill>
                <a:srgbClr val="000000"/>
              </a:solidFill>
              <a:latin typeface="Century Gothic" panose="020B0502020202020204" pitchFamily="34" charset="0"/>
              <a:ea typeface="Arial"/>
              <a:cs typeface="Arial"/>
              <a:sym typeface="Arial"/>
            </a:endParaRPr>
          </a:p>
          <a:p>
            <a:pPr marL="0" marR="0" lvl="0" indent="0" algn="l" rtl="0">
              <a:lnSpc>
                <a:spcPct val="90000"/>
              </a:lnSpc>
              <a:spcBef>
                <a:spcPts val="1000"/>
              </a:spcBef>
              <a:spcAft>
                <a:spcPts val="0"/>
              </a:spcAft>
              <a:buClr>
                <a:srgbClr val="000000"/>
              </a:buClr>
              <a:buSzPts val="2600"/>
              <a:buFont typeface="Arial"/>
              <a:buNone/>
            </a:pPr>
            <a:r>
              <a:rPr lang="en-US" sz="2600" b="0" i="0" u="none" strike="noStrike" cap="none" dirty="0">
                <a:solidFill>
                  <a:srgbClr val="000000"/>
                </a:solidFill>
                <a:latin typeface="Century Gothic" panose="020B0502020202020204" pitchFamily="34" charset="0"/>
                <a:ea typeface="Rockwell"/>
                <a:cs typeface="Rockwell"/>
                <a:sym typeface="Rockwell"/>
              </a:rPr>
              <a:t>Date</a:t>
            </a:r>
            <a:endParaRPr sz="2600" b="0" i="0" u="none" strike="noStrike" cap="none" dirty="0">
              <a:solidFill>
                <a:srgbClr val="000000"/>
              </a:solidFill>
              <a:latin typeface="Century Gothic" panose="020B0502020202020204" pitchFamily="34" charset="0"/>
              <a:ea typeface="Rockwell"/>
              <a:cs typeface="Rockwell"/>
              <a:sym typeface="Rockwell"/>
            </a:endParaRPr>
          </a:p>
        </p:txBody>
      </p:sp>
      <p:pic>
        <p:nvPicPr>
          <p:cNvPr id="455" name="Google Shape;455;p80"/>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456" name="Google Shape;456;p80"/>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Picture above Caption">
  <p:cSld name="1_Picture above Caption">
    <p:spTree>
      <p:nvGrpSpPr>
        <p:cNvPr id="1" name="Shape 457"/>
        <p:cNvGrpSpPr/>
        <p:nvPr/>
      </p:nvGrpSpPr>
      <p:grpSpPr>
        <a:xfrm>
          <a:off x="0" y="0"/>
          <a:ext cx="0" cy="0"/>
          <a:chOff x="0" y="0"/>
          <a:chExt cx="0" cy="0"/>
        </a:xfrm>
      </p:grpSpPr>
      <p:sp>
        <p:nvSpPr>
          <p:cNvPr id="458" name="Google Shape;458;p81"/>
          <p:cNvSpPr txBox="1">
            <a:spLocks noGrp="1"/>
          </p:cNvSpPr>
          <p:nvPr>
            <p:ph type="title"/>
          </p:nvPr>
        </p:nvSpPr>
        <p:spPr>
          <a:xfrm>
            <a:off x="675343" y="4424082"/>
            <a:ext cx="8254876" cy="8337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00"/>
              <a:buFont typeface="Rockwell"/>
              <a:buNone/>
              <a:defRPr sz="2600" b="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59" name="Google Shape;459;p81"/>
          <p:cNvSpPr>
            <a:spLocks noGrp="1"/>
          </p:cNvSpPr>
          <p:nvPr>
            <p:ph type="pic" idx="2"/>
          </p:nvPr>
        </p:nvSpPr>
        <p:spPr>
          <a:xfrm>
            <a:off x="370543" y="228600"/>
            <a:ext cx="8504519" cy="41879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460" name="Google Shape;460;p8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461" name="Google Shape;461;p8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462" name="Google Shape;462;p8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9pPr>
          </a:lstStyle>
          <a:p>
            <a:fld id="{00000000-1234-1234-1234-123412341234}" type="slidenum">
              <a:rPr lang="en-US" smtClean="0"/>
              <a:pPr/>
              <a:t>‹#›</a:t>
            </a:fld>
            <a:endParaRPr lang="en-US" dirty="0"/>
          </a:p>
        </p:txBody>
      </p:sp>
      <p:sp>
        <p:nvSpPr>
          <p:cNvPr id="463" name="Google Shape;463;p81"/>
          <p:cNvSpPr/>
          <p:nvPr/>
        </p:nvSpPr>
        <p:spPr>
          <a:xfrm>
            <a:off x="9069917" y="228600"/>
            <a:ext cx="27432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464" name="Google Shape;464;p81"/>
          <p:cNvSpPr/>
          <p:nvPr/>
        </p:nvSpPr>
        <p:spPr>
          <a:xfrm>
            <a:off x="9069917" y="2377440"/>
            <a:ext cx="27432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465" name="Google Shape;465;p81"/>
          <p:cNvSpPr txBox="1"/>
          <p:nvPr/>
        </p:nvSpPr>
        <p:spPr>
          <a:xfrm>
            <a:off x="436285" y="4632792"/>
            <a:ext cx="294091" cy="3693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2400"/>
              <a:buFont typeface="Rockwell"/>
              <a:buNone/>
            </a:pPr>
            <a:r>
              <a:rPr lang="en-US" sz="2400" b="1" i="0" u="none" strike="noStrike" cap="none" dirty="0">
                <a:solidFill>
                  <a:srgbClr val="9FC3E3"/>
                </a:solidFill>
                <a:latin typeface="Century Gothic" panose="020B0502020202020204" pitchFamily="34" charset="0"/>
                <a:ea typeface="Rockwell"/>
                <a:cs typeface="Rockwell"/>
                <a:sym typeface="Rockwell"/>
              </a:rPr>
              <a:t>+ </a:t>
            </a:r>
            <a:endParaRPr sz="1400" b="0" i="0" u="none" strike="noStrike" cap="none" dirty="0">
              <a:solidFill>
                <a:srgbClr val="000000"/>
              </a:solidFill>
              <a:latin typeface="Century Gothic" panose="020B0502020202020204" pitchFamily="34" charset="0"/>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6"/>
        <p:cNvGrpSpPr/>
        <p:nvPr/>
      </p:nvGrpSpPr>
      <p:grpSpPr>
        <a:xfrm>
          <a:off x="0" y="0"/>
          <a:ext cx="0" cy="0"/>
          <a:chOff x="0" y="0"/>
          <a:chExt cx="0" cy="0"/>
        </a:xfrm>
      </p:grpSpPr>
      <p:sp>
        <p:nvSpPr>
          <p:cNvPr id="467" name="Google Shape;467;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8" name="Google Shape;468;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69" name="Google Shape;469;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70" name="Google Shape;470;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71" name="Google Shape;471;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72" name="Google Shape;472;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473" name="Google Shape;473;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474" name="Google Shape;474;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Rockwell"/>
                <a:ea typeface="Rockwell"/>
                <a:cs typeface="Rockwell"/>
                <a:sym typeface="Rockwell"/>
              </a:defRPr>
            </a:lvl9pPr>
          </a:lstStyle>
          <a:p>
            <a:fld id="{00000000-1234-1234-1234-123412341234}" type="slidenum">
              <a:rPr lang="en-US" smtClean="0"/>
              <a:pPr/>
              <a:t>‹#›</a:t>
            </a:fld>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475"/>
        <p:cNvGrpSpPr/>
        <p:nvPr/>
      </p:nvGrpSpPr>
      <p:grpSpPr>
        <a:xfrm>
          <a:off x="0" y="0"/>
          <a:ext cx="0" cy="0"/>
          <a:chOff x="0" y="0"/>
          <a:chExt cx="0" cy="0"/>
        </a:xfrm>
      </p:grpSpPr>
      <p:cxnSp>
        <p:nvCxnSpPr>
          <p:cNvPr id="476" name="Google Shape;476;p83"/>
          <p:cNvCxnSpPr/>
          <p:nvPr/>
        </p:nvCxnSpPr>
        <p:spPr>
          <a:xfrm>
            <a:off x="789212" y="1172939"/>
            <a:ext cx="10625278" cy="0"/>
          </a:xfrm>
          <a:prstGeom prst="straightConnector1">
            <a:avLst/>
          </a:prstGeom>
          <a:noFill/>
          <a:ln w="9525" cap="flat" cmpd="sng">
            <a:solidFill>
              <a:schemeClr val="accent1"/>
            </a:solidFill>
            <a:prstDash val="solid"/>
            <a:miter lim="800000"/>
            <a:headEnd type="none" w="sm" len="sm"/>
            <a:tailEnd type="none" w="sm" len="sm"/>
          </a:ln>
        </p:spPr>
      </p:cxnSp>
      <p:sp>
        <p:nvSpPr>
          <p:cNvPr id="477" name="Google Shape;477;p83"/>
          <p:cNvSpPr txBox="1">
            <a:spLocks noGrp="1"/>
          </p:cNvSpPr>
          <p:nvPr>
            <p:ph type="title"/>
          </p:nvPr>
        </p:nvSpPr>
        <p:spPr>
          <a:xfrm>
            <a:off x="696433" y="138298"/>
            <a:ext cx="10515600" cy="103464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Rockwell"/>
              <a:buNone/>
              <a:defRPr sz="4400">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9"/>
        <p:cNvGrpSpPr/>
        <p:nvPr/>
      </p:nvGrpSpPr>
      <p:grpSpPr>
        <a:xfrm>
          <a:off x="0" y="0"/>
          <a:ext cx="0" cy="0"/>
          <a:chOff x="0" y="0"/>
          <a:chExt cx="0" cy="0"/>
        </a:xfrm>
      </p:grpSpPr>
      <p:sp>
        <p:nvSpPr>
          <p:cNvPr id="50" name="Google Shape;50;p9"/>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51" name="Google Shape;51;p9"/>
          <p:cNvSpPr txBox="1">
            <a:spLocks noGrp="1"/>
          </p:cNvSpPr>
          <p:nvPr>
            <p:ph type="title"/>
          </p:nvPr>
        </p:nvSpPr>
        <p:spPr>
          <a:xfrm>
            <a:off x="768627" y="3473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Rockwell"/>
              <a:buNone/>
              <a:defRPr>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 name="Google Shape;52;p9"/>
          <p:cNvSpPr>
            <a:spLocks noGrp="1"/>
          </p:cNvSpPr>
          <p:nvPr>
            <p:ph type="pic" idx="2"/>
          </p:nvPr>
        </p:nvSpPr>
        <p:spPr>
          <a:xfrm>
            <a:off x="838725" y="1828800"/>
            <a:ext cx="4808096"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53" name="Google Shape;53;p9"/>
          <p:cNvSpPr>
            <a:spLocks noGrp="1"/>
          </p:cNvSpPr>
          <p:nvPr>
            <p:ph type="pic" idx="3"/>
          </p:nvPr>
        </p:nvSpPr>
        <p:spPr>
          <a:xfrm>
            <a:off x="6385301" y="1828800"/>
            <a:ext cx="4968499" cy="264930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54" name="Google Shape;54;p9"/>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5" name="Google Shape;55;p9"/>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56" name="Google Shape;56;p9"/>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57" name="Google Shape;57;p9"/>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1"/>
        <p:cNvGrpSpPr/>
        <p:nvPr/>
      </p:nvGrpSpPr>
      <p:grpSpPr>
        <a:xfrm>
          <a:off x="0" y="0"/>
          <a:ext cx="0" cy="0"/>
          <a:chOff x="0" y="0"/>
          <a:chExt cx="0" cy="0"/>
        </a:xfrm>
      </p:grpSpPr>
      <p:sp>
        <p:nvSpPr>
          <p:cNvPr id="482" name="Google Shape;482;p85"/>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483" name="Google Shape;483;p85"/>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Arial"/>
              <a:buNone/>
              <a:defRPr sz="5000" b="1">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84" name="Google Shape;484;p85"/>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485" name="Google Shape;485;p85"/>
          <p:cNvSpPr txBox="1"/>
          <p:nvPr/>
        </p:nvSpPr>
        <p:spPr>
          <a:xfrm>
            <a:off x="768627" y="3758241"/>
            <a:ext cx="9144000" cy="102579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600"/>
              <a:buFont typeface="Arial"/>
              <a:buNone/>
            </a:pPr>
            <a:r>
              <a:rPr lang="en-US" sz="2600" b="0" i="0" u="none" strike="noStrike" cap="none" dirty="0">
                <a:solidFill>
                  <a:schemeClr val="dk1"/>
                </a:solidFill>
                <a:latin typeface="Century Gothic" panose="020B0502020202020204" pitchFamily="34" charset="0"/>
                <a:ea typeface="Arial"/>
                <a:cs typeface="Arial"/>
                <a:sym typeface="Arial"/>
              </a:rPr>
              <a:t>Brandeis University</a:t>
            </a:r>
            <a:endParaRPr dirty="0">
              <a:latin typeface="Century Gothic" panose="020B0502020202020204" pitchFamily="34" charset="0"/>
            </a:endParaRPr>
          </a:p>
          <a:p>
            <a:pPr marL="0" marR="0" lvl="0" indent="0" algn="l" rtl="0">
              <a:lnSpc>
                <a:spcPct val="90000"/>
              </a:lnSpc>
              <a:spcBef>
                <a:spcPts val="1000"/>
              </a:spcBef>
              <a:spcAft>
                <a:spcPts val="0"/>
              </a:spcAft>
              <a:buClr>
                <a:schemeClr val="dk1"/>
              </a:buClr>
              <a:buSzPts val="2600"/>
              <a:buFont typeface="Arial"/>
              <a:buNone/>
            </a:pPr>
            <a:r>
              <a:rPr lang="en-US" sz="2600" b="0" i="0" u="none" strike="noStrike" cap="none" dirty="0">
                <a:solidFill>
                  <a:schemeClr val="dk1"/>
                </a:solidFill>
                <a:latin typeface="Century Gothic" panose="020B0502020202020204" pitchFamily="34" charset="0"/>
                <a:ea typeface="Arial"/>
                <a:cs typeface="Arial"/>
                <a:sym typeface="Arial"/>
              </a:rPr>
              <a:t>September 6, 2018</a:t>
            </a:r>
            <a:endParaRPr sz="2600" b="0" i="0" u="none" strike="noStrike" cap="none" dirty="0">
              <a:solidFill>
                <a:schemeClr val="dk1"/>
              </a:solidFill>
              <a:latin typeface="Century Gothic" panose="020B0502020202020204" pitchFamily="34" charset="0"/>
              <a:ea typeface="Arial"/>
              <a:cs typeface="Arial"/>
              <a:sym typeface="Arial"/>
            </a:endParaRPr>
          </a:p>
        </p:txBody>
      </p:sp>
      <p:pic>
        <p:nvPicPr>
          <p:cNvPr id="486" name="Google Shape;486;p85"/>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487" name="Google Shape;487;p85"/>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8"/>
        <p:cNvGrpSpPr/>
        <p:nvPr/>
      </p:nvGrpSpPr>
      <p:grpSpPr>
        <a:xfrm>
          <a:off x="0" y="0"/>
          <a:ext cx="0" cy="0"/>
          <a:chOff x="0" y="0"/>
          <a:chExt cx="0" cy="0"/>
        </a:xfrm>
      </p:grpSpPr>
      <p:sp>
        <p:nvSpPr>
          <p:cNvPr id="489" name="Google Shape;489;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0" name="Google Shape;490;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491" name="Google Shape;491;p86"/>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492" name="Google Shape;492;p86"/>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93"/>
        <p:cNvGrpSpPr/>
        <p:nvPr/>
      </p:nvGrpSpPr>
      <p:grpSpPr>
        <a:xfrm>
          <a:off x="0" y="0"/>
          <a:ext cx="0" cy="0"/>
          <a:chOff x="0" y="0"/>
          <a:chExt cx="0" cy="0"/>
        </a:xfrm>
      </p:grpSpPr>
      <p:sp>
        <p:nvSpPr>
          <p:cNvPr id="494" name="Google Shape;494;p87"/>
          <p:cNvSpPr txBox="1">
            <a:spLocks noGrp="1"/>
          </p:cNvSpPr>
          <p:nvPr>
            <p:ph type="title"/>
          </p:nvPr>
        </p:nvSpPr>
        <p:spPr>
          <a:xfrm>
            <a:off x="831850" y="3296857"/>
            <a:ext cx="10515600" cy="953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Arial"/>
              <a:buNone/>
              <a:defRPr sz="40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5" name="Google Shape;495;p87"/>
          <p:cNvSpPr txBox="1">
            <a:spLocks noGrp="1"/>
          </p:cNvSpPr>
          <p:nvPr>
            <p:ph type="body" idx="1"/>
          </p:nvPr>
        </p:nvSpPr>
        <p:spPr>
          <a:xfrm>
            <a:off x="831850" y="4359958"/>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496" name="Google Shape;496;p87"/>
          <p:cNvSpPr>
            <a:spLocks noGrp="1"/>
          </p:cNvSpPr>
          <p:nvPr>
            <p:ph type="pic" idx="2"/>
          </p:nvPr>
        </p:nvSpPr>
        <p:spPr>
          <a:xfrm>
            <a:off x="831850" y="528638"/>
            <a:ext cx="6546850" cy="2871787"/>
          </a:xfrm>
          <a:prstGeom prst="rect">
            <a:avLst/>
          </a:prstGeom>
          <a:noFill/>
          <a:ln>
            <a:noFill/>
          </a:ln>
        </p:spPr>
      </p:sp>
      <p:pic>
        <p:nvPicPr>
          <p:cNvPr id="497" name="Google Shape;497;p87"/>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498" name="Google Shape;498;p87"/>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99"/>
        <p:cNvGrpSpPr/>
        <p:nvPr/>
      </p:nvGrpSpPr>
      <p:grpSpPr>
        <a:xfrm>
          <a:off x="0" y="0"/>
          <a:ext cx="0" cy="0"/>
          <a:chOff x="0" y="0"/>
          <a:chExt cx="0" cy="0"/>
        </a:xfrm>
      </p:grpSpPr>
      <p:sp>
        <p:nvSpPr>
          <p:cNvPr id="500" name="Google Shape;500;p88"/>
          <p:cNvSpPr>
            <a:spLocks noGrp="1"/>
          </p:cNvSpPr>
          <p:nvPr>
            <p:ph type="pic" idx="2"/>
          </p:nvPr>
        </p:nvSpPr>
        <p:spPr>
          <a:xfrm>
            <a:off x="707441" y="987425"/>
            <a:ext cx="6172200" cy="4873625"/>
          </a:xfrm>
          <a:prstGeom prst="rect">
            <a:avLst/>
          </a:prstGeom>
          <a:noFill/>
          <a:ln>
            <a:noFill/>
          </a:ln>
        </p:spPr>
      </p:sp>
      <p:sp>
        <p:nvSpPr>
          <p:cNvPr id="501" name="Google Shape;501;p88"/>
          <p:cNvSpPr txBox="1">
            <a:spLocks noGrp="1"/>
          </p:cNvSpPr>
          <p:nvPr>
            <p:ph type="body" idx="1"/>
          </p:nvPr>
        </p:nvSpPr>
        <p:spPr>
          <a:xfrm>
            <a:off x="7423151"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02" name="Google Shape;502;p88"/>
          <p:cNvSpPr txBox="1">
            <a:spLocks noGrp="1"/>
          </p:cNvSpPr>
          <p:nvPr>
            <p:ph type="body" idx="3"/>
          </p:nvPr>
        </p:nvSpPr>
        <p:spPr>
          <a:xfrm>
            <a:off x="7423151"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cxnSp>
        <p:nvCxnSpPr>
          <p:cNvPr id="503" name="Google Shape;503;p88"/>
          <p:cNvCxnSpPr/>
          <p:nvPr/>
        </p:nvCxnSpPr>
        <p:spPr>
          <a:xfrm>
            <a:off x="768627" y="5835315"/>
            <a:ext cx="10625278" cy="0"/>
          </a:xfrm>
          <a:prstGeom prst="straightConnector1">
            <a:avLst/>
          </a:prstGeom>
          <a:noFill/>
          <a:ln w="9525" cap="flat" cmpd="sng">
            <a:solidFill>
              <a:schemeClr val="dk2"/>
            </a:solidFill>
            <a:prstDash val="solid"/>
            <a:miter lim="800000"/>
            <a:headEnd type="none" w="sm" len="sm"/>
            <a:tailEnd type="none" w="sm" len="sm"/>
          </a:ln>
        </p:spPr>
      </p:cxnSp>
      <p:cxnSp>
        <p:nvCxnSpPr>
          <p:cNvPr id="504" name="Google Shape;504;p88"/>
          <p:cNvCxnSpPr/>
          <p:nvPr/>
        </p:nvCxnSpPr>
        <p:spPr>
          <a:xfrm>
            <a:off x="768627" y="882315"/>
            <a:ext cx="10625400"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Title and Content w/ Footer">
  <p:cSld name="2_Title and Content w/ Footer">
    <p:spTree>
      <p:nvGrpSpPr>
        <p:cNvPr id="1" name="Shape 505"/>
        <p:cNvGrpSpPr/>
        <p:nvPr/>
      </p:nvGrpSpPr>
      <p:grpSpPr>
        <a:xfrm>
          <a:off x="0" y="0"/>
          <a:ext cx="0" cy="0"/>
          <a:chOff x="0" y="0"/>
          <a:chExt cx="0" cy="0"/>
        </a:xfrm>
      </p:grpSpPr>
      <p:sp>
        <p:nvSpPr>
          <p:cNvPr id="506" name="Google Shape;506;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7" name="Google Shape;507;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08" name="Google Shape;508;p89"/>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panose="020B0502020202020204" pitchFamily="34" charset="0"/>
              <a:ea typeface="Arial"/>
              <a:cs typeface="Arial"/>
              <a:sym typeface="Arial"/>
            </a:endParaRPr>
          </a:p>
        </p:txBody>
      </p:sp>
      <p:pic>
        <p:nvPicPr>
          <p:cNvPr id="509" name="Google Shape;509;p89"/>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510" name="Google Shape;510;p89"/>
          <p:cNvCxnSpPr/>
          <p:nvPr/>
        </p:nvCxnSpPr>
        <p:spPr>
          <a:xfrm>
            <a:off x="810477" y="1552073"/>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511"/>
        <p:cNvGrpSpPr/>
        <p:nvPr/>
      </p:nvGrpSpPr>
      <p:grpSpPr>
        <a:xfrm>
          <a:off x="0" y="0"/>
          <a:ext cx="0" cy="0"/>
          <a:chOff x="0" y="0"/>
          <a:chExt cx="0" cy="0"/>
        </a:xfrm>
      </p:grpSpPr>
      <p:sp>
        <p:nvSpPr>
          <p:cNvPr id="512" name="Google Shape;512;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3" name="Google Shape;513;p90"/>
          <p:cNvSpPr>
            <a:spLocks noGrp="1"/>
          </p:cNvSpPr>
          <p:nvPr>
            <p:ph type="pic" idx="2"/>
          </p:nvPr>
        </p:nvSpPr>
        <p:spPr>
          <a:xfrm>
            <a:off x="838725" y="1828800"/>
            <a:ext cx="4808096" cy="2649303"/>
          </a:xfrm>
          <a:prstGeom prst="rect">
            <a:avLst/>
          </a:prstGeom>
          <a:noFill/>
          <a:ln>
            <a:noFill/>
          </a:ln>
        </p:spPr>
      </p:sp>
      <p:sp>
        <p:nvSpPr>
          <p:cNvPr id="514" name="Google Shape;514;p90"/>
          <p:cNvSpPr>
            <a:spLocks noGrp="1"/>
          </p:cNvSpPr>
          <p:nvPr>
            <p:ph type="pic" idx="3"/>
          </p:nvPr>
        </p:nvSpPr>
        <p:spPr>
          <a:xfrm>
            <a:off x="6385301" y="1828800"/>
            <a:ext cx="4968499" cy="2649303"/>
          </a:xfrm>
          <a:prstGeom prst="rect">
            <a:avLst/>
          </a:prstGeom>
          <a:noFill/>
          <a:ln>
            <a:noFill/>
          </a:ln>
        </p:spPr>
      </p:sp>
      <p:sp>
        <p:nvSpPr>
          <p:cNvPr id="515" name="Google Shape;515;p90"/>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16" name="Google Shape;516;p90"/>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panose="020B0502020202020204" pitchFamily="34" charset="0"/>
              <a:ea typeface="Arial"/>
              <a:cs typeface="Arial"/>
              <a:sym typeface="Arial"/>
            </a:endParaRPr>
          </a:p>
        </p:txBody>
      </p:sp>
      <p:pic>
        <p:nvPicPr>
          <p:cNvPr id="517" name="Google Shape;517;p90"/>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518" name="Google Shape;518;p90"/>
          <p:cNvCxnSpPr/>
          <p:nvPr/>
        </p:nvCxnSpPr>
        <p:spPr>
          <a:xfrm>
            <a:off x="810477" y="1552073"/>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9"/>
        <p:cNvGrpSpPr/>
        <p:nvPr/>
      </p:nvGrpSpPr>
      <p:grpSpPr>
        <a:xfrm>
          <a:off x="0" y="0"/>
          <a:ext cx="0" cy="0"/>
          <a:chOff x="0" y="0"/>
          <a:chExt cx="0" cy="0"/>
        </a:xfrm>
      </p:grpSpPr>
      <p:pic>
        <p:nvPicPr>
          <p:cNvPr id="520" name="Google Shape;520;p91"/>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521" name="Google Shape;521;p91"/>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itle Only w/ Footer" type="titleOnly">
  <p:cSld name="TITLE_ONLY">
    <p:spTree>
      <p:nvGrpSpPr>
        <p:cNvPr id="1" name="Shape 522"/>
        <p:cNvGrpSpPr/>
        <p:nvPr/>
      </p:nvGrpSpPr>
      <p:grpSpPr>
        <a:xfrm>
          <a:off x="0" y="0"/>
          <a:ext cx="0" cy="0"/>
          <a:chOff x="0" y="0"/>
          <a:chExt cx="0" cy="0"/>
        </a:xfrm>
      </p:grpSpPr>
      <p:sp>
        <p:nvSpPr>
          <p:cNvPr id="523" name="Google Shape;523;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b="1">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4" name="Google Shape;524;p92"/>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Arial"/>
              <a:cs typeface="Arial"/>
              <a:sym typeface="Arial"/>
            </a:endParaRPr>
          </a:p>
        </p:txBody>
      </p:sp>
      <p:pic>
        <p:nvPicPr>
          <p:cNvPr id="525" name="Google Shape;525;p92"/>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526" name="Google Shape;526;p92"/>
          <p:cNvCxnSpPr/>
          <p:nvPr/>
        </p:nvCxnSpPr>
        <p:spPr>
          <a:xfrm>
            <a:off x="810477" y="1491915"/>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27"/>
        <p:cNvGrpSpPr/>
        <p:nvPr/>
      </p:nvGrpSpPr>
      <p:grpSpPr>
        <a:xfrm>
          <a:off x="0" y="0"/>
          <a:ext cx="0" cy="0"/>
          <a:chOff x="0" y="0"/>
          <a:chExt cx="0" cy="0"/>
        </a:xfrm>
      </p:grpSpPr>
      <p:sp>
        <p:nvSpPr>
          <p:cNvPr id="528" name="Google Shape;528;p93"/>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Arial"/>
              <a:cs typeface="Arial"/>
              <a:sym typeface="Arial"/>
            </a:endParaRPr>
          </a:p>
        </p:txBody>
      </p:sp>
      <p:sp>
        <p:nvSpPr>
          <p:cNvPr id="529" name="Google Shape;529;p93"/>
          <p:cNvSpPr txBox="1">
            <a:spLocks noGrp="1"/>
          </p:cNvSpPr>
          <p:nvPr>
            <p:ph type="title"/>
          </p:nvPr>
        </p:nvSpPr>
        <p:spPr>
          <a:xfrm>
            <a:off x="768627" y="3473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30" name="Google Shape;530;p93"/>
          <p:cNvSpPr>
            <a:spLocks noGrp="1"/>
          </p:cNvSpPr>
          <p:nvPr>
            <p:ph type="pic" idx="2"/>
          </p:nvPr>
        </p:nvSpPr>
        <p:spPr>
          <a:xfrm>
            <a:off x="838725" y="1828800"/>
            <a:ext cx="4808096" cy="2649303"/>
          </a:xfrm>
          <a:prstGeom prst="rect">
            <a:avLst/>
          </a:prstGeom>
          <a:noFill/>
          <a:ln>
            <a:noFill/>
          </a:ln>
        </p:spPr>
      </p:sp>
      <p:sp>
        <p:nvSpPr>
          <p:cNvPr id="531" name="Google Shape;531;p93"/>
          <p:cNvSpPr>
            <a:spLocks noGrp="1"/>
          </p:cNvSpPr>
          <p:nvPr>
            <p:ph type="pic" idx="3"/>
          </p:nvPr>
        </p:nvSpPr>
        <p:spPr>
          <a:xfrm>
            <a:off x="6385301" y="1828800"/>
            <a:ext cx="4968499" cy="2649303"/>
          </a:xfrm>
          <a:prstGeom prst="rect">
            <a:avLst/>
          </a:prstGeom>
          <a:noFill/>
          <a:ln>
            <a:noFill/>
          </a:ln>
        </p:spPr>
      </p:sp>
      <p:sp>
        <p:nvSpPr>
          <p:cNvPr id="532" name="Google Shape;532;p93"/>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33" name="Google Shape;533;p93"/>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534" name="Google Shape;534;p93"/>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35"/>
        <p:cNvGrpSpPr/>
        <p:nvPr/>
      </p:nvGrpSpPr>
      <p:grpSpPr>
        <a:xfrm>
          <a:off x="0" y="0"/>
          <a:ext cx="0" cy="0"/>
          <a:chOff x="0" y="0"/>
          <a:chExt cx="0" cy="0"/>
        </a:xfrm>
      </p:grpSpPr>
      <p:sp>
        <p:nvSpPr>
          <p:cNvPr id="536" name="Google Shape;536;p94"/>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Arial"/>
              <a:cs typeface="Arial"/>
              <a:sym typeface="Arial"/>
            </a:endParaRPr>
          </a:p>
        </p:txBody>
      </p:sp>
      <p:sp>
        <p:nvSpPr>
          <p:cNvPr id="537" name="Google Shape;537;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538" name="Google Shape;538;p94"/>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539" name="Google Shape;539;p94"/>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8"/>
        <p:cNvGrpSpPr/>
        <p:nvPr/>
      </p:nvGrpSpPr>
      <p:grpSpPr>
        <a:xfrm>
          <a:off x="0" y="0"/>
          <a:ext cx="0" cy="0"/>
          <a:chOff x="0" y="0"/>
          <a:chExt cx="0" cy="0"/>
        </a:xfrm>
      </p:grpSpPr>
      <p:sp>
        <p:nvSpPr>
          <p:cNvPr id="59" name="Google Shape;59;p10"/>
          <p:cNvSpPr>
            <a:spLocks noGrp="1"/>
          </p:cNvSpPr>
          <p:nvPr>
            <p:ph type="pic" idx="2"/>
          </p:nvPr>
        </p:nvSpPr>
        <p:spPr>
          <a:xfrm>
            <a:off x="707441"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60" name="Google Shape;60;p10"/>
          <p:cNvSpPr txBox="1">
            <a:spLocks noGrp="1"/>
          </p:cNvSpPr>
          <p:nvPr>
            <p:ph type="body" idx="1"/>
          </p:nvPr>
        </p:nvSpPr>
        <p:spPr>
          <a:xfrm>
            <a:off x="7423151" y="1303421"/>
            <a:ext cx="3932237" cy="257876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1" name="Google Shape;61;p10"/>
          <p:cNvSpPr txBox="1">
            <a:spLocks noGrp="1"/>
          </p:cNvSpPr>
          <p:nvPr>
            <p:ph type="body" idx="3"/>
          </p:nvPr>
        </p:nvSpPr>
        <p:spPr>
          <a:xfrm>
            <a:off x="7423151" y="4070685"/>
            <a:ext cx="3932237" cy="257876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62" name="Google Shape;62;p10"/>
          <p:cNvPicPr preferRelativeResize="0"/>
          <p:nvPr/>
        </p:nvPicPr>
        <p:blipFill rotWithShape="1">
          <a:blip r:embed="rId2">
            <a:alphaModFix/>
          </a:blip>
          <a:srcRect/>
          <a:stretch/>
        </p:blipFill>
        <p:spPr>
          <a:xfrm>
            <a:off x="768627" y="6017665"/>
            <a:ext cx="2875722" cy="515234"/>
          </a:xfrm>
          <a:prstGeom prst="rect">
            <a:avLst/>
          </a:prstGeom>
          <a:noFill/>
          <a:ln>
            <a:noFill/>
          </a:ln>
        </p:spPr>
      </p:pic>
      <p:sp>
        <p:nvSpPr>
          <p:cNvPr id="63" name="Google Shape;63;p10"/>
          <p:cNvSpPr txBox="1"/>
          <p:nvPr/>
        </p:nvSpPr>
        <p:spPr>
          <a:xfrm>
            <a:off x="8534401" y="6083055"/>
            <a:ext cx="2756452" cy="6155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59C4C7"/>
              </a:buClr>
              <a:buSzPts val="1600"/>
              <a:buFont typeface="Arial"/>
              <a:buNone/>
            </a:pPr>
            <a:r>
              <a:rPr lang="en-US" sz="1600" b="0" i="0" u="none" strike="noStrike" cap="none" dirty="0">
                <a:solidFill>
                  <a:srgbClr val="59C4C7"/>
                </a:solidFill>
                <a:latin typeface="Century Gothic" panose="020B0502020202020204" pitchFamily="34" charset="0"/>
                <a:ea typeface="Rockwell"/>
                <a:cs typeface="Rockwell"/>
                <a:sym typeface="Rockwell"/>
              </a:rPr>
              <a:t>rightquestion.org</a:t>
            </a:r>
            <a:endParaRPr sz="1600" b="0" i="0" u="none" strike="noStrike" cap="none" dirty="0">
              <a:solidFill>
                <a:srgbClr val="59C4C7"/>
              </a:solidFill>
              <a:latin typeface="Century Gothic" panose="020B0502020202020204" pitchFamily="34" charset="0"/>
              <a:ea typeface="Rockwell"/>
              <a:cs typeface="Rockwell"/>
              <a:sym typeface="Rockwell"/>
            </a:endParaRPr>
          </a:p>
        </p:txBody>
      </p:sp>
      <p:cxnSp>
        <p:nvCxnSpPr>
          <p:cNvPr id="64" name="Google Shape;64;p10"/>
          <p:cNvCxnSpPr/>
          <p:nvPr/>
        </p:nvCxnSpPr>
        <p:spPr>
          <a:xfrm>
            <a:off x="768627" y="5835315"/>
            <a:ext cx="10625278"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540"/>
        <p:cNvGrpSpPr/>
        <p:nvPr/>
      </p:nvGrpSpPr>
      <p:grpSpPr>
        <a:xfrm>
          <a:off x="0" y="0"/>
          <a:ext cx="0" cy="0"/>
          <a:chOff x="0" y="0"/>
          <a:chExt cx="0" cy="0"/>
        </a:xfrm>
      </p:grpSpPr>
      <p:sp>
        <p:nvSpPr>
          <p:cNvPr id="541" name="Google Shape;541;p95"/>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Arial"/>
              <a:cs typeface="Arial"/>
              <a:sym typeface="Arial"/>
            </a:endParaRPr>
          </a:p>
        </p:txBody>
      </p:sp>
      <p:pic>
        <p:nvPicPr>
          <p:cNvPr id="542" name="Google Shape;542;p95"/>
          <p:cNvPicPr preferRelativeResize="0"/>
          <p:nvPr/>
        </p:nvPicPr>
        <p:blipFill rotWithShape="1">
          <a:blip r:embed="rId2">
            <a:alphaModFix/>
          </a:blip>
          <a:srcRect/>
          <a:stretch/>
        </p:blipFill>
        <p:spPr>
          <a:xfrm>
            <a:off x="768627" y="6017665"/>
            <a:ext cx="2875722" cy="51523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3"/>
        <p:cNvGrpSpPr/>
        <p:nvPr/>
      </p:nvGrpSpPr>
      <p:grpSpPr>
        <a:xfrm>
          <a:off x="0" y="0"/>
          <a:ext cx="0" cy="0"/>
          <a:chOff x="0" y="0"/>
          <a:chExt cx="0" cy="0"/>
        </a:xfrm>
      </p:grpSpPr>
      <p:sp>
        <p:nvSpPr>
          <p:cNvPr id="544" name="Google Shape;544;p96"/>
          <p:cNvSpPr txBox="1">
            <a:spLocks noGrp="1"/>
          </p:cNvSpPr>
          <p:nvPr>
            <p:ph type="title"/>
          </p:nvPr>
        </p:nvSpPr>
        <p:spPr>
          <a:xfrm>
            <a:off x="839788" y="457200"/>
            <a:ext cx="4343400" cy="530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a:buNone/>
              <a:defRPr sz="32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45" name="Google Shape;545;p96"/>
          <p:cNvSpPr txBox="1">
            <a:spLocks noGrp="1"/>
          </p:cNvSpPr>
          <p:nvPr>
            <p:ph type="body" idx="1"/>
          </p:nvPr>
        </p:nvSpPr>
        <p:spPr>
          <a:xfrm>
            <a:off x="838200" y="1171074"/>
            <a:ext cx="4569577" cy="282749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Century Gothic" panose="020B0502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546" name="Google Shape;546;p96"/>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47" name="Google Shape;547;p96"/>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48" name="Google Shape;548;p96"/>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Arial"/>
              <a:cs typeface="Arial"/>
              <a:sym typeface="Arial"/>
            </a:endParaRPr>
          </a:p>
        </p:txBody>
      </p:sp>
      <p:pic>
        <p:nvPicPr>
          <p:cNvPr id="549" name="Google Shape;549;p96"/>
          <p:cNvPicPr preferRelativeResize="0"/>
          <p:nvPr/>
        </p:nvPicPr>
        <p:blipFill rotWithShape="1">
          <a:blip r:embed="rId2">
            <a:alphaModFix/>
          </a:blip>
          <a:srcRect/>
          <a:stretch/>
        </p:blipFill>
        <p:spPr>
          <a:xfrm>
            <a:off x="768627" y="6017665"/>
            <a:ext cx="2875722" cy="51523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itle Slide with Footer">
  <p:cSld name="1_Title Slide with Footer">
    <p:spTree>
      <p:nvGrpSpPr>
        <p:cNvPr id="1" name="Shape 550"/>
        <p:cNvGrpSpPr/>
        <p:nvPr/>
      </p:nvGrpSpPr>
      <p:grpSpPr>
        <a:xfrm>
          <a:off x="0" y="0"/>
          <a:ext cx="0" cy="0"/>
          <a:chOff x="0" y="0"/>
          <a:chExt cx="0" cy="0"/>
        </a:xfrm>
      </p:grpSpPr>
      <p:sp>
        <p:nvSpPr>
          <p:cNvPr id="551" name="Google Shape;551;p97"/>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Arial"/>
              <a:cs typeface="Arial"/>
              <a:sym typeface="Arial"/>
            </a:endParaRPr>
          </a:p>
        </p:txBody>
      </p:sp>
      <p:sp>
        <p:nvSpPr>
          <p:cNvPr id="552" name="Google Shape;552;p97"/>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5000"/>
              <a:buFont typeface="Arial"/>
              <a:buNone/>
              <a:defRPr sz="5000" b="1">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3" name="Google Shape;553;p97"/>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554" name="Google Shape;554;p97"/>
          <p:cNvSpPr txBox="1"/>
          <p:nvPr/>
        </p:nvSpPr>
        <p:spPr>
          <a:xfrm>
            <a:off x="768627" y="3758241"/>
            <a:ext cx="9144000" cy="102579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600"/>
              <a:buFont typeface="Arial"/>
              <a:buNone/>
            </a:pPr>
            <a:r>
              <a:rPr lang="en-US" sz="2600" dirty="0">
                <a:solidFill>
                  <a:schemeClr val="dk1"/>
                </a:solidFill>
                <a:latin typeface="Century Gothic" panose="020B0502020202020204" pitchFamily="34" charset="0"/>
                <a:ea typeface="Arial"/>
                <a:cs typeface="Arial"/>
                <a:sym typeface="Arial"/>
              </a:rPr>
              <a:t>Location</a:t>
            </a:r>
            <a:endParaRPr dirty="0">
              <a:latin typeface="Century Gothic" panose="020B0502020202020204" pitchFamily="34" charset="0"/>
            </a:endParaRPr>
          </a:p>
          <a:p>
            <a:pPr marL="0" marR="0" lvl="0" indent="0" algn="l" rtl="0">
              <a:lnSpc>
                <a:spcPct val="90000"/>
              </a:lnSpc>
              <a:spcBef>
                <a:spcPts val="1000"/>
              </a:spcBef>
              <a:spcAft>
                <a:spcPts val="0"/>
              </a:spcAft>
              <a:buClr>
                <a:schemeClr val="dk1"/>
              </a:buClr>
              <a:buSzPts val="2600"/>
              <a:buFont typeface="Arial"/>
              <a:buNone/>
            </a:pPr>
            <a:r>
              <a:rPr lang="en-US" sz="2600" dirty="0">
                <a:solidFill>
                  <a:schemeClr val="dk1"/>
                </a:solidFill>
                <a:latin typeface="Century Gothic" panose="020B0502020202020204" pitchFamily="34" charset="0"/>
                <a:ea typeface="Arial"/>
                <a:cs typeface="Arial"/>
                <a:sym typeface="Arial"/>
              </a:rPr>
              <a:t>Date</a:t>
            </a:r>
            <a:endParaRPr sz="2600" dirty="0">
              <a:solidFill>
                <a:schemeClr val="dk1"/>
              </a:solidFill>
              <a:latin typeface="Century Gothic" panose="020B0502020202020204" pitchFamily="34" charset="0"/>
              <a:ea typeface="Arial"/>
              <a:cs typeface="Arial"/>
              <a:sym typeface="Arial"/>
            </a:endParaRPr>
          </a:p>
        </p:txBody>
      </p:sp>
      <p:pic>
        <p:nvPicPr>
          <p:cNvPr id="555" name="Google Shape;555;p97"/>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556" name="Google Shape;556;p97"/>
          <p:cNvCxnSpPr/>
          <p:nvPr/>
        </p:nvCxnSpPr>
        <p:spPr>
          <a:xfrm>
            <a:off x="768627" y="2502568"/>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557"/>
        <p:cNvGrpSpPr/>
        <p:nvPr/>
      </p:nvGrpSpPr>
      <p:grpSpPr>
        <a:xfrm>
          <a:off x="0" y="0"/>
          <a:ext cx="0" cy="0"/>
          <a:chOff x="0" y="0"/>
          <a:chExt cx="0" cy="0"/>
        </a:xfrm>
      </p:grpSpPr>
      <p:sp>
        <p:nvSpPr>
          <p:cNvPr id="558" name="Google Shape;558;p98"/>
          <p:cNvSpPr>
            <a:spLocks noGrp="1"/>
          </p:cNvSpPr>
          <p:nvPr>
            <p:ph type="pic" idx="2"/>
          </p:nvPr>
        </p:nvSpPr>
        <p:spPr>
          <a:xfrm>
            <a:off x="707441" y="987425"/>
            <a:ext cx="6172200" cy="4873625"/>
          </a:xfrm>
          <a:prstGeom prst="rect">
            <a:avLst/>
          </a:prstGeom>
          <a:noFill/>
          <a:ln>
            <a:noFill/>
          </a:ln>
        </p:spPr>
      </p:sp>
      <p:sp>
        <p:nvSpPr>
          <p:cNvPr id="559" name="Google Shape;559;p98"/>
          <p:cNvSpPr txBox="1">
            <a:spLocks noGrp="1"/>
          </p:cNvSpPr>
          <p:nvPr>
            <p:ph type="body" idx="1"/>
          </p:nvPr>
        </p:nvSpPr>
        <p:spPr>
          <a:xfrm>
            <a:off x="7423151"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60" name="Google Shape;560;p98"/>
          <p:cNvSpPr txBox="1">
            <a:spLocks noGrp="1"/>
          </p:cNvSpPr>
          <p:nvPr>
            <p:ph type="body" idx="3"/>
          </p:nvPr>
        </p:nvSpPr>
        <p:spPr>
          <a:xfrm>
            <a:off x="7423151"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panose="020B0502020202020204" pitchFamily="34" charset="0"/>
                <a:ea typeface="Century Gothic" panose="020B0502020202020204" pitchFamily="34" charset="0"/>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61" name="Google Shape;561;p98"/>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Arial"/>
              <a:cs typeface="Arial"/>
              <a:sym typeface="Arial"/>
            </a:endParaRPr>
          </a:p>
        </p:txBody>
      </p:sp>
      <p:pic>
        <p:nvPicPr>
          <p:cNvPr id="562" name="Google Shape;562;p98"/>
          <p:cNvPicPr preferRelativeResize="0"/>
          <p:nvPr/>
        </p:nvPicPr>
        <p:blipFill rotWithShape="1">
          <a:blip r:embed="rId2">
            <a:alphaModFix/>
          </a:blip>
          <a:srcRect/>
          <a:stretch/>
        </p:blipFill>
        <p:spPr>
          <a:xfrm>
            <a:off x="768627" y="6017665"/>
            <a:ext cx="2875722" cy="515234"/>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563"/>
        <p:cNvGrpSpPr/>
        <p:nvPr/>
      </p:nvGrpSpPr>
      <p:grpSpPr>
        <a:xfrm>
          <a:off x="0" y="0"/>
          <a:ext cx="0" cy="0"/>
          <a:chOff x="0" y="0"/>
          <a:chExt cx="0" cy="0"/>
        </a:xfrm>
      </p:grpSpPr>
      <p:sp>
        <p:nvSpPr>
          <p:cNvPr id="564" name="Google Shape;564;p99"/>
          <p:cNvSpPr txBox="1">
            <a:spLocks noGrp="1"/>
          </p:cNvSpPr>
          <p:nvPr>
            <p:ph type="title"/>
          </p:nvPr>
        </p:nvSpPr>
        <p:spPr>
          <a:xfrm>
            <a:off x="831850" y="3296858"/>
            <a:ext cx="10515600" cy="8384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Arial"/>
              <a:buNone/>
              <a:defRPr sz="4000">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65" name="Google Shape;565;p99"/>
          <p:cNvSpPr txBox="1">
            <a:spLocks noGrp="1"/>
          </p:cNvSpPr>
          <p:nvPr>
            <p:ph type="body" idx="1"/>
          </p:nvPr>
        </p:nvSpPr>
        <p:spPr>
          <a:xfrm>
            <a:off x="831850" y="4359958"/>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66" name="Google Shape;566;p99"/>
          <p:cNvSpPr>
            <a:spLocks noGrp="1"/>
          </p:cNvSpPr>
          <p:nvPr>
            <p:ph type="pic" idx="2"/>
          </p:nvPr>
        </p:nvSpPr>
        <p:spPr>
          <a:xfrm>
            <a:off x="831850" y="528638"/>
            <a:ext cx="6546850" cy="2871787"/>
          </a:xfrm>
          <a:prstGeom prst="rect">
            <a:avLst/>
          </a:prstGeom>
          <a:noFill/>
          <a:ln>
            <a:noFill/>
          </a:ln>
        </p:spPr>
      </p:sp>
      <p:sp>
        <p:nvSpPr>
          <p:cNvPr id="567" name="Google Shape;567;p99"/>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Arial"/>
              <a:cs typeface="Arial"/>
              <a:sym typeface="Arial"/>
            </a:endParaRPr>
          </a:p>
        </p:txBody>
      </p:sp>
      <p:pic>
        <p:nvPicPr>
          <p:cNvPr id="568" name="Google Shape;568;p99"/>
          <p:cNvPicPr preferRelativeResize="0"/>
          <p:nvPr/>
        </p:nvPicPr>
        <p:blipFill rotWithShape="1">
          <a:blip r:embed="rId2">
            <a:alphaModFix/>
          </a:blip>
          <a:srcRect/>
          <a:stretch/>
        </p:blipFill>
        <p:spPr>
          <a:xfrm>
            <a:off x="768627" y="6017665"/>
            <a:ext cx="2875722" cy="515234"/>
          </a:xfrm>
          <a:prstGeom prst="rect">
            <a:avLst/>
          </a:prstGeom>
          <a:noFill/>
          <a:ln>
            <a:noFill/>
          </a:ln>
        </p:spPr>
      </p:pic>
      <p:cxnSp>
        <p:nvCxnSpPr>
          <p:cNvPr id="569" name="Google Shape;569;p99"/>
          <p:cNvCxnSpPr/>
          <p:nvPr/>
        </p:nvCxnSpPr>
        <p:spPr>
          <a:xfrm>
            <a:off x="810477" y="4249858"/>
            <a:ext cx="10625278"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570"/>
        <p:cNvGrpSpPr/>
        <p:nvPr/>
      </p:nvGrpSpPr>
      <p:grpSpPr>
        <a:xfrm>
          <a:off x="0" y="0"/>
          <a:ext cx="0" cy="0"/>
          <a:chOff x="0" y="0"/>
          <a:chExt cx="0" cy="0"/>
        </a:xfrm>
      </p:grpSpPr>
      <p:sp>
        <p:nvSpPr>
          <p:cNvPr id="571" name="Google Shape;571;p100"/>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Arial"/>
              <a:cs typeface="Arial"/>
              <a:sym typeface="Arial"/>
            </a:endParaRPr>
          </a:p>
        </p:txBody>
      </p:sp>
      <p:pic>
        <p:nvPicPr>
          <p:cNvPr id="572" name="Google Shape;572;p100"/>
          <p:cNvPicPr preferRelativeResize="0"/>
          <p:nvPr/>
        </p:nvPicPr>
        <p:blipFill rotWithShape="1">
          <a:blip r:embed="rId2">
            <a:alphaModFix/>
          </a:blip>
          <a:srcRect/>
          <a:stretch/>
        </p:blipFill>
        <p:spPr>
          <a:xfrm>
            <a:off x="768627" y="6017665"/>
            <a:ext cx="2875722" cy="51523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_Title Slide with Footer">
  <p:cSld name="2_Title Slide with Footer">
    <p:spTree>
      <p:nvGrpSpPr>
        <p:cNvPr id="1" name="Shape 573"/>
        <p:cNvGrpSpPr/>
        <p:nvPr/>
      </p:nvGrpSpPr>
      <p:grpSpPr>
        <a:xfrm>
          <a:off x="0" y="0"/>
          <a:ext cx="0" cy="0"/>
          <a:chOff x="0" y="0"/>
          <a:chExt cx="0" cy="0"/>
        </a:xfrm>
      </p:grpSpPr>
      <p:sp>
        <p:nvSpPr>
          <p:cNvPr id="574" name="Google Shape;574;p101"/>
          <p:cNvSpPr/>
          <p:nvPr/>
        </p:nvSpPr>
        <p:spPr>
          <a:xfrm>
            <a:off x="0" y="5710989"/>
            <a:ext cx="12192000" cy="12123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Arial"/>
              <a:cs typeface="Arial"/>
              <a:sym typeface="Arial"/>
            </a:endParaRPr>
          </a:p>
        </p:txBody>
      </p:sp>
      <p:sp>
        <p:nvSpPr>
          <p:cNvPr id="575" name="Google Shape;575;p101"/>
          <p:cNvSpPr txBox="1">
            <a:spLocks noGrp="1"/>
          </p:cNvSpPr>
          <p:nvPr>
            <p:ph type="ctrTitle"/>
          </p:nvPr>
        </p:nvSpPr>
        <p:spPr>
          <a:xfrm>
            <a:off x="768627"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5000"/>
              <a:buFont typeface="Arial"/>
              <a:buNone/>
              <a:defRPr sz="5000" b="1">
                <a:solidFill>
                  <a:schemeClr val="dk2"/>
                </a:solidFill>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6" name="Google Shape;576;p101"/>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latin typeface="Century Gothic" panose="020B0502020202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577" name="Google Shape;577;p101"/>
          <p:cNvSpPr txBox="1"/>
          <p:nvPr/>
        </p:nvSpPr>
        <p:spPr>
          <a:xfrm>
            <a:off x="768627" y="3758241"/>
            <a:ext cx="9144000" cy="102579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600"/>
              <a:buFont typeface="Arial"/>
              <a:buNone/>
            </a:pPr>
            <a:r>
              <a:rPr lang="en-US" sz="2600" dirty="0">
                <a:solidFill>
                  <a:schemeClr val="dk1"/>
                </a:solidFill>
                <a:latin typeface="Century Gothic" panose="020B0502020202020204" pitchFamily="34" charset="0"/>
                <a:ea typeface="Arial"/>
                <a:cs typeface="Arial"/>
                <a:sym typeface="Arial"/>
              </a:rPr>
              <a:t>Location</a:t>
            </a:r>
            <a:endParaRPr dirty="0">
              <a:latin typeface="Century Gothic" panose="020B0502020202020204" pitchFamily="34" charset="0"/>
            </a:endParaRPr>
          </a:p>
          <a:p>
            <a:pPr marL="0" marR="0" lvl="0" indent="0" algn="l" rtl="0">
              <a:lnSpc>
                <a:spcPct val="90000"/>
              </a:lnSpc>
              <a:spcBef>
                <a:spcPts val="1000"/>
              </a:spcBef>
              <a:spcAft>
                <a:spcPts val="0"/>
              </a:spcAft>
              <a:buClr>
                <a:schemeClr val="dk1"/>
              </a:buClr>
              <a:buSzPts val="2600"/>
              <a:buFont typeface="Arial"/>
              <a:buNone/>
            </a:pPr>
            <a:r>
              <a:rPr lang="en-US" sz="2600" dirty="0">
                <a:solidFill>
                  <a:schemeClr val="dk1"/>
                </a:solidFill>
                <a:latin typeface="Century Gothic" panose="020B0502020202020204" pitchFamily="34" charset="0"/>
                <a:ea typeface="Arial"/>
                <a:cs typeface="Arial"/>
                <a:sym typeface="Arial"/>
              </a:rPr>
              <a:t>Date</a:t>
            </a:r>
            <a:endParaRPr sz="2600" dirty="0">
              <a:solidFill>
                <a:schemeClr val="dk1"/>
              </a:solidFill>
              <a:latin typeface="Century Gothic" panose="020B0502020202020204" pitchFamily="34" charset="0"/>
              <a:ea typeface="Arial"/>
              <a:cs typeface="Arial"/>
              <a:sym typeface="Arial"/>
            </a:endParaRPr>
          </a:p>
        </p:txBody>
      </p:sp>
      <p:pic>
        <p:nvPicPr>
          <p:cNvPr id="578" name="Google Shape;578;p101"/>
          <p:cNvPicPr preferRelativeResize="0"/>
          <p:nvPr/>
        </p:nvPicPr>
        <p:blipFill rotWithShape="1">
          <a:blip r:embed="rId2">
            <a:alphaModFix/>
          </a:blip>
          <a:srcRect/>
          <a:stretch/>
        </p:blipFill>
        <p:spPr>
          <a:xfrm>
            <a:off x="768627" y="6017665"/>
            <a:ext cx="2875722" cy="51523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2"/>
        <p:cNvGrpSpPr/>
        <p:nvPr/>
      </p:nvGrpSpPr>
      <p:grpSpPr>
        <a:xfrm>
          <a:off x="0" y="0"/>
          <a:ext cx="0" cy="0"/>
          <a:chOff x="0" y="0"/>
          <a:chExt cx="0" cy="0"/>
        </a:xfrm>
      </p:grpSpPr>
      <p:sp>
        <p:nvSpPr>
          <p:cNvPr id="583" name="Google Shape;583;p103"/>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panose="020B0502020202020204" pitchFamily="34" charset="0"/>
              <a:ea typeface="Arial"/>
              <a:cs typeface="Arial"/>
              <a:sym typeface="Arial"/>
            </a:endParaRPr>
          </a:p>
        </p:txBody>
      </p:sp>
      <p:sp>
        <p:nvSpPr>
          <p:cNvPr id="584" name="Google Shape;584;p10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Font typeface="Arial"/>
              <a:buNone/>
              <a:defRPr b="1">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585" name="Google Shape;585;p103"/>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586" name="Google Shape;586;p103"/>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dirty="0">
                <a:solidFill>
                  <a:schemeClr val="dk2"/>
                </a:solidFill>
                <a:latin typeface="Century Gothic" panose="020B0502020202020204" pitchFamily="34" charset="0"/>
                <a:ea typeface="Arial"/>
                <a:cs typeface="Arial"/>
                <a:sym typeface="Arial"/>
              </a:rPr>
              <a:t>rightquestion.org</a:t>
            </a:r>
            <a:endParaRPr sz="1600" b="0" i="0" u="none" strike="noStrike" cap="none" dirty="0">
              <a:solidFill>
                <a:schemeClr val="dk2"/>
              </a:solidFill>
              <a:latin typeface="Century Gothic" panose="020B0502020202020204" pitchFamily="34" charset="0"/>
              <a:ea typeface="Arial"/>
              <a:cs typeface="Arial"/>
              <a:sym typeface="Arial"/>
            </a:endParaRPr>
          </a:p>
        </p:txBody>
      </p:sp>
      <p:cxnSp>
        <p:nvCxnSpPr>
          <p:cNvPr id="587" name="Google Shape;587;p103"/>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pic>
        <p:nvPicPr>
          <p:cNvPr id="588" name="Google Shape;588;p103"/>
          <p:cNvPicPr preferRelativeResize="0"/>
          <p:nvPr/>
        </p:nvPicPr>
        <p:blipFill rotWithShape="1">
          <a:blip r:embed="rId3">
            <a:alphaModFix/>
          </a:blip>
          <a:srcRect/>
          <a:stretch/>
        </p:blipFill>
        <p:spPr>
          <a:xfrm>
            <a:off x="5663125" y="5840149"/>
            <a:ext cx="865753" cy="870273"/>
          </a:xfrm>
          <a:prstGeom prst="rect">
            <a:avLst/>
          </a:prstGeom>
          <a:noFill/>
          <a:ln>
            <a:noFill/>
          </a:ln>
        </p:spPr>
      </p:pic>
      <p:pic>
        <p:nvPicPr>
          <p:cNvPr id="589" name="Google Shape;589;p103"/>
          <p:cNvPicPr preferRelativeResize="0"/>
          <p:nvPr/>
        </p:nvPicPr>
        <p:blipFill rotWithShape="1">
          <a:blip r:embed="rId4">
            <a:alphaModFix/>
          </a:blip>
          <a:srcRect/>
          <a:stretch/>
        </p:blipFill>
        <p:spPr>
          <a:xfrm>
            <a:off x="8518175" y="5933368"/>
            <a:ext cx="2875725" cy="683832"/>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Title and Content w/ Footer" type="obj">
  <p:cSld name="OBJECT">
    <p:spTree>
      <p:nvGrpSpPr>
        <p:cNvPr id="1" name="Shape 590"/>
        <p:cNvGrpSpPr/>
        <p:nvPr/>
      </p:nvGrpSpPr>
      <p:grpSpPr>
        <a:xfrm>
          <a:off x="0" y="0"/>
          <a:ext cx="0" cy="0"/>
          <a:chOff x="0" y="0"/>
          <a:chExt cx="0" cy="0"/>
        </a:xfrm>
      </p:grpSpPr>
      <p:sp>
        <p:nvSpPr>
          <p:cNvPr id="591" name="Google Shape;591;p104"/>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000"/>
              <a:buFont typeface="Arial"/>
              <a:buNone/>
              <a:defRPr sz="400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2" name="Google Shape;592;p10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115000"/>
              </a:lnSpc>
              <a:spcBef>
                <a:spcPts val="1000"/>
              </a:spcBef>
              <a:spcAft>
                <a:spcPts val="0"/>
              </a:spcAft>
              <a:buClr>
                <a:schemeClr val="dk1"/>
              </a:buClr>
              <a:buSzPts val="2400"/>
              <a:buChar char="•"/>
              <a:defRPr sz="2400">
                <a:latin typeface="Century Gothic" panose="020B0502020202020204" pitchFamily="34" charset="0"/>
              </a:defRPr>
            </a:lvl1pPr>
            <a:lvl2pPr marL="914400" lvl="1" indent="-330200" algn="l">
              <a:lnSpc>
                <a:spcPct val="115000"/>
              </a:lnSpc>
              <a:spcBef>
                <a:spcPts val="500"/>
              </a:spcBef>
              <a:spcAft>
                <a:spcPts val="0"/>
              </a:spcAft>
              <a:buClr>
                <a:schemeClr val="dk1"/>
              </a:buClr>
              <a:buSzPts val="1600"/>
              <a:buChar char="•"/>
              <a:defRPr sz="2200"/>
            </a:lvl2pPr>
            <a:lvl3pPr marL="1371600" lvl="2" indent="-342900" algn="l">
              <a:lnSpc>
                <a:spcPct val="115000"/>
              </a:lnSpc>
              <a:spcBef>
                <a:spcPts val="500"/>
              </a:spcBef>
              <a:spcAft>
                <a:spcPts val="0"/>
              </a:spcAft>
              <a:buClr>
                <a:schemeClr val="dk1"/>
              </a:buClr>
              <a:buSzPts val="1800"/>
              <a:buChar char="•"/>
              <a:defRPr/>
            </a:lvl3pPr>
            <a:lvl4pPr marL="1828800" lvl="3" indent="-342900" algn="l">
              <a:lnSpc>
                <a:spcPct val="115000"/>
              </a:lnSpc>
              <a:spcBef>
                <a:spcPts val="500"/>
              </a:spcBef>
              <a:spcAft>
                <a:spcPts val="0"/>
              </a:spcAft>
              <a:buClr>
                <a:schemeClr val="dk1"/>
              </a:buClr>
              <a:buSzPts val="1800"/>
              <a:buChar char="•"/>
              <a:defRPr/>
            </a:lvl4pPr>
            <a:lvl5pPr marL="2286000" lvl="4" indent="-342900" algn="l">
              <a:lnSpc>
                <a:spcPct val="115000"/>
              </a:lnSpc>
              <a:spcBef>
                <a:spcPts val="500"/>
              </a:spcBef>
              <a:spcAft>
                <a:spcPts val="0"/>
              </a:spcAft>
              <a:buClr>
                <a:schemeClr val="dk1"/>
              </a:buClr>
              <a:buSzPts val="1800"/>
              <a:buChar char="•"/>
              <a:defRPr/>
            </a:lvl5pPr>
            <a:lvl6pPr marL="2743200" lvl="5" indent="-342900" algn="l">
              <a:lnSpc>
                <a:spcPct val="115000"/>
              </a:lnSpc>
              <a:spcBef>
                <a:spcPts val="500"/>
              </a:spcBef>
              <a:spcAft>
                <a:spcPts val="0"/>
              </a:spcAft>
              <a:buClr>
                <a:schemeClr val="dk1"/>
              </a:buClr>
              <a:buSzPts val="1800"/>
              <a:buChar char="•"/>
              <a:defRPr/>
            </a:lvl6pPr>
            <a:lvl7pPr marL="3200400" lvl="6" indent="-342900" algn="l">
              <a:lnSpc>
                <a:spcPct val="115000"/>
              </a:lnSpc>
              <a:spcBef>
                <a:spcPts val="500"/>
              </a:spcBef>
              <a:spcAft>
                <a:spcPts val="0"/>
              </a:spcAft>
              <a:buClr>
                <a:schemeClr val="dk1"/>
              </a:buClr>
              <a:buSzPts val="1800"/>
              <a:buChar char="•"/>
              <a:defRPr/>
            </a:lvl7pPr>
            <a:lvl8pPr marL="3657600" lvl="7" indent="-342900" algn="l">
              <a:lnSpc>
                <a:spcPct val="115000"/>
              </a:lnSpc>
              <a:spcBef>
                <a:spcPts val="500"/>
              </a:spcBef>
              <a:spcAft>
                <a:spcPts val="0"/>
              </a:spcAft>
              <a:buClr>
                <a:schemeClr val="dk1"/>
              </a:buClr>
              <a:buSzPts val="1800"/>
              <a:buChar char="•"/>
              <a:defRPr/>
            </a:lvl8pPr>
            <a:lvl9pPr marL="4114800" lvl="8" indent="-342900" algn="l">
              <a:lnSpc>
                <a:spcPct val="115000"/>
              </a:lnSpc>
              <a:spcBef>
                <a:spcPts val="500"/>
              </a:spcBef>
              <a:spcAft>
                <a:spcPts val="0"/>
              </a:spcAft>
              <a:buClr>
                <a:schemeClr val="dk1"/>
              </a:buClr>
              <a:buSzPts val="1800"/>
              <a:buChar char="•"/>
              <a:defRPr/>
            </a:lvl9pPr>
          </a:lstStyle>
          <a:p>
            <a:endParaRPr dirty="0"/>
          </a:p>
        </p:txBody>
      </p:sp>
      <p:cxnSp>
        <p:nvCxnSpPr>
          <p:cNvPr id="593" name="Google Shape;593;p104"/>
          <p:cNvCxnSpPr/>
          <p:nvPr/>
        </p:nvCxnSpPr>
        <p:spPr>
          <a:xfrm>
            <a:off x="728525" y="1227818"/>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p:cSld name="3_Blank">
    <p:spTree>
      <p:nvGrpSpPr>
        <p:cNvPr id="1" name="Shape 594"/>
        <p:cNvGrpSpPr/>
        <p:nvPr/>
      </p:nvGrpSpPr>
      <p:grpSpPr>
        <a:xfrm>
          <a:off x="0" y="0"/>
          <a:ext cx="0" cy="0"/>
          <a:chOff x="0" y="0"/>
          <a:chExt cx="0" cy="0"/>
        </a:xfrm>
      </p:grpSpPr>
      <p:cxnSp>
        <p:nvCxnSpPr>
          <p:cNvPr id="595" name="Google Shape;595;p105"/>
          <p:cNvCxnSpPr/>
          <p:nvPr/>
        </p:nvCxnSpPr>
        <p:spPr>
          <a:xfrm>
            <a:off x="768627" y="6094719"/>
            <a:ext cx="10625278" cy="0"/>
          </a:xfrm>
          <a:prstGeom prst="straightConnector1">
            <a:avLst/>
          </a:prstGeom>
          <a:noFill/>
          <a:ln w="9525" cap="flat" cmpd="sng">
            <a:solidFill>
              <a:srgbClr val="53C1C4"/>
            </a:solidFill>
            <a:prstDash val="solid"/>
            <a:round/>
            <a:headEnd type="none" w="sm" len="sm"/>
            <a:tailEnd type="none" w="sm" len="sm"/>
          </a:ln>
        </p:spPr>
      </p:cxnSp>
      <p:cxnSp>
        <p:nvCxnSpPr>
          <p:cNvPr id="596" name="Google Shape;596;p105"/>
          <p:cNvCxnSpPr/>
          <p:nvPr/>
        </p:nvCxnSpPr>
        <p:spPr>
          <a:xfrm>
            <a:off x="768627" y="1065519"/>
            <a:ext cx="10625278" cy="0"/>
          </a:xfrm>
          <a:prstGeom prst="straightConnector1">
            <a:avLst/>
          </a:prstGeom>
          <a:noFill/>
          <a:ln w="9525" cap="flat" cmpd="sng">
            <a:solidFill>
              <a:srgbClr val="53C1C4"/>
            </a:solidFill>
            <a:prstDash val="solid"/>
            <a:round/>
            <a:headEnd type="none" w="sm" len="sm"/>
            <a:tailEnd type="none" w="sm" len="sm"/>
          </a:ln>
        </p:spPr>
      </p:cxnSp>
      <p:sp>
        <p:nvSpPr>
          <p:cNvPr id="597" name="Google Shape;597;p105"/>
          <p:cNvSpPr txBox="1">
            <a:spLocks noGrp="1"/>
          </p:cNvSpPr>
          <p:nvPr>
            <p:ph type="title"/>
          </p:nvPr>
        </p:nvSpPr>
        <p:spPr>
          <a:xfrm>
            <a:off x="768627" y="9275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400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theme" Target="../theme/theme10.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4.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theme" Target="../theme/theme5.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theme" Target="../theme/theme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theme" Target="../theme/theme8.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 Type="http://schemas.openxmlformats.org/officeDocument/2006/relationships/slideLayout" Target="../slideLayouts/slideLayout195.xml"/><Relationship Id="rId21" Type="http://schemas.openxmlformats.org/officeDocument/2006/relationships/slideLayout" Target="../slideLayouts/slideLayout213.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theme" Target="../theme/theme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Rockwell"/>
              <a:buNone/>
              <a:defRPr sz="44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2"/>
        <p:cNvGrpSpPr/>
        <p:nvPr/>
      </p:nvGrpSpPr>
      <p:grpSpPr>
        <a:xfrm>
          <a:off x="0" y="0"/>
          <a:ext cx="0" cy="0"/>
          <a:chOff x="0" y="0"/>
          <a:chExt cx="0" cy="0"/>
        </a:xfrm>
      </p:grpSpPr>
      <p:sp>
        <p:nvSpPr>
          <p:cNvPr id="1403" name="Google Shape;1403;p24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404" name="Google Shape;1404;p2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ckwell"/>
                <a:ea typeface="Rockwell"/>
                <a:cs typeface="Rockwell"/>
                <a:sym typeface="Rockwel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9pPr>
          </a:lstStyle>
          <a:p>
            <a:endParaRPr dirty="0"/>
          </a:p>
        </p:txBody>
      </p:sp>
    </p:spTree>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Rockwell"/>
              <a:buNone/>
              <a:defRPr sz="44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68" name="Google Shape;16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dirty="0"/>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Google Shape;326;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Rockwell"/>
              <a:buNone/>
              <a:defRPr sz="4400" b="0" i="0" u="none" strike="noStrike" cap="none">
                <a:solidFill>
                  <a:schemeClr val="dk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27" name="Google Shape;327;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sp>
        <p:nvSpPr>
          <p:cNvPr id="479" name="Google Shape;479;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80" name="Google Shape;480;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9"/>
        <p:cNvGrpSpPr/>
        <p:nvPr/>
      </p:nvGrpSpPr>
      <p:grpSpPr>
        <a:xfrm>
          <a:off x="0" y="0"/>
          <a:ext cx="0" cy="0"/>
          <a:chOff x="0" y="0"/>
          <a:chExt cx="0" cy="0"/>
        </a:xfrm>
      </p:grpSpPr>
      <p:sp>
        <p:nvSpPr>
          <p:cNvPr id="580" name="Google Shape;580;p10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81" name="Google Shape;581;p10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7"/>
        <p:cNvGrpSpPr/>
        <p:nvPr/>
      </p:nvGrpSpPr>
      <p:grpSpPr>
        <a:xfrm>
          <a:off x="0" y="0"/>
          <a:ext cx="0" cy="0"/>
          <a:chOff x="0" y="0"/>
          <a:chExt cx="0" cy="0"/>
        </a:xfrm>
      </p:grpSpPr>
      <p:sp>
        <p:nvSpPr>
          <p:cNvPr id="728" name="Google Shape;728;p1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29" name="Google Shape;729;p1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1"/>
        <p:cNvGrpSpPr/>
        <p:nvPr/>
      </p:nvGrpSpPr>
      <p:grpSpPr>
        <a:xfrm>
          <a:off x="0" y="0"/>
          <a:ext cx="0" cy="0"/>
          <a:chOff x="0" y="0"/>
          <a:chExt cx="0" cy="0"/>
        </a:xfrm>
      </p:grpSpPr>
      <p:sp>
        <p:nvSpPr>
          <p:cNvPr id="942" name="Google Shape;942;p16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ckwell"/>
              <a:buNone/>
              <a:defRPr sz="4400" b="0" i="0" u="none" strike="noStrike" cap="none">
                <a:solidFill>
                  <a:schemeClr val="dk1"/>
                </a:solidFill>
                <a:latin typeface="Rockwell"/>
                <a:ea typeface="Rockwell"/>
                <a:cs typeface="Rockwell"/>
                <a:sym typeface="Rockwell"/>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a:endParaRPr dirty="0"/>
          </a:p>
        </p:txBody>
      </p:sp>
      <p:sp>
        <p:nvSpPr>
          <p:cNvPr id="943" name="Google Shape;943;p1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ckwell"/>
                <a:ea typeface="Rockwell"/>
                <a:cs typeface="Rockwell"/>
                <a:sym typeface="Rockwel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ckwell"/>
                <a:ea typeface="Rockwell"/>
                <a:cs typeface="Rockwell"/>
                <a:sym typeface="Rockwel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ckwell"/>
                <a:ea typeface="Rockwell"/>
                <a:cs typeface="Rockwell"/>
                <a:sym typeface="Rockwel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ckwell"/>
                <a:ea typeface="Rockwell"/>
                <a:cs typeface="Rockwell"/>
                <a:sym typeface="Rockwel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ckwell"/>
                <a:ea typeface="Rockwell"/>
                <a:cs typeface="Rockwell"/>
                <a:sym typeface="Rockwel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ckwell"/>
                <a:ea typeface="Rockwell"/>
                <a:cs typeface="Rockwell"/>
                <a:sym typeface="Rockwell"/>
              </a:defRPr>
            </a:lvl9pPr>
          </a:lstStyle>
          <a:p>
            <a:endParaRPr dirty="0"/>
          </a:p>
        </p:txBody>
      </p:sp>
    </p:spTree>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0"/>
        <p:cNvGrpSpPr/>
        <p:nvPr/>
      </p:nvGrpSpPr>
      <p:grpSpPr>
        <a:xfrm>
          <a:off x="0" y="0"/>
          <a:ext cx="0" cy="0"/>
          <a:chOff x="0" y="0"/>
          <a:chExt cx="0" cy="0"/>
        </a:xfrm>
      </p:grpSpPr>
      <p:sp>
        <p:nvSpPr>
          <p:cNvPr id="1101" name="Google Shape;1101;p19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ckwell"/>
              <a:buNone/>
              <a:defRPr sz="44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02" name="Google Shape;1102;p1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dirty="0"/>
          </a:p>
        </p:txBody>
      </p:sp>
    </p:spTree>
  </p:cSld>
  <p:clrMap bg1="lt1" tx1="dk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1"/>
        <p:cNvGrpSpPr/>
        <p:nvPr/>
      </p:nvGrpSpPr>
      <p:grpSpPr>
        <a:xfrm>
          <a:off x="0" y="0"/>
          <a:ext cx="0" cy="0"/>
          <a:chOff x="0" y="0"/>
          <a:chExt cx="0" cy="0"/>
        </a:xfrm>
      </p:grpSpPr>
      <p:sp>
        <p:nvSpPr>
          <p:cNvPr id="1252" name="Google Shape;1252;p22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53" name="Google Shape;1253;p2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9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9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95.xml"/><Relationship Id="rId5" Type="http://schemas.openxmlformats.org/officeDocument/2006/relationships/image" Target="../media/image23.jp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9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170.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70.xml"/></Relationships>
</file>

<file path=ppt/slides/_rels/slide3.xml.rels><?xml version="1.0" encoding="UTF-8" standalone="yes"?>
<Relationships xmlns="http://schemas.openxmlformats.org/package/2006/relationships"><Relationship Id="rId3" Type="http://schemas.openxmlformats.org/officeDocument/2006/relationships/hyperlink" Target="http://rightquestion.org/" TargetMode="External"/><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8.xml"/><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2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7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94.xml"/><Relationship Id="rId1" Type="http://schemas.openxmlformats.org/officeDocument/2006/relationships/video" Target="https://www.youtube.com/embed/9wrIIDNECUQ" TargetMode="External"/><Relationship Id="rId4" Type="http://schemas.openxmlformats.org/officeDocument/2006/relationships/hyperlink" Target="https://youtu.be/9wrIIDNECUQ"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mAYXZzKUAX4" TargetMode="External"/><Relationship Id="rId2" Type="http://schemas.openxmlformats.org/officeDocument/2006/relationships/notesSlide" Target="../notesSlides/notesSlide45.xml"/><Relationship Id="rId1" Type="http://schemas.openxmlformats.org/officeDocument/2006/relationships/slideLayout" Target="../slideLayouts/slideLayout195.xml"/><Relationship Id="rId5" Type="http://schemas.openxmlformats.org/officeDocument/2006/relationships/image" Target="../media/image31.jpg"/><Relationship Id="rId4" Type="http://schemas.openxmlformats.org/officeDocument/2006/relationships/hyperlink" Target="https://www.youtube.com/watch?v=53EEDisloME"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5.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19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8.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5.xml"/><Relationship Id="rId1" Type="http://schemas.openxmlformats.org/officeDocument/2006/relationships/slideLayout" Target="../slideLayouts/slideLayout2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9.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9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9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4.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5.xml"/><Relationship Id="rId1" Type="http://schemas.openxmlformats.org/officeDocument/2006/relationships/slideLayout" Target="../slideLayouts/slideLayout19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8.xml"/><Relationship Id="rId1" Type="http://schemas.openxmlformats.org/officeDocument/2006/relationships/slideLayout" Target="../slideLayouts/slideLayout19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4.xml"/></Relationships>
</file>

<file path=ppt/slides/_rels/slide8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80.xml"/><Relationship Id="rId1" Type="http://schemas.openxmlformats.org/officeDocument/2006/relationships/slideLayout" Target="../slideLayouts/slideLayout194.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1.xml"/><Relationship Id="rId1" Type="http://schemas.openxmlformats.org/officeDocument/2006/relationships/slideLayout" Target="../slideLayouts/slideLayout19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9.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5.xml"/><Relationship Id="rId1" Type="http://schemas.openxmlformats.org/officeDocument/2006/relationships/slideLayout" Target="../slideLayouts/slideLayout14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9.xml"/></Relationships>
</file>

<file path=ppt/slides/_rels/slide9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hyperlink" Target="https://tinyurl.com/RQI07122022"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rightquestion.org/" TargetMode="External"/><Relationship Id="rId2" Type="http://schemas.openxmlformats.org/officeDocument/2006/relationships/notesSlide" Target="../notesSlides/notesSlide94.xml"/><Relationship Id="rId1" Type="http://schemas.openxmlformats.org/officeDocument/2006/relationships/slideLayout" Target="../slideLayouts/slideLayout3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p270"/>
          <p:cNvSpPr txBox="1"/>
          <p:nvPr/>
        </p:nvSpPr>
        <p:spPr>
          <a:xfrm>
            <a:off x="705631" y="3898469"/>
            <a:ext cx="9012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Rockwell"/>
              <a:buNone/>
            </a:pPr>
            <a:r>
              <a:rPr lang="en-US" sz="3400" b="1" i="0" u="none" strike="noStrike" cap="none" dirty="0">
                <a:solidFill>
                  <a:srgbClr val="000000"/>
                </a:solidFill>
                <a:latin typeface="Century Gothic" panose="020B0502020202020204" pitchFamily="34" charset="0"/>
                <a:ea typeface="Roboto"/>
                <a:cs typeface="Roboto"/>
                <a:sym typeface="Roboto"/>
              </a:rPr>
              <a:t>Dan Rothstein</a:t>
            </a:r>
            <a:endParaRPr sz="3400" b="1" i="0" u="none" strike="noStrike" cap="none" dirty="0">
              <a:solidFill>
                <a:srgbClr val="000000"/>
              </a:solidFill>
              <a:latin typeface="Century Gothic" panose="020B0502020202020204" pitchFamily="34" charset="0"/>
              <a:ea typeface="Roboto"/>
              <a:cs typeface="Roboto"/>
              <a:sym typeface="Roboto"/>
            </a:endParaRPr>
          </a:p>
        </p:txBody>
      </p:sp>
      <p:sp>
        <p:nvSpPr>
          <p:cNvPr id="1548" name="Google Shape;1548;p270"/>
          <p:cNvSpPr txBox="1"/>
          <p:nvPr/>
        </p:nvSpPr>
        <p:spPr>
          <a:xfrm>
            <a:off x="3794978" y="3960050"/>
            <a:ext cx="7680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Rockwell"/>
              <a:buNone/>
            </a:pPr>
            <a:r>
              <a:rPr lang="en-US" sz="2600" i="0" u="none" strike="noStrike" cap="none" dirty="0">
                <a:solidFill>
                  <a:srgbClr val="000000"/>
                </a:solidFill>
                <a:latin typeface="Century Gothic" panose="020B0502020202020204" pitchFamily="34" charset="0"/>
                <a:ea typeface="Roboto"/>
                <a:cs typeface="Roboto"/>
                <a:sym typeface="Roboto"/>
              </a:rPr>
              <a:t>Co-Director</a:t>
            </a:r>
            <a:r>
              <a:rPr lang="en-US" sz="2600" dirty="0">
                <a:latin typeface="Century Gothic" panose="020B0502020202020204" pitchFamily="34" charset="0"/>
                <a:ea typeface="Roboto"/>
                <a:cs typeface="Roboto"/>
                <a:sym typeface="Roboto"/>
              </a:rPr>
              <a:t> of </a:t>
            </a:r>
            <a:r>
              <a:rPr lang="en-US" sz="2600" i="0" u="none" strike="noStrike" cap="none" dirty="0">
                <a:solidFill>
                  <a:srgbClr val="000000"/>
                </a:solidFill>
                <a:latin typeface="Century Gothic" panose="020B0502020202020204" pitchFamily="34" charset="0"/>
                <a:ea typeface="Roboto"/>
                <a:cs typeface="Roboto"/>
                <a:sym typeface="Roboto"/>
              </a:rPr>
              <a:t>Democra</a:t>
            </a:r>
            <a:r>
              <a:rPr lang="en-US" sz="2600" dirty="0">
                <a:latin typeface="Century Gothic" panose="020B0502020202020204" pitchFamily="34" charset="0"/>
                <a:ea typeface="Roboto"/>
                <a:cs typeface="Roboto"/>
                <a:sym typeface="Roboto"/>
              </a:rPr>
              <a:t>cy Building Program</a:t>
            </a:r>
            <a:endParaRPr sz="2600" i="0" u="none" strike="noStrike" cap="none" dirty="0">
              <a:solidFill>
                <a:srgbClr val="000000"/>
              </a:solidFill>
              <a:latin typeface="Century Gothic" panose="020B0502020202020204" pitchFamily="34" charset="0"/>
              <a:ea typeface="Roboto"/>
              <a:cs typeface="Roboto"/>
              <a:sym typeface="Roboto"/>
            </a:endParaRPr>
          </a:p>
        </p:txBody>
      </p:sp>
      <p:sp>
        <p:nvSpPr>
          <p:cNvPr id="1549" name="Google Shape;1549;p270"/>
          <p:cNvSpPr/>
          <p:nvPr/>
        </p:nvSpPr>
        <p:spPr>
          <a:xfrm>
            <a:off x="1828801" y="-18365"/>
            <a:ext cx="184731" cy="6463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00050"/>
              </a:buClr>
              <a:buSzPts val="1800"/>
              <a:buFont typeface="Rockwell"/>
              <a:buNone/>
            </a:pPr>
            <a:br>
              <a:rPr lang="en-US" sz="1800" i="0" u="none" strike="noStrike" cap="none" dirty="0">
                <a:solidFill>
                  <a:srgbClr val="500050"/>
                </a:solidFill>
                <a:latin typeface="Century Gothic" panose="020B0502020202020204" pitchFamily="34" charset="0"/>
                <a:ea typeface="Roboto"/>
                <a:cs typeface="Roboto"/>
                <a:sym typeface="Roboto"/>
              </a:rPr>
            </a:br>
            <a:endParaRPr sz="1800" i="0" u="none" strike="noStrike" cap="none" dirty="0">
              <a:solidFill>
                <a:srgbClr val="000000"/>
              </a:solidFill>
              <a:latin typeface="Century Gothic" panose="020B0502020202020204" pitchFamily="34" charset="0"/>
              <a:ea typeface="Roboto"/>
              <a:cs typeface="Roboto"/>
              <a:sym typeface="Roboto"/>
            </a:endParaRPr>
          </a:p>
        </p:txBody>
      </p:sp>
      <p:sp>
        <p:nvSpPr>
          <p:cNvPr id="1550" name="Google Shape;1550;p270"/>
          <p:cNvSpPr txBox="1"/>
          <p:nvPr/>
        </p:nvSpPr>
        <p:spPr>
          <a:xfrm>
            <a:off x="8607340" y="924306"/>
            <a:ext cx="2125436"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400"/>
              <a:buFont typeface="Rockwell"/>
              <a:buNone/>
            </a:pPr>
            <a:r>
              <a:rPr lang="en-US" sz="2400" i="0" u="none" strike="noStrike" cap="none" dirty="0">
                <a:solidFill>
                  <a:srgbClr val="FFFFFF"/>
                </a:solidFill>
                <a:latin typeface="Century Gothic" panose="020B0502020202020204" pitchFamily="34" charset="0"/>
                <a:ea typeface="Roboto"/>
                <a:cs typeface="Roboto"/>
                <a:sym typeface="Roboto"/>
              </a:rPr>
              <a:t> </a:t>
            </a:r>
            <a:endParaRPr dirty="0">
              <a:latin typeface="Century Gothic" panose="020B0502020202020204" pitchFamily="34" charset="0"/>
              <a:ea typeface="Roboto"/>
              <a:cs typeface="Roboto"/>
              <a:sym typeface="Roboto"/>
            </a:endParaRPr>
          </a:p>
        </p:txBody>
      </p:sp>
      <p:sp>
        <p:nvSpPr>
          <p:cNvPr id="1551" name="Google Shape;1551;p270"/>
          <p:cNvSpPr txBox="1">
            <a:spLocks noGrp="1"/>
          </p:cNvSpPr>
          <p:nvPr>
            <p:ph type="ctrTitle"/>
          </p:nvPr>
        </p:nvSpPr>
        <p:spPr>
          <a:xfrm>
            <a:off x="553200" y="195300"/>
            <a:ext cx="11161800" cy="2110800"/>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chemeClr val="dk2"/>
              </a:buClr>
              <a:buSzPts val="5000"/>
              <a:buFont typeface="Rockwell"/>
              <a:buNone/>
            </a:pPr>
            <a:r>
              <a:rPr lang="en-US" dirty="0">
                <a:solidFill>
                  <a:schemeClr val="dk1"/>
                </a:solidFill>
                <a:latin typeface="Century Gothic" panose="020B0502020202020204" pitchFamily="34" charset="0"/>
                <a:ea typeface="Roboto"/>
                <a:cs typeface="Roboto"/>
                <a:sym typeface="Roboto"/>
              </a:rPr>
              <a:t>Teaching Students to </a:t>
            </a:r>
            <a:br>
              <a:rPr lang="en-US" dirty="0">
                <a:solidFill>
                  <a:schemeClr val="dk1"/>
                </a:solidFill>
                <a:latin typeface="Century Gothic" panose="020B0502020202020204" pitchFamily="34" charset="0"/>
                <a:ea typeface="Roboto"/>
                <a:cs typeface="Roboto"/>
                <a:sym typeface="Roboto"/>
              </a:rPr>
            </a:br>
            <a:r>
              <a:rPr lang="en-US" dirty="0">
                <a:solidFill>
                  <a:schemeClr val="dk1"/>
                </a:solidFill>
                <a:latin typeface="Century Gothic" panose="020B0502020202020204" pitchFamily="34" charset="0"/>
                <a:ea typeface="Roboto"/>
                <a:cs typeface="Roboto"/>
                <a:sym typeface="Roboto"/>
              </a:rPr>
              <a:t>Formulate Their Own Questions: Practice and Theory</a:t>
            </a:r>
            <a:endParaRPr dirty="0">
              <a:solidFill>
                <a:schemeClr val="dk1"/>
              </a:solidFill>
              <a:latin typeface="Century Gothic" panose="020B0502020202020204" pitchFamily="34" charset="0"/>
              <a:ea typeface="Roboto"/>
              <a:cs typeface="Roboto"/>
              <a:sym typeface="Roboto"/>
            </a:endParaRPr>
          </a:p>
        </p:txBody>
      </p:sp>
      <p:sp>
        <p:nvSpPr>
          <p:cNvPr id="1552" name="Google Shape;1552;p270"/>
          <p:cNvSpPr txBox="1"/>
          <p:nvPr/>
        </p:nvSpPr>
        <p:spPr>
          <a:xfrm>
            <a:off x="3794975" y="6048525"/>
            <a:ext cx="5805900" cy="7371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800" dirty="0" err="1">
                <a:latin typeface="Century Gothic" panose="020B0502020202020204" pitchFamily="34" charset="0"/>
                <a:ea typeface="Roboto"/>
                <a:cs typeface="Roboto"/>
                <a:sym typeface="Roboto"/>
              </a:rPr>
              <a:t>PoLS</a:t>
            </a:r>
            <a:r>
              <a:rPr lang="en-US" sz="1800" dirty="0">
                <a:latin typeface="Century Gothic" panose="020B0502020202020204" pitchFamily="34" charset="0"/>
                <a:ea typeface="Roboto"/>
                <a:cs typeface="Roboto"/>
                <a:sym typeface="Roboto"/>
              </a:rPr>
              <a:t>-T Network</a:t>
            </a:r>
            <a:endParaRPr dirty="0">
              <a:latin typeface="Century Gothic" panose="020B0502020202020204" pitchFamily="34" charset="0"/>
              <a:ea typeface="Roboto"/>
              <a:cs typeface="Roboto"/>
              <a:sym typeface="Roboto"/>
            </a:endParaRPr>
          </a:p>
          <a:p>
            <a:pPr marL="0" marR="0" lvl="0" indent="0" algn="ctr" rtl="0">
              <a:lnSpc>
                <a:spcPct val="115000"/>
              </a:lnSpc>
              <a:spcBef>
                <a:spcPts val="0"/>
              </a:spcBef>
              <a:spcAft>
                <a:spcPts val="0"/>
              </a:spcAft>
              <a:buClr>
                <a:srgbClr val="000000"/>
              </a:buClr>
              <a:buSzPts val="1800"/>
              <a:buFont typeface="Arial"/>
              <a:buNone/>
            </a:pPr>
            <a:r>
              <a:rPr lang="en-US" sz="1800" dirty="0">
                <a:latin typeface="Century Gothic" panose="020B0502020202020204" pitchFamily="34" charset="0"/>
                <a:ea typeface="Roboto"/>
                <a:cs typeface="Roboto"/>
                <a:sym typeface="Roboto"/>
              </a:rPr>
              <a:t>July 12,</a:t>
            </a:r>
            <a:r>
              <a:rPr lang="en-US" sz="1800" i="0" u="none" strike="noStrike" cap="none" dirty="0">
                <a:solidFill>
                  <a:srgbClr val="000000"/>
                </a:solidFill>
                <a:latin typeface="Century Gothic" panose="020B0502020202020204" pitchFamily="34" charset="0"/>
                <a:ea typeface="Roboto"/>
                <a:cs typeface="Roboto"/>
                <a:sym typeface="Roboto"/>
              </a:rPr>
              <a:t> 202</a:t>
            </a:r>
            <a:r>
              <a:rPr lang="en-US" sz="1800" dirty="0">
                <a:latin typeface="Century Gothic" panose="020B0502020202020204" pitchFamily="34" charset="0"/>
                <a:ea typeface="Roboto"/>
                <a:cs typeface="Roboto"/>
                <a:sym typeface="Roboto"/>
              </a:rPr>
              <a:t>2</a:t>
            </a:r>
            <a:endParaRPr dirty="0">
              <a:latin typeface="Century Gothic" panose="020B0502020202020204" pitchFamily="34" charset="0"/>
              <a:ea typeface="Roboto"/>
              <a:cs typeface="Roboto"/>
              <a:sym typeface="Roboto"/>
            </a:endParaRPr>
          </a:p>
        </p:txBody>
      </p:sp>
      <p:sp>
        <p:nvSpPr>
          <p:cNvPr id="1553" name="Google Shape;1553;p270"/>
          <p:cNvSpPr txBox="1"/>
          <p:nvPr/>
        </p:nvSpPr>
        <p:spPr>
          <a:xfrm>
            <a:off x="705625" y="5040338"/>
            <a:ext cx="10297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dirty="0">
                <a:solidFill>
                  <a:schemeClr val="dk1"/>
                </a:solidFill>
                <a:latin typeface="Century Gothic" panose="020B0502020202020204" pitchFamily="34" charset="0"/>
                <a:ea typeface="Roboto"/>
                <a:cs typeface="Roboto"/>
                <a:sym typeface="Roboto"/>
              </a:rPr>
              <a:t>The Right Question Institute, Cambridge, MA</a:t>
            </a:r>
            <a:endParaRPr sz="2600" dirty="0">
              <a:solidFill>
                <a:schemeClr val="dk1"/>
              </a:solidFill>
              <a:latin typeface="Century Gothic" panose="020B0502020202020204" pitchFamily="34" charset="0"/>
              <a:ea typeface="Roboto"/>
              <a:cs typeface="Roboto"/>
              <a:sym typeface="Roboto"/>
            </a:endParaRPr>
          </a:p>
        </p:txBody>
      </p:sp>
      <p:sp>
        <p:nvSpPr>
          <p:cNvPr id="1554" name="Google Shape;1554;p270"/>
          <p:cNvSpPr txBox="1"/>
          <p:nvPr/>
        </p:nvSpPr>
        <p:spPr>
          <a:xfrm>
            <a:off x="705631" y="4508069"/>
            <a:ext cx="9012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Rockwell"/>
              <a:buNone/>
            </a:pPr>
            <a:r>
              <a:rPr lang="en-US" sz="3400" b="1" dirty="0">
                <a:latin typeface="Century Gothic" panose="020B0502020202020204" pitchFamily="34" charset="0"/>
                <a:ea typeface="Roboto"/>
                <a:cs typeface="Roboto"/>
                <a:sym typeface="Roboto"/>
              </a:rPr>
              <a:t>Sarah Westbrook</a:t>
            </a:r>
            <a:endParaRPr sz="3400" b="1" dirty="0">
              <a:latin typeface="Century Gothic" panose="020B0502020202020204" pitchFamily="34" charset="0"/>
              <a:ea typeface="Roboto"/>
              <a:cs typeface="Roboto"/>
              <a:sym typeface="Roboto"/>
            </a:endParaRPr>
          </a:p>
        </p:txBody>
      </p:sp>
      <p:sp>
        <p:nvSpPr>
          <p:cNvPr id="1555" name="Google Shape;1555;p270"/>
          <p:cNvSpPr txBox="1"/>
          <p:nvPr/>
        </p:nvSpPr>
        <p:spPr>
          <a:xfrm>
            <a:off x="4404578" y="4569650"/>
            <a:ext cx="7680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Rockwell"/>
              <a:buNone/>
            </a:pPr>
            <a:r>
              <a:rPr lang="en-US" sz="2600" dirty="0">
                <a:latin typeface="Century Gothic" panose="020B0502020202020204" pitchFamily="34" charset="0"/>
                <a:ea typeface="Roboto"/>
                <a:cs typeface="Roboto"/>
                <a:sym typeface="Roboto"/>
              </a:rPr>
              <a:t>Director of Professional Learning</a:t>
            </a:r>
            <a:endParaRPr sz="2600" i="0" u="none" strike="noStrike" cap="none" dirty="0">
              <a:solidFill>
                <a:srgbClr val="000000"/>
              </a:solidFill>
              <a:latin typeface="Century Gothic" panose="020B0502020202020204" pitchFamily="34" charset="0"/>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279"/>
          <p:cNvSpPr txBox="1">
            <a:spLocks noGrp="1"/>
          </p:cNvSpPr>
          <p:nvPr>
            <p:ph type="body" idx="1"/>
          </p:nvPr>
        </p:nvSpPr>
        <p:spPr>
          <a:xfrm>
            <a:off x="1325063" y="2108582"/>
            <a:ext cx="9329928" cy="1875518"/>
          </a:xfrm>
          <a:prstGeom prst="rect">
            <a:avLst/>
          </a:prstGeom>
          <a:noFill/>
          <a:ln>
            <a:noFill/>
          </a:ln>
        </p:spPr>
        <p:txBody>
          <a:bodyPr spcFirstLastPara="1" wrap="square" lIns="91425" tIns="45700" rIns="91425" bIns="45700" anchor="t" anchorCtr="0">
            <a:noAutofit/>
          </a:bodyPr>
          <a:lstStyle/>
          <a:p>
            <a:pPr marL="0" lvl="0" indent="0" algn="l" rtl="0">
              <a:lnSpc>
                <a:spcPct val="114000"/>
              </a:lnSpc>
              <a:spcBef>
                <a:spcPts val="0"/>
              </a:spcBef>
              <a:spcAft>
                <a:spcPts val="0"/>
              </a:spcAft>
              <a:buClr>
                <a:schemeClr val="dk1"/>
              </a:buClr>
              <a:buSzPts val="5400"/>
              <a:buNone/>
            </a:pPr>
            <a:r>
              <a:rPr lang="en-US" sz="3200" dirty="0">
                <a:ea typeface="Roboto"/>
                <a:cs typeface="Roboto"/>
                <a:sym typeface="Roboto"/>
              </a:rPr>
              <a:t>“</a:t>
            </a:r>
            <a:r>
              <a:rPr lang="en-US" sz="3200" dirty="0">
                <a:solidFill>
                  <a:schemeClr val="dk1"/>
                </a:solidFill>
                <a:latin typeface="Century Gothic" panose="020B0502020202020204" pitchFamily="34" charset="0"/>
                <a:ea typeface="Roboto"/>
                <a:cs typeface="Roboto"/>
                <a:sym typeface="Roboto"/>
              </a:rPr>
              <a:t>There is no learning without having to pose a question.” </a:t>
            </a:r>
            <a:endParaRPr sz="3200" dirty="0">
              <a:latin typeface="Century Gothic" panose="020B0502020202020204" pitchFamily="34" charset="0"/>
              <a:ea typeface="Roboto"/>
              <a:cs typeface="Roboto"/>
              <a:sym typeface="Roboto"/>
            </a:endParaRPr>
          </a:p>
          <a:p>
            <a:pPr marL="0" lvl="0" indent="0" algn="l" rtl="0">
              <a:lnSpc>
                <a:spcPct val="90000"/>
              </a:lnSpc>
              <a:spcBef>
                <a:spcPts val="1000"/>
              </a:spcBef>
              <a:spcAft>
                <a:spcPts val="0"/>
              </a:spcAft>
              <a:buClr>
                <a:schemeClr val="dk1"/>
              </a:buClr>
              <a:buSzPts val="5400"/>
              <a:buNone/>
            </a:pPr>
            <a:r>
              <a:rPr lang="en-US" sz="3200" dirty="0">
                <a:solidFill>
                  <a:schemeClr val="dk1"/>
                </a:solidFill>
                <a:latin typeface="Century Gothic" panose="020B0502020202020204" pitchFamily="34" charset="0"/>
                <a:ea typeface="Roboto"/>
                <a:cs typeface="Roboto"/>
                <a:sym typeface="Roboto"/>
              </a:rPr>
              <a:t>	</a:t>
            </a:r>
            <a:endParaRPr sz="3200" dirty="0">
              <a:latin typeface="Century Gothic" panose="020B0502020202020204" pitchFamily="34" charset="0"/>
              <a:ea typeface="Roboto"/>
              <a:cs typeface="Roboto"/>
              <a:sym typeface="Roboto"/>
            </a:endParaRPr>
          </a:p>
        </p:txBody>
      </p:sp>
      <p:sp>
        <p:nvSpPr>
          <p:cNvPr id="1629" name="Google Shape;1629;p279"/>
          <p:cNvSpPr txBox="1">
            <a:spLocks noGrp="1"/>
          </p:cNvSpPr>
          <p:nvPr>
            <p:ph type="body" idx="4294967295"/>
          </p:nvPr>
        </p:nvSpPr>
        <p:spPr>
          <a:xfrm>
            <a:off x="6254560" y="3858419"/>
            <a:ext cx="4675187" cy="99933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2400"/>
              <a:buNone/>
            </a:pPr>
            <a:r>
              <a:rPr lang="en-US" sz="2400" dirty="0">
                <a:latin typeface="Century Gothic" panose="020B0502020202020204" pitchFamily="34" charset="0"/>
                <a:ea typeface="Roboto"/>
                <a:cs typeface="Roboto"/>
                <a:sym typeface="Roboto"/>
              </a:rPr>
              <a:t>- Richard Feynman</a:t>
            </a:r>
            <a:endParaRPr sz="2400" dirty="0">
              <a:latin typeface="Century Gothic" panose="020B0502020202020204" pitchFamily="34" charset="0"/>
              <a:ea typeface="Roboto"/>
              <a:cs typeface="Roboto"/>
              <a:sym typeface="Roboto"/>
            </a:endParaRPr>
          </a:p>
          <a:p>
            <a:pPr marL="0" lvl="0" indent="0" algn="r" rtl="0">
              <a:lnSpc>
                <a:spcPct val="90000"/>
              </a:lnSpc>
              <a:spcBef>
                <a:spcPts val="1000"/>
              </a:spcBef>
              <a:spcAft>
                <a:spcPts val="0"/>
              </a:spcAft>
              <a:buClr>
                <a:schemeClr val="dk1"/>
              </a:buClr>
              <a:buSzPts val="2400"/>
              <a:buNone/>
            </a:pPr>
            <a:r>
              <a:rPr lang="en-US" sz="2400" dirty="0">
                <a:latin typeface="Century Gothic" panose="020B0502020202020204" pitchFamily="34" charset="0"/>
                <a:ea typeface="Roboto"/>
                <a:cs typeface="Roboto"/>
                <a:sym typeface="Roboto"/>
              </a:rPr>
              <a:t>Nobel Laureate, Physics, 1965</a:t>
            </a:r>
            <a:endParaRPr sz="2400" dirty="0">
              <a:latin typeface="Century Gothic" panose="020B0502020202020204" pitchFamily="34" charset="0"/>
              <a:ea typeface="Roboto"/>
              <a:cs typeface="Roboto"/>
              <a:sym typeface="Roboto"/>
            </a:endParaRPr>
          </a:p>
        </p:txBody>
      </p:sp>
      <p:sp>
        <p:nvSpPr>
          <p:cNvPr id="1630" name="Google Shape;1630;p279"/>
          <p:cNvSpPr txBox="1"/>
          <p:nvPr/>
        </p:nvSpPr>
        <p:spPr>
          <a:xfrm>
            <a:off x="779929" y="6295174"/>
            <a:ext cx="10938354" cy="3693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i="0" u="none" strike="noStrike" cap="none" dirty="0">
                <a:solidFill>
                  <a:schemeClr val="dk1"/>
                </a:solidFill>
                <a:latin typeface="Century Gothic" panose="020B0502020202020204" pitchFamily="34" charset="0"/>
                <a:ea typeface="Roboto"/>
                <a:cs typeface="Roboto"/>
                <a:sym typeface="Roboto"/>
              </a:rPr>
              <a:t>Feynman, Richard (1999), </a:t>
            </a:r>
            <a:r>
              <a:rPr lang="en-US" sz="1600" i="1" u="none" strike="noStrike" cap="none" dirty="0">
                <a:solidFill>
                  <a:schemeClr val="dk1"/>
                </a:solidFill>
                <a:latin typeface="Century Gothic" panose="020B0502020202020204" pitchFamily="34" charset="0"/>
                <a:ea typeface="Roboto"/>
                <a:cs typeface="Roboto"/>
                <a:sym typeface="Roboto"/>
              </a:rPr>
              <a:t>The pleasure of finding things out</a:t>
            </a:r>
            <a:r>
              <a:rPr lang="en-US" sz="1600" i="0" u="none" strike="noStrike" cap="none" dirty="0">
                <a:solidFill>
                  <a:schemeClr val="dk1"/>
                </a:solidFill>
                <a:latin typeface="Century Gothic" panose="020B0502020202020204" pitchFamily="34" charset="0"/>
                <a:ea typeface="Roboto"/>
                <a:cs typeface="Roboto"/>
                <a:sym typeface="Roboto"/>
              </a:rPr>
              <a:t>, New York: Basic Books. P.112. </a:t>
            </a:r>
            <a:endParaRPr sz="1600" dirty="0">
              <a:solidFill>
                <a:schemeClr val="dk1"/>
              </a:solidFill>
              <a:latin typeface="Century Gothic" panose="020B0502020202020204" pitchFamily="34" charset="0"/>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280"/>
          <p:cNvSpPr txBox="1">
            <a:spLocks noGrp="1"/>
          </p:cNvSpPr>
          <p:nvPr>
            <p:ph type="title"/>
          </p:nvPr>
        </p:nvSpPr>
        <p:spPr>
          <a:xfrm>
            <a:off x="838200" y="29277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College presidents on</a:t>
            </a:r>
            <a:br>
              <a:rPr lang="en-US" dirty="0">
                <a:solidFill>
                  <a:schemeClr val="dk1"/>
                </a:solidFill>
                <a:latin typeface="Century Gothic" panose="020B0502020202020204" pitchFamily="34" charset="0"/>
                <a:ea typeface="Roboto"/>
                <a:cs typeface="Roboto"/>
                <a:sym typeface="Roboto"/>
              </a:rPr>
            </a:br>
            <a:r>
              <a:rPr lang="en-US" dirty="0">
                <a:solidFill>
                  <a:schemeClr val="dk1"/>
                </a:solidFill>
                <a:latin typeface="Century Gothic" panose="020B0502020202020204" pitchFamily="34" charset="0"/>
                <a:ea typeface="Roboto"/>
                <a:cs typeface="Roboto"/>
                <a:sym typeface="Roboto"/>
              </a:rPr>
              <a:t>what college students should learn</a:t>
            </a:r>
            <a:endParaRPr dirty="0">
              <a:solidFill>
                <a:schemeClr val="dk1"/>
              </a:solidFill>
              <a:latin typeface="Century Gothic" panose="020B0502020202020204" pitchFamily="34" charset="0"/>
              <a:ea typeface="Roboto"/>
              <a:cs typeface="Roboto"/>
              <a:sym typeface="Roboto"/>
            </a:endParaRPr>
          </a:p>
        </p:txBody>
      </p:sp>
      <p:sp>
        <p:nvSpPr>
          <p:cNvPr id="1637" name="Google Shape;1637;p2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114000"/>
              </a:lnSpc>
              <a:spcBef>
                <a:spcPts val="0"/>
              </a:spcBef>
              <a:spcAft>
                <a:spcPts val="0"/>
              </a:spcAft>
              <a:buClr>
                <a:schemeClr val="dk1"/>
              </a:buClr>
              <a:buSzPts val="3200"/>
              <a:buNone/>
            </a:pPr>
            <a:r>
              <a:rPr lang="en-US" dirty="0">
                <a:latin typeface="Century Gothic" panose="020B0502020202020204" pitchFamily="34" charset="0"/>
                <a:ea typeface="Roboto"/>
                <a:cs typeface="Roboto"/>
                <a:sym typeface="Roboto"/>
              </a:rPr>
              <a:t>“The primary skills should be analytical skills of interpretation and inquiry. In other words, know how to frame a question.” </a:t>
            </a:r>
            <a:endParaRPr dirty="0">
              <a:latin typeface="Century Gothic" panose="020B0502020202020204" pitchFamily="34" charset="0"/>
              <a:ea typeface="Roboto"/>
              <a:cs typeface="Roboto"/>
              <a:sym typeface="Roboto"/>
            </a:endParaRPr>
          </a:p>
          <a:p>
            <a:pPr marL="0" lvl="0" indent="0" algn="r" rtl="0">
              <a:lnSpc>
                <a:spcPct val="114000"/>
              </a:lnSpc>
              <a:spcBef>
                <a:spcPts val="0"/>
              </a:spcBef>
              <a:spcAft>
                <a:spcPts val="0"/>
              </a:spcAft>
              <a:buClr>
                <a:schemeClr val="dk1"/>
              </a:buClr>
              <a:buSzPts val="2800"/>
              <a:buNone/>
            </a:pPr>
            <a:r>
              <a:rPr lang="en-US" sz="2400" dirty="0">
                <a:latin typeface="Century Gothic" panose="020B0502020202020204" pitchFamily="34" charset="0"/>
                <a:ea typeface="Roboto"/>
                <a:cs typeface="Roboto"/>
                <a:sym typeface="Roboto"/>
              </a:rPr>
              <a:t>	- Leon Botstein, President of Bard College</a:t>
            </a:r>
            <a:endParaRPr sz="1600" dirty="0">
              <a:latin typeface="Century Gothic" panose="020B0502020202020204" pitchFamily="34" charset="0"/>
              <a:ea typeface="Roboto"/>
              <a:cs typeface="Roboto"/>
              <a:sym typeface="Roboto"/>
            </a:endParaRPr>
          </a:p>
          <a:p>
            <a:pPr marL="0" lvl="0" indent="0" algn="l" rtl="0">
              <a:lnSpc>
                <a:spcPct val="114000"/>
              </a:lnSpc>
              <a:spcBef>
                <a:spcPts val="4200"/>
              </a:spcBef>
              <a:spcAft>
                <a:spcPts val="0"/>
              </a:spcAft>
              <a:buClr>
                <a:schemeClr val="dk1"/>
              </a:buClr>
              <a:buSzPts val="3200"/>
              <a:buNone/>
            </a:pPr>
            <a:r>
              <a:rPr lang="en-US" dirty="0">
                <a:latin typeface="Century Gothic" panose="020B0502020202020204" pitchFamily="34" charset="0"/>
                <a:ea typeface="Roboto"/>
                <a:cs typeface="Roboto"/>
                <a:sym typeface="Roboto"/>
              </a:rPr>
              <a:t>“…the best we can do for students is have them ask the right questions.” </a:t>
            </a:r>
            <a:endParaRPr dirty="0">
              <a:latin typeface="Century Gothic" panose="020B0502020202020204" pitchFamily="34" charset="0"/>
              <a:ea typeface="Roboto"/>
              <a:cs typeface="Roboto"/>
              <a:sym typeface="Roboto"/>
            </a:endParaRPr>
          </a:p>
          <a:p>
            <a:pPr marL="0" lvl="0" indent="0" algn="r" rtl="0">
              <a:lnSpc>
                <a:spcPct val="114000"/>
              </a:lnSpc>
              <a:spcBef>
                <a:spcPts val="0"/>
              </a:spcBef>
              <a:spcAft>
                <a:spcPts val="0"/>
              </a:spcAft>
              <a:buClr>
                <a:schemeClr val="dk1"/>
              </a:buClr>
              <a:buSzPts val="2400"/>
              <a:buNone/>
            </a:pPr>
            <a:r>
              <a:rPr lang="en-US" sz="2400" dirty="0">
                <a:latin typeface="Century Gothic" panose="020B0502020202020204" pitchFamily="34" charset="0"/>
                <a:ea typeface="Roboto"/>
                <a:cs typeface="Roboto"/>
                <a:sym typeface="Roboto"/>
              </a:rPr>
              <a:t>	- Nancy Cantor, Former Chancellor of University of Illinois</a:t>
            </a:r>
            <a:endParaRPr sz="1600" dirty="0">
              <a:latin typeface="Century Gothic" panose="020B0502020202020204" pitchFamily="34" charset="0"/>
              <a:ea typeface="Roboto"/>
              <a:cs typeface="Roboto"/>
              <a:sym typeface="Roboto"/>
            </a:endParaRPr>
          </a:p>
        </p:txBody>
      </p:sp>
      <p:sp>
        <p:nvSpPr>
          <p:cNvPr id="1638" name="Google Shape;1638;p280"/>
          <p:cNvSpPr txBox="1"/>
          <p:nvPr/>
        </p:nvSpPr>
        <p:spPr>
          <a:xfrm>
            <a:off x="6394076" y="6176963"/>
            <a:ext cx="5055227" cy="40957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Rockwell"/>
              <a:buNone/>
            </a:pPr>
            <a:r>
              <a:rPr lang="en-US" sz="1600" i="1" u="none" strike="noStrike" cap="none" dirty="0">
                <a:solidFill>
                  <a:srgbClr val="000000"/>
                </a:solidFill>
                <a:latin typeface="Century Gothic" panose="020B0502020202020204" pitchFamily="34" charset="0"/>
                <a:ea typeface="Roboto"/>
                <a:cs typeface="Roboto"/>
                <a:sym typeface="Roboto"/>
              </a:rPr>
              <a:t>The New York Times</a:t>
            </a:r>
            <a:r>
              <a:rPr lang="en-US" sz="1600" i="0" u="none" strike="noStrike" cap="none" dirty="0">
                <a:solidFill>
                  <a:srgbClr val="000000"/>
                </a:solidFill>
                <a:latin typeface="Century Gothic" panose="020B0502020202020204" pitchFamily="34" charset="0"/>
                <a:ea typeface="Roboto"/>
                <a:cs typeface="Roboto"/>
                <a:sym typeface="Roboto"/>
              </a:rPr>
              <a:t>, August 4, 2002</a:t>
            </a:r>
            <a:endParaRPr sz="1600" dirty="0">
              <a:latin typeface="Century Gothic" panose="020B0502020202020204" pitchFamily="34" charset="0"/>
              <a:ea typeface="Roboto"/>
              <a:cs typeface="Roboto"/>
              <a:sym typeface="Roboto"/>
            </a:endParaRPr>
          </a:p>
          <a:p>
            <a:pPr marL="0" marR="0" lvl="0" indent="0" algn="r" rtl="0">
              <a:lnSpc>
                <a:spcPct val="100000"/>
              </a:lnSpc>
              <a:spcBef>
                <a:spcPts val="0"/>
              </a:spcBef>
              <a:spcAft>
                <a:spcPts val="0"/>
              </a:spcAft>
              <a:buClr>
                <a:schemeClr val="dk1"/>
              </a:buClr>
              <a:buSzPts val="1800"/>
              <a:buFont typeface="Rockwell"/>
              <a:buNone/>
            </a:pPr>
            <a:endParaRPr sz="1600" i="0" u="none" strike="noStrike" cap="none" dirty="0">
              <a:solidFill>
                <a:srgbClr val="000000"/>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281"/>
          <p:cNvSpPr txBox="1">
            <a:spLocks noGrp="1"/>
          </p:cNvSpPr>
          <p:nvPr>
            <p:ph type="body" idx="1"/>
          </p:nvPr>
        </p:nvSpPr>
        <p:spPr>
          <a:xfrm>
            <a:off x="739507" y="1089895"/>
            <a:ext cx="10713000" cy="3401100"/>
          </a:xfrm>
          <a:prstGeom prst="rect">
            <a:avLst/>
          </a:prstGeom>
          <a:noFill/>
          <a:ln>
            <a:noFill/>
          </a:ln>
        </p:spPr>
        <p:txBody>
          <a:bodyPr spcFirstLastPara="1" wrap="square" lIns="91425" tIns="45700" rIns="91425" bIns="45700" anchor="t" anchorCtr="0">
            <a:normAutofit/>
          </a:bodyPr>
          <a:lstStyle/>
          <a:p>
            <a:pPr marL="0" lvl="0" indent="0" algn="l" rtl="0">
              <a:lnSpc>
                <a:spcPct val="114000"/>
              </a:lnSpc>
              <a:spcBef>
                <a:spcPts val="0"/>
              </a:spcBef>
              <a:spcAft>
                <a:spcPts val="0"/>
              </a:spcAft>
              <a:buClr>
                <a:schemeClr val="dk2"/>
              </a:buClr>
              <a:buSzPct val="100000"/>
              <a:buNone/>
            </a:pPr>
            <a:r>
              <a:rPr lang="en-US" sz="3200" dirty="0">
                <a:solidFill>
                  <a:schemeClr val="dk1"/>
                </a:solidFill>
                <a:ea typeface="Roboto"/>
                <a:cs typeface="Roboto"/>
                <a:sym typeface="Roboto"/>
              </a:rPr>
              <a:t>“If you are a researcher you are trying to figure out what the question is as well as what the answer is.”</a:t>
            </a:r>
            <a:endParaRPr sz="3200" dirty="0">
              <a:solidFill>
                <a:schemeClr val="dk1"/>
              </a:solidFill>
              <a:ea typeface="Roboto"/>
              <a:cs typeface="Roboto"/>
              <a:sym typeface="Roboto"/>
            </a:endParaRPr>
          </a:p>
          <a:p>
            <a:pPr marL="0" lvl="0" indent="0" algn="l" rtl="0">
              <a:lnSpc>
                <a:spcPct val="114000"/>
              </a:lnSpc>
              <a:spcBef>
                <a:spcPts val="1200"/>
              </a:spcBef>
              <a:spcAft>
                <a:spcPts val="0"/>
              </a:spcAft>
              <a:buClr>
                <a:schemeClr val="dk2"/>
              </a:buClr>
              <a:buSzPct val="100000"/>
              <a:buNone/>
            </a:pPr>
            <a:r>
              <a:rPr lang="en-US" sz="3200" dirty="0">
                <a:solidFill>
                  <a:schemeClr val="dk1"/>
                </a:solidFill>
                <a:ea typeface="Roboto"/>
                <a:cs typeface="Roboto"/>
                <a:sym typeface="Roboto"/>
              </a:rPr>
              <a:t>“You want to find the question that is sufficiently easy that you might be able to answer it, and sufficiently hard that the answer is interesting.”</a:t>
            </a:r>
            <a:endParaRPr sz="3200" dirty="0">
              <a:solidFill>
                <a:schemeClr val="dk1"/>
              </a:solidFill>
              <a:ea typeface="Roboto"/>
              <a:cs typeface="Roboto"/>
              <a:sym typeface="Roboto"/>
            </a:endParaRPr>
          </a:p>
        </p:txBody>
      </p:sp>
      <p:sp>
        <p:nvSpPr>
          <p:cNvPr id="1644" name="Google Shape;1644;p281"/>
          <p:cNvSpPr txBox="1">
            <a:spLocks noGrp="1"/>
          </p:cNvSpPr>
          <p:nvPr>
            <p:ph type="body" idx="3"/>
          </p:nvPr>
        </p:nvSpPr>
        <p:spPr>
          <a:xfrm>
            <a:off x="4719919" y="4383741"/>
            <a:ext cx="6534615" cy="988359"/>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chemeClr val="dk1"/>
              </a:buClr>
              <a:buSzPts val="2200"/>
              <a:buNone/>
            </a:pPr>
            <a:r>
              <a:rPr lang="en-US" sz="2400" dirty="0">
                <a:ea typeface="Roboto"/>
                <a:cs typeface="Roboto"/>
                <a:sym typeface="Roboto"/>
              </a:rPr>
              <a:t>– Edward Witten</a:t>
            </a:r>
            <a:endParaRPr sz="2400" dirty="0">
              <a:ea typeface="Roboto"/>
              <a:cs typeface="Roboto"/>
              <a:sym typeface="Roboto"/>
            </a:endParaRPr>
          </a:p>
          <a:p>
            <a:pPr marL="0" lvl="0" indent="0" algn="r" rtl="0">
              <a:lnSpc>
                <a:spcPct val="100000"/>
              </a:lnSpc>
              <a:spcBef>
                <a:spcPts val="1000"/>
              </a:spcBef>
              <a:spcAft>
                <a:spcPts val="0"/>
              </a:spcAft>
              <a:buClr>
                <a:schemeClr val="dk1"/>
              </a:buClr>
              <a:buSzPts val="2200"/>
              <a:buNone/>
            </a:pPr>
            <a:r>
              <a:rPr lang="en-US" sz="2400" dirty="0">
                <a:ea typeface="Roboto"/>
                <a:cs typeface="Roboto"/>
                <a:sym typeface="Roboto"/>
              </a:rPr>
              <a:t>Physicist, Institute of Advanced Study</a:t>
            </a:r>
            <a:endParaRPr sz="2400" dirty="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49" name="Google Shape;1649;p282"/>
          <p:cNvPicPr preferRelativeResize="0">
            <a:picLocks noGrp="1"/>
          </p:cNvPicPr>
          <p:nvPr>
            <p:ph type="pic" idx="2"/>
          </p:nvPr>
        </p:nvPicPr>
        <p:blipFill rotWithShape="1">
          <a:blip r:embed="rId3">
            <a:alphaModFix/>
          </a:blip>
          <a:srcRect/>
          <a:stretch/>
        </p:blipFill>
        <p:spPr>
          <a:xfrm>
            <a:off x="1538393" y="535688"/>
            <a:ext cx="3418617" cy="5164074"/>
          </a:xfrm>
          <a:prstGeom prst="rect">
            <a:avLst/>
          </a:prstGeom>
          <a:noFill/>
          <a:ln>
            <a:noFill/>
          </a:ln>
        </p:spPr>
      </p:pic>
      <p:sp>
        <p:nvSpPr>
          <p:cNvPr id="1650" name="Google Shape;1650;p282"/>
          <p:cNvSpPr txBox="1">
            <a:spLocks noGrp="1"/>
          </p:cNvSpPr>
          <p:nvPr>
            <p:ph type="body" idx="1"/>
          </p:nvPr>
        </p:nvSpPr>
        <p:spPr>
          <a:xfrm>
            <a:off x="5536871" y="3791761"/>
            <a:ext cx="6005400" cy="1699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2800"/>
              <a:buNone/>
            </a:pPr>
            <a:r>
              <a:rPr lang="en-US" sz="2400" dirty="0">
                <a:solidFill>
                  <a:schemeClr val="dk1"/>
                </a:solidFill>
                <a:latin typeface="Century Gothic" panose="020B0502020202020204" pitchFamily="34" charset="0"/>
                <a:ea typeface="Roboto"/>
                <a:cs typeface="Roboto"/>
                <a:sym typeface="Roboto"/>
              </a:rPr>
              <a:t>– Stuart </a:t>
            </a:r>
            <a:r>
              <a:rPr lang="en-US" sz="2400" dirty="0" err="1">
                <a:solidFill>
                  <a:schemeClr val="dk1"/>
                </a:solidFill>
                <a:latin typeface="Century Gothic" panose="020B0502020202020204" pitchFamily="34" charset="0"/>
                <a:ea typeface="Roboto"/>
                <a:cs typeface="Roboto"/>
                <a:sym typeface="Roboto"/>
              </a:rPr>
              <a:t>Firestein</a:t>
            </a:r>
            <a:endParaRPr sz="2400" dirty="0">
              <a:solidFill>
                <a:schemeClr val="dk1"/>
              </a:solidFill>
              <a:latin typeface="Century Gothic" panose="020B0502020202020204" pitchFamily="34" charset="0"/>
              <a:ea typeface="Roboto"/>
              <a:cs typeface="Roboto"/>
              <a:sym typeface="Roboto"/>
            </a:endParaRPr>
          </a:p>
          <a:p>
            <a:pPr marL="0" lvl="0" indent="0" algn="r" rtl="0">
              <a:lnSpc>
                <a:spcPct val="100000"/>
              </a:lnSpc>
              <a:spcBef>
                <a:spcPts val="1000"/>
              </a:spcBef>
              <a:spcAft>
                <a:spcPts val="0"/>
              </a:spcAft>
              <a:buClr>
                <a:schemeClr val="dk1"/>
              </a:buClr>
              <a:buSzPts val="2000"/>
              <a:buNone/>
            </a:pPr>
            <a:r>
              <a:rPr lang="en-US" sz="2400" dirty="0">
                <a:solidFill>
                  <a:schemeClr val="dk1"/>
                </a:solidFill>
                <a:latin typeface="Century Gothic" panose="020B0502020202020204" pitchFamily="34" charset="0"/>
                <a:ea typeface="Roboto"/>
                <a:cs typeface="Roboto"/>
                <a:sym typeface="Roboto"/>
              </a:rPr>
              <a:t>Professor, Department of Biology, Columbia University</a:t>
            </a:r>
            <a:endParaRPr sz="2400" dirty="0">
              <a:solidFill>
                <a:schemeClr val="dk1"/>
              </a:solidFill>
              <a:latin typeface="Century Gothic" panose="020B0502020202020204" pitchFamily="34" charset="0"/>
              <a:ea typeface="Roboto"/>
              <a:cs typeface="Roboto"/>
              <a:sym typeface="Roboto"/>
            </a:endParaRPr>
          </a:p>
        </p:txBody>
      </p:sp>
      <p:sp>
        <p:nvSpPr>
          <p:cNvPr id="1651" name="Google Shape;1651;p282"/>
          <p:cNvSpPr txBox="1">
            <a:spLocks noGrp="1"/>
          </p:cNvSpPr>
          <p:nvPr>
            <p:ph type="body" idx="3"/>
          </p:nvPr>
        </p:nvSpPr>
        <p:spPr>
          <a:xfrm>
            <a:off x="5631035" y="978750"/>
            <a:ext cx="6005340" cy="25787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None/>
            </a:pPr>
            <a:r>
              <a:rPr lang="en-US" sz="3200" dirty="0">
                <a:latin typeface="Century Gothic" panose="020B0502020202020204" pitchFamily="34" charset="0"/>
                <a:ea typeface="Roboto"/>
                <a:cs typeface="Roboto"/>
                <a:sym typeface="Roboto"/>
              </a:rPr>
              <a:t>“We must teach students how to think in questions, how to manage ignorance.”</a:t>
            </a:r>
            <a:endParaRPr sz="3200" dirty="0">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283"/>
          <p:cNvSpPr txBox="1">
            <a:spLocks noGrp="1"/>
          </p:cNvSpPr>
          <p:nvPr>
            <p:ph type="body" idx="4294967295"/>
          </p:nvPr>
        </p:nvSpPr>
        <p:spPr>
          <a:xfrm>
            <a:off x="654209" y="4815436"/>
            <a:ext cx="10933735" cy="12571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4400"/>
              <a:buNone/>
            </a:pPr>
            <a:r>
              <a:rPr lang="en-US" sz="4400" dirty="0">
                <a:solidFill>
                  <a:schemeClr val="accent1"/>
                </a:solidFill>
              </a:rPr>
              <a:t>Why spend time teaching the skill of question formulation?</a:t>
            </a:r>
            <a:endParaRPr sz="4400" dirty="0">
              <a:solidFill>
                <a:schemeClr val="accent1"/>
              </a:solidFill>
              <a:latin typeface="Century Gothic" panose="020B0502020202020204" pitchFamily="34" charset="0"/>
              <a:ea typeface="Rockwell"/>
              <a:cs typeface="Rockwell"/>
              <a:sym typeface="Rockwell"/>
            </a:endParaRPr>
          </a:p>
        </p:txBody>
      </p:sp>
      <p:cxnSp>
        <p:nvCxnSpPr>
          <p:cNvPr id="1658" name="Google Shape;1658;p283"/>
          <p:cNvCxnSpPr/>
          <p:nvPr/>
        </p:nvCxnSpPr>
        <p:spPr>
          <a:xfrm>
            <a:off x="654207" y="6343748"/>
            <a:ext cx="10625279" cy="0"/>
          </a:xfrm>
          <a:prstGeom prst="straightConnector1">
            <a:avLst/>
          </a:prstGeom>
          <a:noFill/>
          <a:ln w="9525" cap="flat" cmpd="sng">
            <a:solidFill>
              <a:schemeClr val="dk2"/>
            </a:solidFill>
            <a:prstDash val="solid"/>
            <a:miter lim="800000"/>
            <a:headEnd type="none" w="sm" len="sm"/>
            <a:tailEnd type="none" w="sm" len="sm"/>
          </a:ln>
        </p:spPr>
      </p:cxnSp>
      <p:pic>
        <p:nvPicPr>
          <p:cNvPr id="1659" name="Google Shape;1659;p283"/>
          <p:cNvPicPr preferRelativeResize="0"/>
          <p:nvPr/>
        </p:nvPicPr>
        <p:blipFill rotWithShape="1">
          <a:blip r:embed="rId3">
            <a:alphaModFix/>
          </a:blip>
          <a:srcRect/>
          <a:stretch/>
        </p:blipFill>
        <p:spPr>
          <a:xfrm>
            <a:off x="2063265" y="194999"/>
            <a:ext cx="5929081" cy="44055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284"/>
          <p:cNvSpPr txBox="1">
            <a:spLocks noGrp="1"/>
          </p:cNvSpPr>
          <p:nvPr>
            <p:ph type="title"/>
          </p:nvPr>
        </p:nvSpPr>
        <p:spPr>
          <a:xfrm>
            <a:off x="597126" y="83476"/>
            <a:ext cx="1080471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600"/>
              <a:buFont typeface="Century Gothic"/>
              <a:buNone/>
            </a:pPr>
            <a:r>
              <a:rPr lang="en-US" sz="3800" dirty="0">
                <a:solidFill>
                  <a:schemeClr val="tx1"/>
                </a:solidFill>
              </a:rPr>
              <a:t>Only 27% of Graduates Believe College Taught Them How to Ask Their Own Questions</a:t>
            </a:r>
            <a:endParaRPr sz="3800" dirty="0">
              <a:solidFill>
                <a:schemeClr val="tx1"/>
              </a:solidFill>
            </a:endParaRPr>
          </a:p>
        </p:txBody>
      </p:sp>
      <p:sp>
        <p:nvSpPr>
          <p:cNvPr id="1666" name="Google Shape;1666;p284"/>
          <p:cNvSpPr txBox="1">
            <a:spLocks noGrp="1"/>
          </p:cNvSpPr>
          <p:nvPr>
            <p:ph type="body" idx="1"/>
          </p:nvPr>
        </p:nvSpPr>
        <p:spPr>
          <a:xfrm>
            <a:off x="1325010" y="6219264"/>
            <a:ext cx="10515600" cy="235324"/>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900"/>
              <a:buNone/>
            </a:pPr>
            <a:r>
              <a:rPr lang="en-US" sz="1600" dirty="0"/>
              <a:t>Alison Head, Project Information Literacy at University of Washington, 2016</a:t>
            </a:r>
            <a:endParaRPr sz="1600" dirty="0"/>
          </a:p>
          <a:p>
            <a:pPr marL="228600" lvl="0" indent="-171450" algn="r" rtl="0">
              <a:lnSpc>
                <a:spcPct val="90000"/>
              </a:lnSpc>
              <a:spcBef>
                <a:spcPts val="1000"/>
              </a:spcBef>
              <a:spcAft>
                <a:spcPts val="0"/>
              </a:spcAft>
              <a:buClr>
                <a:schemeClr val="dk1"/>
              </a:buClr>
              <a:buSzPts val="900"/>
              <a:buNone/>
            </a:pPr>
            <a:endParaRPr sz="900" dirty="0"/>
          </a:p>
        </p:txBody>
      </p:sp>
      <p:pic>
        <p:nvPicPr>
          <p:cNvPr id="1667" name="Google Shape;1667;p284"/>
          <p:cNvPicPr preferRelativeResize="0"/>
          <p:nvPr/>
        </p:nvPicPr>
        <p:blipFill rotWithShape="1">
          <a:blip r:embed="rId3">
            <a:alphaModFix/>
          </a:blip>
          <a:srcRect/>
          <a:stretch/>
        </p:blipFill>
        <p:spPr>
          <a:xfrm>
            <a:off x="2735709" y="1592446"/>
            <a:ext cx="6364928" cy="4316320"/>
          </a:xfrm>
          <a:prstGeom prst="rect">
            <a:avLst/>
          </a:prstGeom>
          <a:noFill/>
          <a:ln>
            <a:noFill/>
          </a:ln>
        </p:spPr>
      </p:pic>
      <p:pic>
        <p:nvPicPr>
          <p:cNvPr id="1668" name="Google Shape;1668;p284"/>
          <p:cNvPicPr preferRelativeResize="0"/>
          <p:nvPr/>
        </p:nvPicPr>
        <p:blipFill rotWithShape="1">
          <a:blip r:embed="rId4">
            <a:alphaModFix/>
          </a:blip>
          <a:srcRect/>
          <a:stretch/>
        </p:blipFill>
        <p:spPr>
          <a:xfrm>
            <a:off x="5294812" y="5908766"/>
            <a:ext cx="1409341" cy="18340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285"/>
          <p:cNvSpPr txBox="1">
            <a:spLocks noGrp="1"/>
          </p:cNvSpPr>
          <p:nvPr>
            <p:ph type="title"/>
          </p:nvPr>
        </p:nvSpPr>
        <p:spPr>
          <a:xfrm>
            <a:off x="999874" y="2245659"/>
            <a:ext cx="9493135" cy="15760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entury Gothic"/>
              <a:buNone/>
            </a:pPr>
            <a:r>
              <a:rPr lang="en-US" sz="4000" b="0" dirty="0">
                <a:solidFill>
                  <a:schemeClr val="dk1"/>
                </a:solidFill>
                <a:sym typeface="Century Gothic"/>
              </a:rPr>
              <a:t>But, the problem begins long before college…</a:t>
            </a:r>
            <a:endParaRPr sz="4000" dirty="0"/>
          </a:p>
        </p:txBody>
      </p:sp>
      <p:cxnSp>
        <p:nvCxnSpPr>
          <p:cNvPr id="1674" name="Google Shape;1674;p285"/>
          <p:cNvCxnSpPr/>
          <p:nvPr/>
        </p:nvCxnSpPr>
        <p:spPr>
          <a:xfrm>
            <a:off x="728523" y="5977988"/>
            <a:ext cx="10625279"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286"/>
          <p:cNvSpPr txBox="1">
            <a:spLocks noGrp="1"/>
          </p:cNvSpPr>
          <p:nvPr>
            <p:ph type="title"/>
          </p:nvPr>
        </p:nvSpPr>
        <p:spPr>
          <a:xfrm>
            <a:off x="838200" y="20220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dirty="0">
                <a:solidFill>
                  <a:schemeClr val="tx1"/>
                </a:solidFill>
              </a:rPr>
              <a:t>Question Asking Declines with Age</a:t>
            </a:r>
            <a:endParaRPr dirty="0">
              <a:solidFill>
                <a:schemeClr val="tx1"/>
              </a:solidFill>
            </a:endParaRPr>
          </a:p>
        </p:txBody>
      </p:sp>
      <p:pic>
        <p:nvPicPr>
          <p:cNvPr id="1681" name="Google Shape;1681;p286"/>
          <p:cNvPicPr preferRelativeResize="0"/>
          <p:nvPr/>
        </p:nvPicPr>
        <p:blipFill rotWithShape="1">
          <a:blip r:embed="rId3">
            <a:alphaModFix/>
          </a:blip>
          <a:srcRect/>
          <a:stretch/>
        </p:blipFill>
        <p:spPr>
          <a:xfrm>
            <a:off x="1215149" y="4775931"/>
            <a:ext cx="946443" cy="1232702"/>
          </a:xfrm>
          <a:prstGeom prst="rect">
            <a:avLst/>
          </a:prstGeom>
          <a:noFill/>
          <a:ln>
            <a:noFill/>
          </a:ln>
        </p:spPr>
      </p:pic>
      <p:pic>
        <p:nvPicPr>
          <p:cNvPr id="1682" name="Google Shape;1682;p286"/>
          <p:cNvPicPr preferRelativeResize="0"/>
          <p:nvPr/>
        </p:nvPicPr>
        <p:blipFill rotWithShape="1">
          <a:blip r:embed="rId4">
            <a:alphaModFix/>
          </a:blip>
          <a:srcRect/>
          <a:stretch/>
        </p:blipFill>
        <p:spPr>
          <a:xfrm>
            <a:off x="6263090" y="3470907"/>
            <a:ext cx="950942" cy="2537726"/>
          </a:xfrm>
          <a:prstGeom prst="rect">
            <a:avLst/>
          </a:prstGeom>
          <a:noFill/>
          <a:ln>
            <a:noFill/>
          </a:ln>
        </p:spPr>
      </p:pic>
      <p:sp>
        <p:nvSpPr>
          <p:cNvPr id="1683" name="Google Shape;1683;p286"/>
          <p:cNvSpPr txBox="1"/>
          <p:nvPr/>
        </p:nvSpPr>
        <p:spPr>
          <a:xfrm>
            <a:off x="5681383" y="6246198"/>
            <a:ext cx="6510618" cy="58473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Century Gothic"/>
              <a:buNone/>
            </a:pPr>
            <a:r>
              <a:rPr lang="en-US" sz="1600" b="0" i="0" u="none" strike="noStrike" cap="none" dirty="0">
                <a:solidFill>
                  <a:srgbClr val="000000"/>
                </a:solidFill>
                <a:latin typeface="Century Gothic"/>
                <a:ea typeface="Century Gothic"/>
                <a:cs typeface="Century Gothic"/>
                <a:sym typeface="Century Gothic"/>
              </a:rPr>
              <a:t>Tizard, B., Hughes, M., Carmichael, H., &amp; Pinkerton, G. (1983)</a:t>
            </a:r>
            <a:endParaRPr sz="1600" dirty="0">
              <a:latin typeface="Century Gothic" panose="020B0502020202020204" pitchFamily="34" charset="0"/>
            </a:endParaRPr>
          </a:p>
          <a:p>
            <a:pPr marL="0" marR="0" lvl="0" indent="0" algn="r" rtl="0">
              <a:lnSpc>
                <a:spcPct val="100000"/>
              </a:lnSpc>
              <a:spcBef>
                <a:spcPts val="0"/>
              </a:spcBef>
              <a:spcAft>
                <a:spcPts val="0"/>
              </a:spcAft>
              <a:buClr>
                <a:srgbClr val="000000"/>
              </a:buClr>
              <a:buSzPts val="900"/>
              <a:buFont typeface="Century Gothic"/>
              <a:buNone/>
            </a:pPr>
            <a:r>
              <a:rPr lang="en-US" sz="1600" b="0" i="0" u="none" strike="noStrike" cap="none" dirty="0">
                <a:solidFill>
                  <a:srgbClr val="000000"/>
                </a:solidFill>
                <a:latin typeface="Century Gothic"/>
                <a:ea typeface="Century Gothic"/>
                <a:cs typeface="Century Gothic"/>
                <a:sym typeface="Century Gothic"/>
              </a:rPr>
              <a:t>Pearson, J.C. &amp; West, R. (2009)</a:t>
            </a:r>
            <a:r>
              <a:rPr lang="en-US" sz="900" b="0" i="0" u="none" strike="noStrike" cap="none" dirty="0">
                <a:solidFill>
                  <a:srgbClr val="000000"/>
                </a:solidFill>
                <a:latin typeface="Century Gothic"/>
                <a:ea typeface="Century Gothic"/>
                <a:cs typeface="Century Gothic"/>
                <a:sym typeface="Century Gothic"/>
              </a:rPr>
              <a:t> </a:t>
            </a:r>
            <a:endParaRPr dirty="0">
              <a:latin typeface="Century Gothic" panose="020B0502020202020204" pitchFamily="34" charset="0"/>
            </a:endParaRPr>
          </a:p>
        </p:txBody>
      </p:sp>
      <p:pic>
        <p:nvPicPr>
          <p:cNvPr id="1684" name="Google Shape;1684;p286"/>
          <p:cNvPicPr preferRelativeResize="0"/>
          <p:nvPr/>
        </p:nvPicPr>
        <p:blipFill rotWithShape="1">
          <a:blip r:embed="rId5">
            <a:alphaModFix/>
          </a:blip>
          <a:srcRect l="25000" r="51756"/>
          <a:stretch/>
        </p:blipFill>
        <p:spPr>
          <a:xfrm>
            <a:off x="2798054" y="1379671"/>
            <a:ext cx="1882131" cy="4528343"/>
          </a:xfrm>
          <a:prstGeom prst="rect">
            <a:avLst/>
          </a:prstGeom>
          <a:noFill/>
          <a:ln>
            <a:noFill/>
          </a:ln>
        </p:spPr>
      </p:pic>
      <p:pic>
        <p:nvPicPr>
          <p:cNvPr id="1685" name="Google Shape;1685;p286"/>
          <p:cNvPicPr preferRelativeResize="0"/>
          <p:nvPr/>
        </p:nvPicPr>
        <p:blipFill rotWithShape="1">
          <a:blip r:embed="rId5">
            <a:alphaModFix/>
          </a:blip>
          <a:srcRect l="50699" r="29752"/>
          <a:stretch/>
        </p:blipFill>
        <p:spPr>
          <a:xfrm>
            <a:off x="7990173" y="1292265"/>
            <a:ext cx="1583019" cy="4528343"/>
          </a:xfrm>
          <a:prstGeom prst="rect">
            <a:avLst/>
          </a:prstGeom>
          <a:noFill/>
          <a:ln>
            <a:noFill/>
          </a:ln>
        </p:spPr>
      </p:pic>
      <p:pic>
        <p:nvPicPr>
          <p:cNvPr id="1686" name="Google Shape;1686;p286"/>
          <p:cNvPicPr preferRelativeResize="0"/>
          <p:nvPr/>
        </p:nvPicPr>
        <p:blipFill rotWithShape="1">
          <a:blip r:embed="rId5">
            <a:alphaModFix/>
          </a:blip>
          <a:srcRect l="25000" r="71476"/>
          <a:stretch/>
        </p:blipFill>
        <p:spPr>
          <a:xfrm>
            <a:off x="7356037" y="1379672"/>
            <a:ext cx="285171" cy="44897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287"/>
          <p:cNvSpPr txBox="1">
            <a:spLocks noGrp="1"/>
          </p:cNvSpPr>
          <p:nvPr>
            <p:ph type="title"/>
          </p:nvPr>
        </p:nvSpPr>
        <p:spPr>
          <a:xfrm>
            <a:off x="855351" y="2460984"/>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4900" dirty="0">
                <a:solidFill>
                  <a:schemeClr val="dk1"/>
                </a:solidFill>
                <a:latin typeface="Century Gothic"/>
                <a:ea typeface="Century Gothic"/>
                <a:cs typeface="Century Gothic"/>
                <a:sym typeface="Century Gothic"/>
              </a:rPr>
              <a:t>What happens when students do learn to ask their own questions?</a:t>
            </a:r>
            <a:br>
              <a:rPr lang="en-US" dirty="0">
                <a:latin typeface="Century Gothic" panose="020B0502020202020204" pitchFamily="34" charset="0"/>
                <a:ea typeface="Rockwell"/>
                <a:cs typeface="Rockwell"/>
                <a:sym typeface="Rockwell"/>
              </a:rPr>
            </a:br>
            <a:endParaRPr dirty="0"/>
          </a:p>
        </p:txBody>
      </p:sp>
      <p:cxnSp>
        <p:nvCxnSpPr>
          <p:cNvPr id="1692" name="Google Shape;1692;p287"/>
          <p:cNvCxnSpPr/>
          <p:nvPr/>
        </p:nvCxnSpPr>
        <p:spPr>
          <a:xfrm>
            <a:off x="728523" y="5977988"/>
            <a:ext cx="10625279"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Google Shape;1698;p288"/>
          <p:cNvSpPr txBox="1">
            <a:spLocks noGrp="1"/>
          </p:cNvSpPr>
          <p:nvPr>
            <p:ph type="title"/>
          </p:nvPr>
        </p:nvSpPr>
        <p:spPr>
          <a:xfrm>
            <a:off x="803343" y="4040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entury Gothic"/>
              <a:buNone/>
            </a:pPr>
            <a:r>
              <a:rPr lang="en-US" sz="4000" dirty="0">
                <a:solidFill>
                  <a:schemeClr val="tx1"/>
                </a:solidFill>
                <a:latin typeface="Century Gothic"/>
                <a:ea typeface="Century Gothic"/>
                <a:cs typeface="Century Gothic"/>
                <a:sym typeface="Century Gothic"/>
              </a:rPr>
              <a:t>Research on </a:t>
            </a:r>
            <a:br>
              <a:rPr lang="en-US" sz="4000" dirty="0">
                <a:solidFill>
                  <a:schemeClr val="tx1"/>
                </a:solidFill>
                <a:sym typeface="Century Gothic"/>
              </a:rPr>
            </a:br>
            <a:r>
              <a:rPr lang="en-US" sz="4000" dirty="0">
                <a:solidFill>
                  <a:schemeClr val="tx1"/>
                </a:solidFill>
                <a:sym typeface="Century Gothic"/>
              </a:rPr>
              <a:t>the Importance of Questioning</a:t>
            </a:r>
            <a:endParaRPr dirty="0">
              <a:solidFill>
                <a:schemeClr val="tx1"/>
              </a:solidFill>
            </a:endParaRPr>
          </a:p>
        </p:txBody>
      </p:sp>
      <p:sp>
        <p:nvSpPr>
          <p:cNvPr id="1699" name="Google Shape;1699;p288"/>
          <p:cNvSpPr txBox="1">
            <a:spLocks noGrp="1"/>
          </p:cNvSpPr>
          <p:nvPr>
            <p:ph type="body" idx="1"/>
          </p:nvPr>
        </p:nvSpPr>
        <p:spPr>
          <a:xfrm>
            <a:off x="1006813" y="2020969"/>
            <a:ext cx="10108660" cy="3994826"/>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dk1"/>
              </a:buClr>
              <a:buSzPct val="100000"/>
              <a:buNone/>
            </a:pPr>
            <a:r>
              <a:rPr lang="en-US" sz="4600" dirty="0"/>
              <a:t>Self-questioning (metacognitive strategy):</a:t>
            </a:r>
            <a:endParaRPr sz="4600" dirty="0"/>
          </a:p>
          <a:p>
            <a:pPr marL="228600" lvl="0" indent="-228600" algn="l" rtl="0">
              <a:lnSpc>
                <a:spcPct val="120000"/>
              </a:lnSpc>
              <a:spcBef>
                <a:spcPts val="1000"/>
              </a:spcBef>
              <a:spcAft>
                <a:spcPts val="0"/>
              </a:spcAft>
              <a:buClr>
                <a:schemeClr val="dk1"/>
              </a:buClr>
              <a:buSzPct val="100000"/>
              <a:buChar char="•"/>
            </a:pPr>
            <a:r>
              <a:rPr lang="en-US" sz="4600" dirty="0"/>
              <a:t>Student formulation of their own questions is one of the most effective metacognitive strategies </a:t>
            </a:r>
            <a:endParaRPr sz="4600" dirty="0"/>
          </a:p>
          <a:p>
            <a:pPr marL="228600" lvl="0" indent="-228600" algn="l" rtl="0">
              <a:lnSpc>
                <a:spcPct val="120000"/>
              </a:lnSpc>
              <a:spcBef>
                <a:spcPts val="1000"/>
              </a:spcBef>
              <a:spcAft>
                <a:spcPts val="0"/>
              </a:spcAft>
              <a:buClr>
                <a:schemeClr val="dk1"/>
              </a:buClr>
              <a:buSzPct val="100000"/>
              <a:buChar char="•"/>
            </a:pPr>
            <a:r>
              <a:rPr lang="en-US" sz="4600" dirty="0"/>
              <a:t>Engaging in pre-lesson self-questioning improved students rate of learning by nearly 50%</a:t>
            </a:r>
            <a:endParaRPr sz="4600" dirty="0"/>
          </a:p>
          <a:p>
            <a:pPr marL="0" lvl="0" indent="0" algn="r" rtl="0">
              <a:lnSpc>
                <a:spcPct val="90000"/>
              </a:lnSpc>
              <a:spcBef>
                <a:spcPts val="1000"/>
              </a:spcBef>
              <a:spcAft>
                <a:spcPts val="0"/>
              </a:spcAft>
              <a:buClr>
                <a:schemeClr val="dk1"/>
              </a:buClr>
              <a:buSzPct val="100000"/>
              <a:buNone/>
            </a:pPr>
            <a:endParaRPr sz="2400" i="1" dirty="0"/>
          </a:p>
          <a:p>
            <a:pPr marL="0" lvl="0" indent="0" algn="r" rtl="0">
              <a:lnSpc>
                <a:spcPct val="120000"/>
              </a:lnSpc>
              <a:spcBef>
                <a:spcPts val="0"/>
              </a:spcBef>
              <a:spcAft>
                <a:spcPts val="0"/>
              </a:spcAft>
              <a:buClr>
                <a:schemeClr val="dk1"/>
              </a:buClr>
              <a:buSzPct val="100000"/>
              <a:buNone/>
            </a:pPr>
            <a:r>
              <a:rPr lang="en-US" sz="3400" dirty="0"/>
              <a:t>- John Hattie</a:t>
            </a:r>
            <a:endParaRPr sz="3400" dirty="0"/>
          </a:p>
        </p:txBody>
      </p:sp>
      <p:sp>
        <p:nvSpPr>
          <p:cNvPr id="2" name="Rectangle 1"/>
          <p:cNvSpPr/>
          <p:nvPr/>
        </p:nvSpPr>
        <p:spPr>
          <a:xfrm>
            <a:off x="2017059" y="6015795"/>
            <a:ext cx="9238130" cy="387798"/>
          </a:xfrm>
          <a:prstGeom prst="rect">
            <a:avLst/>
          </a:prstGeom>
        </p:spPr>
        <p:txBody>
          <a:bodyPr wrap="square">
            <a:spAutoFit/>
          </a:bodyPr>
          <a:lstStyle/>
          <a:p>
            <a:pPr lvl="0" algn="r">
              <a:lnSpc>
                <a:spcPct val="120000"/>
              </a:lnSpc>
              <a:spcBef>
                <a:spcPts val="600"/>
              </a:spcBef>
              <a:buClr>
                <a:schemeClr val="dk1"/>
              </a:buClr>
              <a:buSzPct val="100000"/>
            </a:pPr>
            <a:r>
              <a:rPr lang="en-US" sz="1600" i="1" dirty="0"/>
              <a:t>Hattie, J., 2008. Visible Learning: A Synthesis of Over 800 meta-Analyses Relating to Achievement</a:t>
            </a:r>
            <a:endParaRPr lang="en-US" sz="1600" dirty="0"/>
          </a:p>
        </p:txBody>
      </p:sp>
      <p:cxnSp>
        <p:nvCxnSpPr>
          <p:cNvPr id="5" name="Google Shape;1692;p287"/>
          <p:cNvCxnSpPr/>
          <p:nvPr/>
        </p:nvCxnSpPr>
        <p:spPr>
          <a:xfrm>
            <a:off x="728523" y="5977988"/>
            <a:ext cx="10625279"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271"/>
          <p:cNvSpPr txBox="1">
            <a:spLocks noGrp="1"/>
          </p:cNvSpPr>
          <p:nvPr>
            <p:ph type="title"/>
          </p:nvPr>
        </p:nvSpPr>
        <p:spPr>
          <a:xfrm>
            <a:off x="838200" y="9275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rPr>
              <a:t>Acknowledgments </a:t>
            </a:r>
            <a:endParaRPr dirty="0"/>
          </a:p>
        </p:txBody>
      </p:sp>
      <p:sp>
        <p:nvSpPr>
          <p:cNvPr id="1562" name="Google Shape;1562;p271"/>
          <p:cNvSpPr txBox="1">
            <a:spLocks noGrp="1"/>
          </p:cNvSpPr>
          <p:nvPr>
            <p:ph type="body" idx="1"/>
          </p:nvPr>
        </p:nvSpPr>
        <p:spPr>
          <a:xfrm>
            <a:off x="941825" y="1219800"/>
            <a:ext cx="10304400" cy="521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sz="2400" dirty="0"/>
          </a:p>
          <a:p>
            <a:pPr marL="0" lvl="0" indent="0" algn="l" rtl="0">
              <a:lnSpc>
                <a:spcPct val="115000"/>
              </a:lnSpc>
              <a:spcBef>
                <a:spcPts val="0"/>
              </a:spcBef>
              <a:spcAft>
                <a:spcPts val="0"/>
              </a:spcAft>
              <a:buClr>
                <a:schemeClr val="dk1"/>
              </a:buClr>
              <a:buSzPts val="2800"/>
              <a:buNone/>
            </a:pPr>
            <a:r>
              <a:rPr lang="en-US" sz="2400" dirty="0"/>
              <a:t>We are deeply grateful to: </a:t>
            </a:r>
          </a:p>
          <a:p>
            <a:pPr marL="342900">
              <a:lnSpc>
                <a:spcPct val="115000"/>
              </a:lnSpc>
              <a:spcBef>
                <a:spcPts val="0"/>
              </a:spcBef>
              <a:buSzPts val="2800"/>
            </a:pPr>
            <a:r>
              <a:rPr lang="en-US" sz="2400" dirty="0"/>
              <a:t>The National Science Foundation for our GERMINATION EXPANSION grant (#2203717:Building Question Formulation Capacity through the Research Question Network (</a:t>
            </a:r>
            <a:r>
              <a:rPr lang="en-US" sz="2400" dirty="0" err="1"/>
              <a:t>rQnet</a:t>
            </a:r>
            <a:r>
              <a:rPr lang="en-US" sz="2400" dirty="0"/>
              <a:t>)) that allows us to explore the rubric for impactful research questions and disseminate the effectiveness of the Question Formulation Technique in higher education</a:t>
            </a:r>
          </a:p>
          <a:p>
            <a:pPr marL="342900">
              <a:lnSpc>
                <a:spcPct val="115000"/>
              </a:lnSpc>
              <a:spcBef>
                <a:spcPts val="0"/>
              </a:spcBef>
              <a:buSzPts val="2800"/>
            </a:pPr>
            <a:r>
              <a:rPr lang="en-US" sz="2400" dirty="0"/>
              <a:t>Tomoko Ouchi, Manager of the Question Formulation Theory Program at RQI, for all her hard work in helping us prepare for this session</a:t>
            </a:r>
            <a:endParaRP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289"/>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dirty="0">
                <a:solidFill>
                  <a:schemeClr val="tx1"/>
                </a:solidFill>
                <a:latin typeface="Century Gothic"/>
                <a:ea typeface="Century Gothic"/>
                <a:cs typeface="Century Gothic"/>
                <a:sym typeface="Century Gothic"/>
              </a:rPr>
              <a:t>Student </a:t>
            </a:r>
            <a:r>
              <a:rPr lang="en-US" dirty="0">
                <a:solidFill>
                  <a:schemeClr val="tx1"/>
                </a:solidFill>
                <a:sym typeface="Century Gothic"/>
              </a:rPr>
              <a:t>Reflection</a:t>
            </a:r>
            <a:endParaRPr dirty="0">
              <a:solidFill>
                <a:schemeClr val="tx1"/>
              </a:solidFill>
            </a:endParaRPr>
          </a:p>
        </p:txBody>
      </p:sp>
      <p:pic>
        <p:nvPicPr>
          <p:cNvPr id="1706" name="Google Shape;1706;p289"/>
          <p:cNvPicPr preferRelativeResize="0"/>
          <p:nvPr/>
        </p:nvPicPr>
        <p:blipFill rotWithShape="1">
          <a:blip r:embed="rId3">
            <a:alphaModFix/>
          </a:blip>
          <a:srcRect/>
          <a:stretch/>
        </p:blipFill>
        <p:spPr>
          <a:xfrm>
            <a:off x="2183257" y="1632914"/>
            <a:ext cx="7968971" cy="3173548"/>
          </a:xfrm>
          <a:prstGeom prst="rect">
            <a:avLst/>
          </a:prstGeom>
          <a:noFill/>
          <a:ln>
            <a:noFill/>
          </a:ln>
        </p:spPr>
      </p:pic>
      <p:sp>
        <p:nvSpPr>
          <p:cNvPr id="1707" name="Google Shape;1707;p289"/>
          <p:cNvSpPr txBox="1"/>
          <p:nvPr/>
        </p:nvSpPr>
        <p:spPr>
          <a:xfrm>
            <a:off x="1843089" y="4816345"/>
            <a:ext cx="927829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000000"/>
                </a:solidFill>
                <a:latin typeface="Century Gothic"/>
                <a:ea typeface="Century Gothic"/>
                <a:cs typeface="Century Gothic"/>
                <a:sym typeface="Century Gothic"/>
              </a:rPr>
              <a:t>“The way it made me feel was smart because I was asking good questions and giving good answers.”</a:t>
            </a:r>
            <a:endParaRPr dirty="0">
              <a:latin typeface="Century Gothic" panose="020B0502020202020204" pitchFamily="34" charset="0"/>
            </a:endParaRPr>
          </a:p>
        </p:txBody>
      </p:sp>
      <p:sp>
        <p:nvSpPr>
          <p:cNvPr id="1708" name="Google Shape;1708;p289"/>
          <p:cNvSpPr txBox="1"/>
          <p:nvPr/>
        </p:nvSpPr>
        <p:spPr>
          <a:xfrm>
            <a:off x="4495786" y="5905078"/>
            <a:ext cx="6254837"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dirty="0">
                <a:solidFill>
                  <a:srgbClr val="000000"/>
                </a:solidFill>
                <a:latin typeface="Century Gothic"/>
                <a:ea typeface="Century Gothic"/>
                <a:cs typeface="Century Gothic"/>
                <a:sym typeface="Century Gothic"/>
              </a:rPr>
              <a:t>-Boston 9</a:t>
            </a:r>
            <a:r>
              <a:rPr lang="en-US" sz="2000" baseline="30000" dirty="0">
                <a:solidFill>
                  <a:srgbClr val="000000"/>
                </a:solidFill>
                <a:latin typeface="Century Gothic"/>
                <a:ea typeface="Century Gothic"/>
                <a:cs typeface="Century Gothic"/>
                <a:sym typeface="Century Gothic"/>
              </a:rPr>
              <a:t>th</a:t>
            </a:r>
            <a:r>
              <a:rPr lang="en-US" sz="2000" dirty="0">
                <a:solidFill>
                  <a:srgbClr val="000000"/>
                </a:solidFill>
                <a:latin typeface="Century Gothic"/>
                <a:ea typeface="Century Gothic"/>
                <a:cs typeface="Century Gothic"/>
                <a:sym typeface="Century Gothic"/>
              </a:rPr>
              <a:t> grade summer school student</a:t>
            </a:r>
            <a:endParaRPr dirty="0">
              <a:latin typeface="Century Gothic" panose="020B0502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291"/>
          <p:cNvSpPr txBox="1">
            <a:spLocks noGrp="1"/>
          </p:cNvSpPr>
          <p:nvPr>
            <p:ph type="title"/>
          </p:nvPr>
        </p:nvSpPr>
        <p:spPr>
          <a:xfrm>
            <a:off x="524450" y="365125"/>
            <a:ext cx="10829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Overview</a:t>
            </a:r>
            <a:endParaRPr dirty="0">
              <a:solidFill>
                <a:schemeClr val="dk1"/>
              </a:solidFill>
              <a:latin typeface="Century Gothic" panose="020B0502020202020204" pitchFamily="34" charset="0"/>
              <a:ea typeface="Roboto"/>
              <a:cs typeface="Roboto"/>
              <a:sym typeface="Roboto"/>
            </a:endParaRPr>
          </a:p>
        </p:txBody>
      </p:sp>
      <p:sp>
        <p:nvSpPr>
          <p:cNvPr id="1721" name="Google Shape;1721;p291"/>
          <p:cNvSpPr txBox="1">
            <a:spLocks noGrp="1"/>
          </p:cNvSpPr>
          <p:nvPr>
            <p:ph type="body" idx="1"/>
          </p:nvPr>
        </p:nvSpPr>
        <p:spPr>
          <a:xfrm>
            <a:off x="540750" y="1980275"/>
            <a:ext cx="11110500" cy="4157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Introduction and overview</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b="1" dirty="0">
                <a:latin typeface="Century Gothic" panose="020B0502020202020204" pitchFamily="34" charset="0"/>
                <a:ea typeface="Roboto"/>
                <a:cs typeface="Roboto"/>
                <a:sym typeface="Roboto"/>
              </a:rPr>
              <a:t>Collaborative learning with the Question Formulation Technique (QFT)</a:t>
            </a:r>
            <a:endParaRPr b="1"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Looking behind the curtain</a:t>
            </a:r>
            <a:endParaRPr dirty="0">
              <a:latin typeface="Century Gothic" panose="020B0502020202020204" pitchFamily="34" charset="0"/>
              <a:ea typeface="Roboto"/>
              <a:cs typeface="Roboto"/>
              <a:sym typeface="Roboto"/>
            </a:endParaRPr>
          </a:p>
          <a:p>
            <a:pPr marL="914400" lvl="0" indent="0" algn="l" rtl="0">
              <a:lnSpc>
                <a:spcPct val="100000"/>
              </a:lnSpc>
              <a:spcBef>
                <a:spcPts val="1000"/>
              </a:spcBef>
              <a:spcAft>
                <a:spcPts val="0"/>
              </a:spcAft>
              <a:buNone/>
            </a:pPr>
            <a:r>
              <a:rPr lang="en-US" sz="2600" dirty="0">
                <a:latin typeface="Century Gothic" panose="020B0502020202020204" pitchFamily="34" charset="0"/>
                <a:ea typeface="Roboto"/>
                <a:cs typeface="Roboto"/>
                <a:sym typeface="Roboto"/>
              </a:rPr>
              <a:t>                                       - Break-</a:t>
            </a:r>
            <a:endParaRPr sz="2600" dirty="0">
              <a:latin typeface="Century Gothic" panose="020B0502020202020204" pitchFamily="34" charset="0"/>
              <a:ea typeface="Roboto"/>
              <a:cs typeface="Roboto"/>
              <a:sym typeface="Roboto"/>
            </a:endParaRPr>
          </a:p>
          <a:p>
            <a:pPr marL="565150" lvl="0" indent="-514350" algn="l" rtl="0">
              <a:lnSpc>
                <a:spcPct val="100000"/>
              </a:lnSpc>
              <a:spcBef>
                <a:spcPts val="1000"/>
              </a:spcBef>
              <a:spcAft>
                <a:spcPts val="0"/>
              </a:spcAft>
              <a:buSzPts val="2800"/>
              <a:buFont typeface="+mj-lt"/>
              <a:buAutoNum type="arabicPeriod" startAt="4"/>
            </a:pPr>
            <a:r>
              <a:rPr lang="en-US" dirty="0">
                <a:latin typeface="Century Gothic" panose="020B0502020202020204" pitchFamily="34" charset="0"/>
                <a:ea typeface="Roboto"/>
                <a:cs typeface="Roboto"/>
                <a:sym typeface="Roboto"/>
              </a:rPr>
              <a:t>Your observation about student learning</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dirty="0">
                <a:latin typeface="Century Gothic" panose="020B0502020202020204" pitchFamily="34" charset="0"/>
                <a:ea typeface="Roboto"/>
                <a:cs typeface="Roboto"/>
                <a:sym typeface="Roboto"/>
              </a:rPr>
              <a:t>Question Focus design</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dirty="0">
                <a:latin typeface="Century Gothic" panose="020B0502020202020204" pitchFamily="34" charset="0"/>
                <a:ea typeface="Roboto"/>
                <a:cs typeface="Roboto"/>
                <a:sym typeface="Roboto"/>
              </a:rPr>
              <a:t>Question Formulation Theory and final </a:t>
            </a:r>
            <a:r>
              <a:rPr lang="en-US" dirty="0">
                <a:ea typeface="Roboto"/>
                <a:cs typeface="Roboto"/>
                <a:sym typeface="Roboto"/>
              </a:rPr>
              <a:t>r</a:t>
            </a:r>
            <a:r>
              <a:rPr lang="en-US" dirty="0">
                <a:latin typeface="Century Gothic" panose="020B0502020202020204" pitchFamily="34" charset="0"/>
                <a:ea typeface="Roboto"/>
                <a:cs typeface="Roboto"/>
                <a:sym typeface="Roboto"/>
              </a:rPr>
              <a:t>eflection</a:t>
            </a:r>
            <a:endParaRPr dirty="0">
              <a:latin typeface="Century Gothic" panose="020B0502020202020204" pitchFamily="34" charset="0"/>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1727" name="Google Shape;1727;p292"/>
          <p:cNvSpPr txBox="1">
            <a:spLocks noGrp="1"/>
          </p:cNvSpPr>
          <p:nvPr>
            <p:ph type="title"/>
          </p:nvPr>
        </p:nvSpPr>
        <p:spPr>
          <a:xfrm>
            <a:off x="666158" y="4784603"/>
            <a:ext cx="10919960" cy="13811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4800"/>
              <a:buFont typeface="Rockwell"/>
              <a:buNone/>
            </a:pPr>
            <a:r>
              <a:rPr lang="en-US" sz="4400" dirty="0">
                <a:latin typeface="Century Gothic" panose="020B0502020202020204" pitchFamily="34" charset="0"/>
                <a:ea typeface="Roboto"/>
                <a:cs typeface="Roboto"/>
                <a:sym typeface="Roboto"/>
              </a:rPr>
              <a:t>Collaborative Learning with </a:t>
            </a:r>
            <a:br>
              <a:rPr lang="en-US" sz="4400" dirty="0">
                <a:latin typeface="Century Gothic" panose="020B0502020202020204" pitchFamily="34" charset="0"/>
                <a:ea typeface="Roboto"/>
                <a:cs typeface="Roboto"/>
                <a:sym typeface="Roboto"/>
              </a:rPr>
            </a:br>
            <a:r>
              <a:rPr lang="en-US" sz="4400" dirty="0">
                <a:latin typeface="Century Gothic" panose="020B0502020202020204" pitchFamily="34" charset="0"/>
                <a:ea typeface="Roboto"/>
                <a:cs typeface="Roboto"/>
                <a:sym typeface="Roboto"/>
              </a:rPr>
              <a:t>the Question Formulation Technique　</a:t>
            </a:r>
            <a:endParaRPr sz="4400" dirty="0">
              <a:latin typeface="Century Gothic" panose="020B0502020202020204" pitchFamily="34" charset="0"/>
              <a:ea typeface="Roboto"/>
              <a:cs typeface="Roboto"/>
              <a:sym typeface="Roboto"/>
            </a:endParaRPr>
          </a:p>
        </p:txBody>
      </p:sp>
      <p:pic>
        <p:nvPicPr>
          <p:cNvPr id="1728" name="Google Shape;1728;p292"/>
          <p:cNvPicPr preferRelativeResize="0"/>
          <p:nvPr/>
        </p:nvPicPr>
        <p:blipFill rotWithShape="1">
          <a:blip r:embed="rId3">
            <a:alphaModFix/>
          </a:blip>
          <a:srcRect/>
          <a:stretch/>
        </p:blipFill>
        <p:spPr>
          <a:xfrm>
            <a:off x="1828799" y="467722"/>
            <a:ext cx="5818217" cy="3822932"/>
          </a:xfrm>
          <a:prstGeom prst="rect">
            <a:avLst/>
          </a:prstGeom>
          <a:noFill/>
          <a:ln>
            <a:noFill/>
          </a:ln>
        </p:spPr>
      </p:pic>
      <p:cxnSp>
        <p:nvCxnSpPr>
          <p:cNvPr id="1729" name="Google Shape;1729;p292"/>
          <p:cNvCxnSpPr/>
          <p:nvPr/>
        </p:nvCxnSpPr>
        <p:spPr>
          <a:xfrm>
            <a:off x="774915" y="6310497"/>
            <a:ext cx="10625278"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293"/>
          <p:cNvSpPr txBox="1">
            <a:spLocks noGrp="1"/>
          </p:cNvSpPr>
          <p:nvPr>
            <p:ph type="title"/>
          </p:nvPr>
        </p:nvSpPr>
        <p:spPr>
          <a:xfrm>
            <a:off x="671946" y="394855"/>
            <a:ext cx="10515600" cy="9611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Rules for Producing Questions</a:t>
            </a:r>
            <a:endParaRPr dirty="0">
              <a:latin typeface="Century Gothic" panose="020B0502020202020204" pitchFamily="34" charset="0"/>
              <a:ea typeface="Roboto"/>
              <a:cs typeface="Roboto"/>
              <a:sym typeface="Roboto"/>
            </a:endParaRPr>
          </a:p>
        </p:txBody>
      </p:sp>
      <p:sp>
        <p:nvSpPr>
          <p:cNvPr id="1736" name="Google Shape;1736;p293"/>
          <p:cNvSpPr/>
          <p:nvPr/>
        </p:nvSpPr>
        <p:spPr>
          <a:xfrm>
            <a:off x="1119825" y="1781736"/>
            <a:ext cx="9825674" cy="3234018"/>
          </a:xfrm>
          <a:prstGeom prst="roundRect">
            <a:avLst>
              <a:gd name="adj" fmla="val 16667"/>
            </a:avLst>
          </a:prstGeom>
          <a:solidFill>
            <a:schemeClr val="accent1">
              <a:lumMod val="40000"/>
              <a:lumOff val="60000"/>
            </a:schemeClr>
          </a:solidFill>
          <a:ln w="12700"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t" anchorCtr="0">
            <a:noAutofit/>
          </a:bodyPr>
          <a:lstStyle/>
          <a:p>
            <a:pPr marL="222250" marR="0" lvl="0" indent="-222250" algn="l" rtl="0">
              <a:lnSpc>
                <a:spcPct val="100000"/>
              </a:lnSpc>
              <a:spcBef>
                <a:spcPts val="0"/>
              </a:spcBef>
              <a:spcAft>
                <a:spcPts val="0"/>
              </a:spcAft>
              <a:buClr>
                <a:srgbClr val="000000"/>
              </a:buClr>
              <a:buSzPts val="36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1. Ask as many questions as you can</a:t>
            </a:r>
            <a:endParaRPr sz="3200" dirty="0">
              <a:latin typeface="Century Gothic" panose="020B0502020202020204" pitchFamily="34" charset="0"/>
              <a:ea typeface="Roboto"/>
              <a:cs typeface="Roboto"/>
              <a:sym typeface="Roboto"/>
            </a:endParaRPr>
          </a:p>
          <a:p>
            <a:pPr marL="222250" marR="0" lvl="0" indent="-222250" algn="l" rtl="0">
              <a:lnSpc>
                <a:spcPct val="100000"/>
              </a:lnSpc>
              <a:spcBef>
                <a:spcPts val="1800"/>
              </a:spcBef>
              <a:spcAft>
                <a:spcPts val="0"/>
              </a:spcAft>
              <a:buClr>
                <a:srgbClr val="000000"/>
              </a:buClr>
              <a:buSzPts val="36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2. Do not stop to answer, judge, or discuss</a:t>
            </a:r>
            <a:endParaRPr sz="3200" dirty="0">
              <a:latin typeface="Century Gothic" panose="020B0502020202020204" pitchFamily="34" charset="0"/>
              <a:ea typeface="Roboto"/>
              <a:cs typeface="Roboto"/>
              <a:sym typeface="Roboto"/>
            </a:endParaRPr>
          </a:p>
          <a:p>
            <a:pPr marL="222250" marR="0" lvl="0" indent="-222250" algn="l" rtl="0">
              <a:lnSpc>
                <a:spcPct val="100000"/>
              </a:lnSpc>
              <a:spcBef>
                <a:spcPts val="1800"/>
              </a:spcBef>
              <a:spcAft>
                <a:spcPts val="0"/>
              </a:spcAft>
              <a:buClr>
                <a:srgbClr val="000000"/>
              </a:buClr>
              <a:buSzPts val="36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3. Write down every question exactly as stated</a:t>
            </a:r>
            <a:endParaRPr sz="3200" dirty="0">
              <a:latin typeface="Century Gothic" panose="020B0502020202020204" pitchFamily="34" charset="0"/>
              <a:ea typeface="Roboto"/>
              <a:cs typeface="Roboto"/>
              <a:sym typeface="Roboto"/>
            </a:endParaRPr>
          </a:p>
          <a:p>
            <a:pPr marL="222250" marR="0" lvl="0" indent="-222250" algn="l" rtl="0">
              <a:lnSpc>
                <a:spcPct val="100000"/>
              </a:lnSpc>
              <a:spcBef>
                <a:spcPts val="1800"/>
              </a:spcBef>
              <a:spcAft>
                <a:spcPts val="0"/>
              </a:spcAft>
              <a:buClr>
                <a:srgbClr val="000000"/>
              </a:buClr>
              <a:buSzPts val="36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4. Change any statements into questions</a:t>
            </a:r>
            <a:endParaRPr sz="3200" dirty="0">
              <a:latin typeface="Century Gothic" panose="020B0502020202020204" pitchFamily="34" charset="0"/>
              <a:ea typeface="Roboto"/>
              <a:cs typeface="Roboto"/>
              <a:sym typeface="Roboto"/>
            </a:endParaRPr>
          </a:p>
          <a:p>
            <a:pPr marL="222250" marR="0" lvl="0" indent="-222250" algn="ctr" rtl="0">
              <a:lnSpc>
                <a:spcPct val="100000"/>
              </a:lnSpc>
              <a:spcBef>
                <a:spcPts val="1800"/>
              </a:spcBef>
              <a:spcAft>
                <a:spcPts val="0"/>
              </a:spcAft>
              <a:buClr>
                <a:schemeClr val="dk1"/>
              </a:buClr>
              <a:buSzPts val="3200"/>
              <a:buFont typeface="Rockwell"/>
              <a:buNone/>
            </a:pPr>
            <a:endParaRPr sz="3200" i="0" u="none" strike="noStrike" cap="none" dirty="0">
              <a:solidFill>
                <a:srgbClr val="FFFFFF"/>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294"/>
          <p:cNvSpPr txBox="1">
            <a:spLocks noGrp="1"/>
          </p:cNvSpPr>
          <p:nvPr>
            <p:ph type="title"/>
          </p:nvPr>
        </p:nvSpPr>
        <p:spPr>
          <a:xfrm>
            <a:off x="838199" y="92756"/>
            <a:ext cx="10867465" cy="1325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entury Gothic"/>
              <a:buNone/>
            </a:pPr>
            <a:r>
              <a:rPr lang="en-US" sz="4000" dirty="0">
                <a:latin typeface="Century Gothic" panose="020B0502020202020204" pitchFamily="34" charset="0"/>
                <a:ea typeface="Roboto"/>
                <a:cs typeface="Roboto"/>
                <a:sym typeface="Roboto"/>
              </a:rPr>
              <a:t>The Question Formulation Technique (QFT)</a:t>
            </a:r>
            <a:endParaRPr sz="4000" dirty="0">
              <a:latin typeface="Century Gothic" panose="020B0502020202020204" pitchFamily="34" charset="0"/>
              <a:ea typeface="Roboto"/>
              <a:cs typeface="Roboto"/>
              <a:sym typeface="Roboto"/>
            </a:endParaRPr>
          </a:p>
        </p:txBody>
      </p:sp>
      <p:sp>
        <p:nvSpPr>
          <p:cNvPr id="1742" name="Google Shape;1742;p29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41300" lvl="1" indent="0" algn="l" rtl="0">
              <a:lnSpc>
                <a:spcPct val="90000"/>
              </a:lnSpc>
              <a:spcBef>
                <a:spcPts val="0"/>
              </a:spcBef>
              <a:spcAft>
                <a:spcPts val="0"/>
              </a:spcAft>
              <a:buClr>
                <a:srgbClr val="297FD5"/>
              </a:buClr>
              <a:buSzPts val="3200"/>
              <a:buNone/>
            </a:pPr>
            <a:r>
              <a:rPr lang="en-US" sz="3200" b="1" dirty="0">
                <a:latin typeface="Century Gothic" panose="020B0502020202020204" pitchFamily="34" charset="0"/>
                <a:ea typeface="Roboto"/>
                <a:cs typeface="Roboto"/>
                <a:sym typeface="Roboto"/>
              </a:rPr>
              <a:t>Individuals learn to:</a:t>
            </a:r>
            <a:endParaRPr dirty="0">
              <a:latin typeface="Century Gothic" panose="020B0502020202020204" pitchFamily="34" charset="0"/>
              <a:ea typeface="Roboto"/>
              <a:cs typeface="Roboto"/>
              <a:sym typeface="Roboto"/>
            </a:endParaRPr>
          </a:p>
          <a:p>
            <a:pPr marL="838200" lvl="1" indent="-381000" algn="l" rtl="0">
              <a:lnSpc>
                <a:spcPct val="90000"/>
              </a:lnSpc>
              <a:spcBef>
                <a:spcPts val="2300"/>
              </a:spcBef>
              <a:spcAft>
                <a:spcPts val="0"/>
              </a:spcAft>
              <a:buClr>
                <a:schemeClr val="dk2"/>
              </a:buClr>
              <a:buSzPts val="3200"/>
              <a:buFont typeface="Noto Sans Symbols"/>
              <a:buChar char="▪"/>
            </a:pPr>
            <a:r>
              <a:rPr lang="en-US" sz="3200" b="1" dirty="0">
                <a:latin typeface="Century Gothic" panose="020B0502020202020204" pitchFamily="34" charset="0"/>
                <a:ea typeface="Roboto"/>
                <a:cs typeface="Roboto"/>
                <a:sym typeface="Roboto"/>
              </a:rPr>
              <a:t>Produce</a:t>
            </a:r>
            <a:r>
              <a:rPr lang="en-US" sz="3200" dirty="0">
                <a:latin typeface="Century Gothic" panose="020B0502020202020204" pitchFamily="34" charset="0"/>
                <a:ea typeface="Roboto"/>
                <a:cs typeface="Roboto"/>
                <a:sym typeface="Roboto"/>
              </a:rPr>
              <a:t> their own questions</a:t>
            </a:r>
            <a:endParaRPr dirty="0">
              <a:latin typeface="Century Gothic" panose="020B0502020202020204" pitchFamily="34" charset="0"/>
              <a:ea typeface="Roboto"/>
              <a:cs typeface="Roboto"/>
              <a:sym typeface="Roboto"/>
            </a:endParaRPr>
          </a:p>
          <a:p>
            <a:pPr marL="838200" lvl="1" indent="-381000" algn="l" rtl="0">
              <a:lnSpc>
                <a:spcPct val="90000"/>
              </a:lnSpc>
              <a:spcBef>
                <a:spcPts val="2300"/>
              </a:spcBef>
              <a:spcAft>
                <a:spcPts val="0"/>
              </a:spcAft>
              <a:buClr>
                <a:schemeClr val="dk2"/>
              </a:buClr>
              <a:buSzPts val="3200"/>
              <a:buFont typeface="Noto Sans Symbols"/>
              <a:buChar char="▪"/>
            </a:pPr>
            <a:r>
              <a:rPr lang="en-US" sz="3200" b="1" dirty="0">
                <a:latin typeface="Century Gothic" panose="020B0502020202020204" pitchFamily="34" charset="0"/>
                <a:ea typeface="Roboto"/>
                <a:cs typeface="Roboto"/>
                <a:sym typeface="Roboto"/>
              </a:rPr>
              <a:t>Improve</a:t>
            </a:r>
            <a:r>
              <a:rPr lang="en-US" sz="3200" dirty="0">
                <a:latin typeface="Century Gothic" panose="020B0502020202020204" pitchFamily="34" charset="0"/>
                <a:ea typeface="Roboto"/>
                <a:cs typeface="Roboto"/>
                <a:sym typeface="Roboto"/>
              </a:rPr>
              <a:t> their questions </a:t>
            </a:r>
            <a:endParaRPr dirty="0">
              <a:latin typeface="Century Gothic" panose="020B0502020202020204" pitchFamily="34" charset="0"/>
              <a:ea typeface="Roboto"/>
              <a:cs typeface="Roboto"/>
              <a:sym typeface="Roboto"/>
            </a:endParaRPr>
          </a:p>
          <a:p>
            <a:pPr marL="838200" lvl="1" indent="-381000" algn="l" rtl="0">
              <a:lnSpc>
                <a:spcPct val="90000"/>
              </a:lnSpc>
              <a:spcBef>
                <a:spcPts val="2300"/>
              </a:spcBef>
              <a:spcAft>
                <a:spcPts val="0"/>
              </a:spcAft>
              <a:buClr>
                <a:schemeClr val="dk2"/>
              </a:buClr>
              <a:buSzPts val="3200"/>
              <a:buFont typeface="Noto Sans Symbols"/>
              <a:buChar char="▪"/>
            </a:pPr>
            <a:r>
              <a:rPr lang="en-US" sz="3200" b="1" dirty="0">
                <a:latin typeface="Century Gothic" panose="020B0502020202020204" pitchFamily="34" charset="0"/>
                <a:ea typeface="Roboto"/>
                <a:cs typeface="Roboto"/>
                <a:sym typeface="Roboto"/>
              </a:rPr>
              <a:t>Strategize</a:t>
            </a:r>
            <a:r>
              <a:rPr lang="en-US" sz="3200" dirty="0">
                <a:latin typeface="Century Gothic" panose="020B0502020202020204" pitchFamily="34" charset="0"/>
                <a:ea typeface="Roboto"/>
                <a:cs typeface="Roboto"/>
                <a:sym typeface="Roboto"/>
              </a:rPr>
              <a:t> on how to use their questions</a:t>
            </a:r>
            <a:endParaRPr dirty="0">
              <a:latin typeface="Century Gothic" panose="020B0502020202020204" pitchFamily="34" charset="0"/>
              <a:ea typeface="Roboto"/>
              <a:cs typeface="Roboto"/>
              <a:sym typeface="Roboto"/>
            </a:endParaRPr>
          </a:p>
          <a:p>
            <a:pPr marL="838200" lvl="1" indent="-381000" algn="l" rtl="0">
              <a:lnSpc>
                <a:spcPct val="90000"/>
              </a:lnSpc>
              <a:spcBef>
                <a:spcPts val="2300"/>
              </a:spcBef>
              <a:spcAft>
                <a:spcPts val="0"/>
              </a:spcAft>
              <a:buClr>
                <a:schemeClr val="dk2"/>
              </a:buClr>
              <a:buSzPts val="3200"/>
              <a:buFont typeface="Noto Sans Symbols"/>
              <a:buChar char="▪"/>
            </a:pPr>
            <a:r>
              <a:rPr lang="en-US" sz="3200" b="1" dirty="0">
                <a:latin typeface="Century Gothic" panose="020B0502020202020204" pitchFamily="34" charset="0"/>
                <a:ea typeface="Roboto"/>
                <a:cs typeface="Roboto"/>
                <a:sym typeface="Roboto"/>
              </a:rPr>
              <a:t>Reflect</a:t>
            </a:r>
            <a:r>
              <a:rPr lang="en-US" sz="3200" dirty="0">
                <a:latin typeface="Century Gothic" panose="020B0502020202020204" pitchFamily="34" charset="0"/>
                <a:ea typeface="Roboto"/>
                <a:cs typeface="Roboto"/>
                <a:sym typeface="Roboto"/>
              </a:rPr>
              <a:t> on what they have learned and how they learned it</a:t>
            </a:r>
            <a:endParaRPr dirty="0">
              <a:latin typeface="Century Gothic" panose="020B0502020202020204" pitchFamily="34" charset="0"/>
              <a:ea typeface="Roboto"/>
              <a:cs typeface="Roboto"/>
              <a:sym typeface="Roboto"/>
            </a:endParaRPr>
          </a:p>
          <a:p>
            <a:pPr marL="241300" lvl="0" indent="-38100" algn="l" rtl="0">
              <a:lnSpc>
                <a:spcPct val="90000"/>
              </a:lnSpc>
              <a:spcBef>
                <a:spcPts val="2800"/>
              </a:spcBef>
              <a:spcAft>
                <a:spcPts val="0"/>
              </a:spcAft>
              <a:buClr>
                <a:schemeClr val="dk1"/>
              </a:buClr>
              <a:buSzPts val="3200"/>
              <a:buNone/>
            </a:pPr>
            <a:endParaRPr sz="3200" dirty="0">
              <a:latin typeface="Century Gothic" panose="020B0502020202020204" pitchFamily="34" charset="0"/>
              <a:ea typeface="Roboto"/>
              <a:cs typeface="Roboto"/>
              <a:sym typeface="Roboto"/>
            </a:endParaRPr>
          </a:p>
          <a:p>
            <a:pPr marL="241300" lvl="0" indent="-38100" algn="l" rtl="0">
              <a:lnSpc>
                <a:spcPct val="90000"/>
              </a:lnSpc>
              <a:spcBef>
                <a:spcPts val="1100"/>
              </a:spcBef>
              <a:spcAft>
                <a:spcPts val="0"/>
              </a:spcAft>
              <a:buClr>
                <a:schemeClr val="dk1"/>
              </a:buClr>
              <a:buSzPts val="3200"/>
              <a:buNone/>
            </a:pPr>
            <a:endParaRPr sz="3200" dirty="0">
              <a:latin typeface="Century Gothic" panose="020B0502020202020204" pitchFamily="34" charset="0"/>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295"/>
          <p:cNvSpPr txBox="1">
            <a:spLocks noGrp="1"/>
          </p:cNvSpPr>
          <p:nvPr>
            <p:ph type="title"/>
          </p:nvPr>
        </p:nvSpPr>
        <p:spPr>
          <a:xfrm>
            <a:off x="747408" y="387927"/>
            <a:ext cx="10515600" cy="85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Produce Questions</a:t>
            </a:r>
            <a:endParaRPr dirty="0">
              <a:latin typeface="Century Gothic" panose="020B0502020202020204" pitchFamily="34" charset="0"/>
              <a:ea typeface="Roboto"/>
              <a:cs typeface="Roboto"/>
              <a:sym typeface="Roboto"/>
            </a:endParaRPr>
          </a:p>
        </p:txBody>
      </p:sp>
      <p:sp>
        <p:nvSpPr>
          <p:cNvPr id="1749" name="Google Shape;1749;p295"/>
          <p:cNvSpPr txBox="1">
            <a:spLocks noGrp="1"/>
          </p:cNvSpPr>
          <p:nvPr>
            <p:ph type="body" idx="1"/>
          </p:nvPr>
        </p:nvSpPr>
        <p:spPr>
          <a:xfrm>
            <a:off x="959386" y="1555995"/>
            <a:ext cx="10515600" cy="4522075"/>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0"/>
              </a:spcBef>
              <a:spcAft>
                <a:spcPts val="0"/>
              </a:spcAft>
              <a:buClr>
                <a:srgbClr val="000000"/>
              </a:buClr>
              <a:buSzPts val="3607"/>
              <a:buFont typeface="Roboto"/>
              <a:buAutoNum type="arabicPeriod"/>
            </a:pPr>
            <a:r>
              <a:rPr lang="en-US" sz="3200" dirty="0">
                <a:solidFill>
                  <a:srgbClr val="000000"/>
                </a:solidFill>
                <a:latin typeface="Century Gothic" panose="020B0502020202020204" pitchFamily="34" charset="0"/>
                <a:ea typeface="Roboto"/>
                <a:cs typeface="Roboto"/>
                <a:sym typeface="Roboto"/>
              </a:rPr>
              <a:t>Ask Questions</a:t>
            </a:r>
            <a:endParaRPr sz="3200" dirty="0">
              <a:latin typeface="Century Gothic" panose="020B0502020202020204" pitchFamily="34" charset="0"/>
              <a:ea typeface="Roboto"/>
              <a:cs typeface="Roboto"/>
              <a:sym typeface="Roboto"/>
            </a:endParaRPr>
          </a:p>
          <a:p>
            <a:pPr marL="514350" lvl="0" indent="-514350" algn="l" rtl="0">
              <a:lnSpc>
                <a:spcPct val="100000"/>
              </a:lnSpc>
              <a:spcBef>
                <a:spcPts val="1000"/>
              </a:spcBef>
              <a:spcAft>
                <a:spcPts val="0"/>
              </a:spcAft>
              <a:buClr>
                <a:srgbClr val="000000"/>
              </a:buClr>
              <a:buSzPts val="3607"/>
              <a:buFont typeface="Roboto"/>
              <a:buAutoNum type="arabicPeriod"/>
            </a:pPr>
            <a:r>
              <a:rPr lang="en-US" sz="3200" dirty="0">
                <a:solidFill>
                  <a:srgbClr val="000000"/>
                </a:solidFill>
                <a:latin typeface="Century Gothic" panose="020B0502020202020204" pitchFamily="34" charset="0"/>
                <a:ea typeface="Roboto"/>
                <a:cs typeface="Roboto"/>
                <a:sym typeface="Roboto"/>
              </a:rPr>
              <a:t>Follow the Rules</a:t>
            </a:r>
            <a:endParaRPr sz="3200" dirty="0">
              <a:latin typeface="Century Gothic" panose="020B0502020202020204" pitchFamily="34" charset="0"/>
              <a:ea typeface="Roboto"/>
              <a:cs typeface="Roboto"/>
              <a:sym typeface="Roboto"/>
            </a:endParaRPr>
          </a:p>
          <a:p>
            <a:pPr marL="1600200" lvl="3" indent="-228600" algn="l" rtl="0">
              <a:lnSpc>
                <a:spcPct val="100000"/>
              </a:lnSpc>
              <a:spcBef>
                <a:spcPts val="0"/>
              </a:spcBef>
              <a:spcAft>
                <a:spcPts val="0"/>
              </a:spcAft>
              <a:buClr>
                <a:schemeClr val="dk1"/>
              </a:buClr>
              <a:buSzPts val="3237"/>
              <a:buFont typeface="Roboto"/>
              <a:buChar char="•"/>
            </a:pPr>
            <a:r>
              <a:rPr lang="en-US" sz="2400" dirty="0">
                <a:latin typeface="Century Gothic" panose="020B0502020202020204" pitchFamily="34" charset="0"/>
                <a:ea typeface="Roboto"/>
                <a:cs typeface="Roboto"/>
                <a:sym typeface="Roboto"/>
              </a:rPr>
              <a:t>Ask as many questions as you can.</a:t>
            </a:r>
            <a:endParaRPr sz="2400" dirty="0">
              <a:latin typeface="Century Gothic" panose="020B0502020202020204" pitchFamily="34" charset="0"/>
              <a:ea typeface="Roboto"/>
              <a:cs typeface="Roboto"/>
              <a:sym typeface="Roboto"/>
            </a:endParaRPr>
          </a:p>
          <a:p>
            <a:pPr marL="1600200" lvl="3" indent="-228600" algn="l" rtl="0">
              <a:lnSpc>
                <a:spcPct val="100000"/>
              </a:lnSpc>
              <a:spcBef>
                <a:spcPts val="0"/>
              </a:spcBef>
              <a:spcAft>
                <a:spcPts val="0"/>
              </a:spcAft>
              <a:buClr>
                <a:schemeClr val="dk1"/>
              </a:buClr>
              <a:buSzPts val="3237"/>
              <a:buFont typeface="Roboto"/>
              <a:buChar char="•"/>
            </a:pPr>
            <a:r>
              <a:rPr lang="en-US" sz="2400" dirty="0">
                <a:latin typeface="Century Gothic" panose="020B0502020202020204" pitchFamily="34" charset="0"/>
                <a:ea typeface="Roboto"/>
                <a:cs typeface="Roboto"/>
                <a:sym typeface="Roboto"/>
              </a:rPr>
              <a:t>Do not stop to answer, judge, or discuss.</a:t>
            </a:r>
            <a:endParaRPr sz="2400" dirty="0">
              <a:latin typeface="Century Gothic" panose="020B0502020202020204" pitchFamily="34" charset="0"/>
              <a:ea typeface="Roboto"/>
              <a:cs typeface="Roboto"/>
              <a:sym typeface="Roboto"/>
            </a:endParaRPr>
          </a:p>
          <a:p>
            <a:pPr marL="1600200" lvl="3" indent="-228600" algn="l" rtl="0">
              <a:lnSpc>
                <a:spcPct val="100000"/>
              </a:lnSpc>
              <a:spcBef>
                <a:spcPts val="0"/>
              </a:spcBef>
              <a:spcAft>
                <a:spcPts val="0"/>
              </a:spcAft>
              <a:buClr>
                <a:schemeClr val="dk1"/>
              </a:buClr>
              <a:buSzPts val="3237"/>
              <a:buFont typeface="Roboto"/>
              <a:buChar char="•"/>
            </a:pPr>
            <a:r>
              <a:rPr lang="en-US" sz="2400" dirty="0">
                <a:latin typeface="Century Gothic" panose="020B0502020202020204" pitchFamily="34" charset="0"/>
                <a:ea typeface="Roboto"/>
                <a:cs typeface="Roboto"/>
                <a:sym typeface="Roboto"/>
              </a:rPr>
              <a:t>Write down every question exactly as it was stated.</a:t>
            </a:r>
            <a:endParaRPr sz="2400" dirty="0">
              <a:latin typeface="Century Gothic" panose="020B0502020202020204" pitchFamily="34" charset="0"/>
              <a:ea typeface="Roboto"/>
              <a:cs typeface="Roboto"/>
              <a:sym typeface="Roboto"/>
            </a:endParaRPr>
          </a:p>
          <a:p>
            <a:pPr marL="1600200" lvl="3" indent="-228600" algn="l" rtl="0">
              <a:lnSpc>
                <a:spcPct val="100000"/>
              </a:lnSpc>
              <a:spcBef>
                <a:spcPts val="0"/>
              </a:spcBef>
              <a:spcAft>
                <a:spcPts val="0"/>
              </a:spcAft>
              <a:buClr>
                <a:schemeClr val="dk1"/>
              </a:buClr>
              <a:buSzPts val="3237"/>
              <a:buFont typeface="Roboto"/>
              <a:buChar char="•"/>
            </a:pPr>
            <a:r>
              <a:rPr lang="en-US" sz="2400" dirty="0">
                <a:latin typeface="Century Gothic" panose="020B0502020202020204" pitchFamily="34" charset="0"/>
                <a:ea typeface="Roboto"/>
                <a:cs typeface="Roboto"/>
                <a:sym typeface="Roboto"/>
              </a:rPr>
              <a:t>Change any statements into questions.</a:t>
            </a:r>
            <a:endParaRPr sz="2400" dirty="0">
              <a:latin typeface="Century Gothic" panose="020B0502020202020204" pitchFamily="34" charset="0"/>
              <a:ea typeface="Roboto"/>
              <a:cs typeface="Roboto"/>
              <a:sym typeface="Roboto"/>
            </a:endParaRPr>
          </a:p>
          <a:p>
            <a:pPr marL="514350" lvl="0" indent="-514350" algn="l" rtl="0">
              <a:lnSpc>
                <a:spcPct val="100000"/>
              </a:lnSpc>
              <a:spcBef>
                <a:spcPts val="1000"/>
              </a:spcBef>
              <a:spcAft>
                <a:spcPts val="0"/>
              </a:spcAft>
              <a:buClr>
                <a:srgbClr val="000000"/>
              </a:buClr>
              <a:buSzPts val="3607"/>
              <a:buFont typeface="Roboto"/>
              <a:buAutoNum type="arabicPeriod"/>
            </a:pPr>
            <a:r>
              <a:rPr lang="en-US" sz="3200" dirty="0">
                <a:solidFill>
                  <a:srgbClr val="000000"/>
                </a:solidFill>
                <a:latin typeface="Century Gothic" panose="020B0502020202020204" pitchFamily="34" charset="0"/>
                <a:ea typeface="Roboto"/>
                <a:cs typeface="Roboto"/>
                <a:sym typeface="Roboto"/>
              </a:rPr>
              <a:t>Number the Questions</a:t>
            </a:r>
            <a:endParaRPr sz="3200" dirty="0">
              <a:solidFill>
                <a:srgbClr val="000000"/>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296"/>
          <p:cNvSpPr txBox="1">
            <a:spLocks noGrp="1"/>
          </p:cNvSpPr>
          <p:nvPr>
            <p:ph type="title"/>
          </p:nvPr>
        </p:nvSpPr>
        <p:spPr>
          <a:xfrm>
            <a:off x="736503" y="22245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Question Focus</a:t>
            </a:r>
            <a:endParaRPr dirty="0">
              <a:solidFill>
                <a:schemeClr val="dk1"/>
              </a:solidFill>
              <a:latin typeface="Century Gothic" panose="020B0502020202020204" pitchFamily="34" charset="0"/>
              <a:ea typeface="Roboto"/>
              <a:cs typeface="Roboto"/>
              <a:sym typeface="Roboto"/>
            </a:endParaRPr>
          </a:p>
        </p:txBody>
      </p:sp>
      <p:sp>
        <p:nvSpPr>
          <p:cNvPr id="1756" name="Google Shape;1756;p296"/>
          <p:cNvSpPr txBox="1">
            <a:spLocks noGrp="1"/>
          </p:cNvSpPr>
          <p:nvPr>
            <p:ph type="body" idx="1"/>
          </p:nvPr>
        </p:nvSpPr>
        <p:spPr>
          <a:xfrm>
            <a:off x="956700" y="2074724"/>
            <a:ext cx="10515600" cy="1389000"/>
          </a:xfrm>
          <a:prstGeom prst="rect">
            <a:avLst/>
          </a:pr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US" sz="3900" dirty="0">
                <a:latin typeface="Century Gothic" panose="020B0502020202020204" pitchFamily="34" charset="0"/>
                <a:ea typeface="Roboto"/>
                <a:cs typeface="Roboto"/>
                <a:sym typeface="Roboto"/>
              </a:rPr>
              <a:t>Students struggle to understand key concepts.</a:t>
            </a:r>
            <a:endParaRPr dirty="0">
              <a:latin typeface="Century Gothic" panose="020B0502020202020204" pitchFamily="34" charset="0"/>
              <a:ea typeface="Roboto"/>
              <a:cs typeface="Roboto"/>
              <a:sym typeface="Roboto"/>
            </a:endParaRPr>
          </a:p>
        </p:txBody>
      </p:sp>
      <p:sp>
        <p:nvSpPr>
          <p:cNvPr id="1757" name="Google Shape;1757;p296"/>
          <p:cNvSpPr txBox="1"/>
          <p:nvPr/>
        </p:nvSpPr>
        <p:spPr>
          <a:xfrm>
            <a:off x="1010488" y="4137495"/>
            <a:ext cx="10461812" cy="19635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400" dirty="0">
                <a:solidFill>
                  <a:schemeClr val="dk1"/>
                </a:solidFill>
                <a:latin typeface="Century Gothic" panose="020B0502020202020204" pitchFamily="34" charset="0"/>
                <a:ea typeface="Roboto"/>
                <a:cs typeface="Roboto"/>
                <a:sym typeface="Roboto"/>
              </a:rPr>
              <a:t>→ Now, ask questions. Number the questions. Follow the rules:</a:t>
            </a:r>
            <a:endParaRPr sz="2400" dirty="0">
              <a:solidFill>
                <a:schemeClr val="dk1"/>
              </a:solidFill>
              <a:latin typeface="Century Gothic" panose="020B0502020202020204" pitchFamily="34" charset="0"/>
              <a:ea typeface="Roboto"/>
              <a:cs typeface="Roboto"/>
              <a:sym typeface="Roboto"/>
            </a:endParaRPr>
          </a:p>
          <a:p>
            <a:pPr marL="457200" lvl="0" indent="-355600" algn="l" rtl="0">
              <a:lnSpc>
                <a:spcPct val="100000"/>
              </a:lnSpc>
              <a:spcBef>
                <a:spcPts val="0"/>
              </a:spcBef>
              <a:spcAft>
                <a:spcPts val="0"/>
              </a:spcAft>
              <a:buClr>
                <a:schemeClr val="dk1"/>
              </a:buClr>
              <a:buSzPts val="2000"/>
              <a:buFont typeface="Roboto"/>
              <a:buAutoNum type="arabicPeriod"/>
            </a:pPr>
            <a:r>
              <a:rPr lang="en-US" sz="2800" dirty="0">
                <a:solidFill>
                  <a:schemeClr val="dk1"/>
                </a:solidFill>
                <a:latin typeface="Century Gothic" panose="020B0502020202020204" pitchFamily="34" charset="0"/>
                <a:ea typeface="Roboto"/>
                <a:cs typeface="Roboto"/>
                <a:sym typeface="Roboto"/>
              </a:rPr>
              <a:t> </a:t>
            </a:r>
            <a:r>
              <a:rPr lang="en-US" sz="2000" dirty="0">
                <a:solidFill>
                  <a:schemeClr val="dk1"/>
                </a:solidFill>
                <a:latin typeface="Century Gothic" panose="020B0502020202020204" pitchFamily="34" charset="0"/>
                <a:ea typeface="Roboto"/>
                <a:cs typeface="Roboto"/>
                <a:sym typeface="Roboto"/>
              </a:rPr>
              <a:t>Ask as many questions as you can.</a:t>
            </a:r>
            <a:endParaRPr sz="2000" dirty="0">
              <a:solidFill>
                <a:schemeClr val="dk1"/>
              </a:solidFill>
              <a:latin typeface="Century Gothic" panose="020B0502020202020204" pitchFamily="34" charset="0"/>
              <a:ea typeface="Roboto"/>
              <a:cs typeface="Roboto"/>
              <a:sym typeface="Roboto"/>
            </a:endParaRPr>
          </a:p>
          <a:p>
            <a:pPr marL="457200" lvl="0" indent="-355600" algn="l" rtl="0">
              <a:lnSpc>
                <a:spcPct val="10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 Don’t stop to answer, judge, or discuss.</a:t>
            </a:r>
            <a:endParaRPr sz="2000" dirty="0">
              <a:solidFill>
                <a:schemeClr val="dk1"/>
              </a:solidFill>
              <a:latin typeface="Century Gothic" panose="020B0502020202020204" pitchFamily="34" charset="0"/>
              <a:ea typeface="Roboto"/>
              <a:cs typeface="Roboto"/>
              <a:sym typeface="Roboto"/>
            </a:endParaRPr>
          </a:p>
          <a:p>
            <a:pPr marL="457200" lvl="0" indent="-355600" algn="l" rtl="0">
              <a:lnSpc>
                <a:spcPct val="10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 Write down every question exactly as it was stated.</a:t>
            </a:r>
            <a:endParaRPr sz="2000" dirty="0">
              <a:solidFill>
                <a:schemeClr val="dk1"/>
              </a:solidFill>
              <a:latin typeface="Century Gothic" panose="020B0502020202020204" pitchFamily="34" charset="0"/>
              <a:ea typeface="Roboto"/>
              <a:cs typeface="Roboto"/>
              <a:sym typeface="Roboto"/>
            </a:endParaRPr>
          </a:p>
          <a:p>
            <a:pPr marL="457200" lvl="0" indent="-355600" algn="l" rtl="0">
              <a:lnSpc>
                <a:spcPct val="10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 Change any statements into questions.</a:t>
            </a:r>
            <a:endParaRPr sz="2000" dirty="0">
              <a:solidFill>
                <a:schemeClr val="dk1"/>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6">
                                            <p:txEl>
                                              <p:pRg st="0" end="0"/>
                                            </p:txEl>
                                          </p:spTgt>
                                        </p:tgtEl>
                                        <p:attrNameLst>
                                          <p:attrName>style.visibility</p:attrName>
                                        </p:attrNameLst>
                                      </p:cBhvr>
                                      <p:to>
                                        <p:strVal val="visible"/>
                                      </p:to>
                                    </p:set>
                                    <p:animEffect transition="in" filter="fade">
                                      <p:cBhvr>
                                        <p:cTn id="7" dur="500"/>
                                        <p:tgtEl>
                                          <p:spTgt spid="17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297"/>
          <p:cNvSpPr txBox="1">
            <a:spLocks noGrp="1"/>
          </p:cNvSpPr>
          <p:nvPr>
            <p:ph type="title"/>
          </p:nvPr>
        </p:nvSpPr>
        <p:spPr>
          <a:xfrm>
            <a:off x="706581" y="252080"/>
            <a:ext cx="10515600" cy="9879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Categorize Questions: Closed/ Open</a:t>
            </a:r>
            <a:endParaRPr dirty="0">
              <a:latin typeface="Century Gothic" panose="020B0502020202020204" pitchFamily="34" charset="0"/>
              <a:ea typeface="Roboto"/>
              <a:cs typeface="Roboto"/>
              <a:sym typeface="Roboto"/>
            </a:endParaRPr>
          </a:p>
        </p:txBody>
      </p:sp>
      <p:sp>
        <p:nvSpPr>
          <p:cNvPr id="1764" name="Google Shape;1764;p297"/>
          <p:cNvSpPr txBox="1">
            <a:spLocks noGrp="1"/>
          </p:cNvSpPr>
          <p:nvPr>
            <p:ph type="body" idx="1"/>
          </p:nvPr>
        </p:nvSpPr>
        <p:spPr>
          <a:xfrm>
            <a:off x="838199" y="1691153"/>
            <a:ext cx="10662745" cy="4828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500"/>
              <a:buNone/>
            </a:pPr>
            <a:r>
              <a:rPr lang="en-US" sz="3200" u="sng" dirty="0">
                <a:solidFill>
                  <a:srgbClr val="000000"/>
                </a:solidFill>
                <a:latin typeface="Century Gothic" panose="020B0502020202020204" pitchFamily="34" charset="0"/>
                <a:ea typeface="Roboto"/>
                <a:cs typeface="Roboto"/>
                <a:sym typeface="Roboto"/>
              </a:rPr>
              <a:t>Definitions</a:t>
            </a:r>
            <a:r>
              <a:rPr lang="en-US" sz="3200" dirty="0">
                <a:solidFill>
                  <a:srgbClr val="000000"/>
                </a:solidFill>
                <a:latin typeface="Century Gothic" panose="020B0502020202020204" pitchFamily="34" charset="0"/>
                <a:ea typeface="Roboto"/>
                <a:cs typeface="Roboto"/>
                <a:sym typeface="Roboto"/>
              </a:rPr>
              <a:t>: </a:t>
            </a:r>
            <a:endParaRPr sz="3200" b="1" dirty="0">
              <a:solidFill>
                <a:srgbClr val="000000"/>
              </a:solidFill>
              <a:latin typeface="Century Gothic" panose="020B0502020202020204" pitchFamily="34" charset="0"/>
              <a:ea typeface="Roboto"/>
              <a:cs typeface="Roboto"/>
              <a:sym typeface="Roboto"/>
            </a:endParaRPr>
          </a:p>
          <a:p>
            <a:pPr marL="685800" lvl="1" indent="-228600" algn="l" rtl="0">
              <a:lnSpc>
                <a:spcPct val="100000"/>
              </a:lnSpc>
              <a:spcBef>
                <a:spcPts val="500"/>
              </a:spcBef>
              <a:spcAft>
                <a:spcPts val="0"/>
              </a:spcAft>
              <a:buClr>
                <a:srgbClr val="000000"/>
              </a:buClr>
              <a:buSzPts val="3500"/>
              <a:buChar char="•"/>
            </a:pPr>
            <a:r>
              <a:rPr lang="en-US" sz="3200" b="1" dirty="0">
                <a:solidFill>
                  <a:srgbClr val="000000"/>
                </a:solidFill>
                <a:latin typeface="Century Gothic" panose="020B0502020202020204" pitchFamily="34" charset="0"/>
                <a:ea typeface="Roboto"/>
                <a:cs typeface="Roboto"/>
                <a:sym typeface="Roboto"/>
              </a:rPr>
              <a:t>Closed-ended </a:t>
            </a:r>
            <a:r>
              <a:rPr lang="en-US" sz="3200" dirty="0">
                <a:solidFill>
                  <a:srgbClr val="000000"/>
                </a:solidFill>
                <a:latin typeface="Century Gothic" panose="020B0502020202020204" pitchFamily="34" charset="0"/>
                <a:ea typeface="Roboto"/>
                <a:cs typeface="Roboto"/>
                <a:sym typeface="Roboto"/>
              </a:rPr>
              <a:t>questions can be answered with a “yes” or  “no” or with a </a:t>
            </a:r>
            <a:r>
              <a:rPr lang="en-US" sz="3200" b="1" dirty="0">
                <a:solidFill>
                  <a:srgbClr val="000000"/>
                </a:solidFill>
                <a:latin typeface="Century Gothic" panose="020B0502020202020204" pitchFamily="34" charset="0"/>
                <a:ea typeface="Roboto"/>
                <a:cs typeface="Roboto"/>
                <a:sym typeface="Roboto"/>
              </a:rPr>
              <a:t>one-word </a:t>
            </a:r>
            <a:r>
              <a:rPr lang="en-US" sz="3200" dirty="0">
                <a:solidFill>
                  <a:srgbClr val="000000"/>
                </a:solidFill>
                <a:latin typeface="Century Gothic" panose="020B0502020202020204" pitchFamily="34" charset="0"/>
                <a:ea typeface="Roboto"/>
                <a:cs typeface="Roboto"/>
                <a:sym typeface="Roboto"/>
              </a:rPr>
              <a:t>answer.</a:t>
            </a:r>
            <a:endParaRPr sz="3200" dirty="0">
              <a:latin typeface="Century Gothic" panose="020B0502020202020204" pitchFamily="34" charset="0"/>
              <a:ea typeface="Roboto"/>
              <a:cs typeface="Roboto"/>
              <a:sym typeface="Roboto"/>
            </a:endParaRPr>
          </a:p>
          <a:p>
            <a:pPr marL="685800" lvl="1" indent="-228600" algn="l" rtl="0">
              <a:lnSpc>
                <a:spcPct val="100000"/>
              </a:lnSpc>
              <a:spcBef>
                <a:spcPts val="1800"/>
              </a:spcBef>
              <a:spcAft>
                <a:spcPts val="0"/>
              </a:spcAft>
              <a:buClr>
                <a:srgbClr val="000000"/>
              </a:buClr>
              <a:buSzPts val="3500"/>
              <a:buChar char="•"/>
            </a:pPr>
            <a:r>
              <a:rPr lang="en-US" sz="3200" b="1" dirty="0">
                <a:solidFill>
                  <a:srgbClr val="000000"/>
                </a:solidFill>
                <a:latin typeface="Century Gothic" panose="020B0502020202020204" pitchFamily="34" charset="0"/>
                <a:ea typeface="Roboto"/>
                <a:cs typeface="Roboto"/>
                <a:sym typeface="Roboto"/>
              </a:rPr>
              <a:t>Open-ended</a:t>
            </a:r>
            <a:r>
              <a:rPr lang="en-US" sz="3200" dirty="0">
                <a:solidFill>
                  <a:srgbClr val="000000"/>
                </a:solidFill>
                <a:latin typeface="Century Gothic" panose="020B0502020202020204" pitchFamily="34" charset="0"/>
                <a:ea typeface="Roboto"/>
                <a:cs typeface="Roboto"/>
                <a:sym typeface="Roboto"/>
              </a:rPr>
              <a:t> questions require more </a:t>
            </a:r>
            <a:r>
              <a:rPr lang="en-US" sz="3200" b="1" dirty="0">
                <a:solidFill>
                  <a:srgbClr val="000000"/>
                </a:solidFill>
                <a:latin typeface="Century Gothic" panose="020B0502020202020204" pitchFamily="34" charset="0"/>
                <a:ea typeface="Roboto"/>
                <a:cs typeface="Roboto"/>
                <a:sym typeface="Roboto"/>
              </a:rPr>
              <a:t>explanation</a:t>
            </a:r>
            <a:r>
              <a:rPr lang="en-US" sz="3200" dirty="0">
                <a:solidFill>
                  <a:srgbClr val="000000"/>
                </a:solidFill>
                <a:latin typeface="Century Gothic" panose="020B0502020202020204" pitchFamily="34" charset="0"/>
                <a:ea typeface="Roboto"/>
                <a:cs typeface="Roboto"/>
                <a:sym typeface="Roboto"/>
              </a:rPr>
              <a:t>. </a:t>
            </a:r>
            <a:endParaRPr sz="3200" dirty="0">
              <a:solidFill>
                <a:srgbClr val="000000"/>
              </a:solidFill>
              <a:latin typeface="Century Gothic" panose="020B0502020202020204" pitchFamily="34" charset="0"/>
              <a:ea typeface="Roboto"/>
              <a:cs typeface="Roboto"/>
              <a:sym typeface="Roboto"/>
            </a:endParaRPr>
          </a:p>
          <a:p>
            <a:pPr marL="0" lvl="0" indent="0" algn="l" rtl="0">
              <a:lnSpc>
                <a:spcPct val="100000"/>
              </a:lnSpc>
              <a:spcBef>
                <a:spcPts val="1800"/>
              </a:spcBef>
              <a:spcAft>
                <a:spcPts val="0"/>
              </a:spcAft>
              <a:buClr>
                <a:schemeClr val="dk1"/>
              </a:buClr>
              <a:buSzPts val="1100"/>
              <a:buNone/>
            </a:pPr>
            <a:r>
              <a:rPr lang="en-US" sz="3200" u="sng" dirty="0">
                <a:latin typeface="Century Gothic" panose="020B0502020202020204" pitchFamily="34" charset="0"/>
                <a:ea typeface="Roboto"/>
                <a:cs typeface="Roboto"/>
                <a:sym typeface="Roboto"/>
              </a:rPr>
              <a:t>Directions</a:t>
            </a:r>
            <a:r>
              <a:rPr lang="en-US" sz="3200" dirty="0">
                <a:latin typeface="Century Gothic" panose="020B0502020202020204" pitchFamily="34" charset="0"/>
                <a:ea typeface="Roboto"/>
                <a:cs typeface="Roboto"/>
                <a:sym typeface="Roboto"/>
              </a:rPr>
              <a:t>: </a:t>
            </a:r>
            <a:endParaRPr sz="3200" dirty="0">
              <a:latin typeface="Century Gothic" panose="020B0502020202020204" pitchFamily="34" charset="0"/>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3200" dirty="0">
                <a:latin typeface="Century Gothic" panose="020B0502020202020204" pitchFamily="34" charset="0"/>
                <a:ea typeface="Roboto"/>
                <a:cs typeface="Roboto"/>
                <a:sym typeface="Roboto"/>
              </a:rPr>
              <a:t>Identify your questions as closed-ended or open-ended by </a:t>
            </a:r>
            <a:r>
              <a:rPr lang="en-US" sz="3200" b="1" dirty="0">
                <a:latin typeface="Century Gothic" panose="020B0502020202020204" pitchFamily="34" charset="0"/>
                <a:ea typeface="Roboto"/>
                <a:cs typeface="Roboto"/>
                <a:sym typeface="Roboto"/>
              </a:rPr>
              <a:t>marking them </a:t>
            </a:r>
            <a:r>
              <a:rPr lang="en-US" sz="3200" dirty="0">
                <a:latin typeface="Century Gothic" panose="020B0502020202020204" pitchFamily="34" charset="0"/>
                <a:ea typeface="Roboto"/>
                <a:cs typeface="Roboto"/>
                <a:sym typeface="Roboto"/>
              </a:rPr>
              <a:t>with a </a:t>
            </a:r>
            <a:r>
              <a:rPr lang="en-US" sz="3200" b="1" dirty="0">
                <a:latin typeface="Century Gothic" panose="020B0502020202020204" pitchFamily="34" charset="0"/>
                <a:ea typeface="Roboto"/>
                <a:cs typeface="Roboto"/>
                <a:sym typeface="Roboto"/>
              </a:rPr>
              <a:t>“C”</a:t>
            </a:r>
            <a:r>
              <a:rPr lang="en-US" sz="3200" dirty="0">
                <a:latin typeface="Century Gothic" panose="020B0502020202020204" pitchFamily="34" charset="0"/>
                <a:ea typeface="Roboto"/>
                <a:cs typeface="Roboto"/>
                <a:sym typeface="Roboto"/>
              </a:rPr>
              <a:t> or an </a:t>
            </a:r>
            <a:r>
              <a:rPr lang="en-US" sz="3200" b="1" dirty="0">
                <a:latin typeface="Century Gothic" panose="020B0502020202020204" pitchFamily="34" charset="0"/>
                <a:ea typeface="Roboto"/>
                <a:cs typeface="Roboto"/>
                <a:sym typeface="Roboto"/>
              </a:rPr>
              <a:t>“O.”</a:t>
            </a:r>
            <a:endParaRPr sz="3200" b="1" dirty="0">
              <a:latin typeface="Century Gothic" panose="020B0502020202020204" pitchFamily="34" charset="0"/>
              <a:ea typeface="Roboto"/>
              <a:cs typeface="Roboto"/>
              <a:sym typeface="Roboto"/>
            </a:endParaRPr>
          </a:p>
          <a:p>
            <a:pPr marL="685800" lvl="1" indent="-228600" algn="l" rtl="0">
              <a:lnSpc>
                <a:spcPct val="90000"/>
              </a:lnSpc>
              <a:spcBef>
                <a:spcPts val="0"/>
              </a:spcBef>
              <a:spcAft>
                <a:spcPts val="0"/>
              </a:spcAft>
              <a:buClr>
                <a:srgbClr val="000000"/>
              </a:buClr>
              <a:buSzPts val="3500"/>
              <a:buNone/>
            </a:pPr>
            <a:endParaRPr sz="3500" dirty="0">
              <a:solidFill>
                <a:srgbClr val="000000"/>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6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6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6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298"/>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dirty="0">
                <a:solidFill>
                  <a:schemeClr val="dk1"/>
                </a:solidFill>
                <a:latin typeface="Century Gothic" panose="020B0502020202020204" pitchFamily="34" charset="0"/>
                <a:ea typeface="Roboto"/>
                <a:cs typeface="Roboto"/>
                <a:sym typeface="Roboto"/>
              </a:rPr>
              <a:t>Discuss</a:t>
            </a:r>
            <a:endParaRPr dirty="0">
              <a:solidFill>
                <a:schemeClr val="dk1"/>
              </a:solidFill>
              <a:latin typeface="Century Gothic" panose="020B0502020202020204" pitchFamily="34" charset="0"/>
              <a:ea typeface="Roboto"/>
              <a:cs typeface="Roboto"/>
              <a:sym typeface="Roboto"/>
            </a:endParaRPr>
          </a:p>
        </p:txBody>
      </p:sp>
      <p:grpSp>
        <p:nvGrpSpPr>
          <p:cNvPr id="1771" name="Google Shape;1771;p298"/>
          <p:cNvGrpSpPr/>
          <p:nvPr/>
        </p:nvGrpSpPr>
        <p:grpSpPr>
          <a:xfrm>
            <a:off x="2341125" y="1893654"/>
            <a:ext cx="7075803" cy="3499477"/>
            <a:chOff x="0" y="0"/>
            <a:chExt cx="7075803" cy="3499477"/>
          </a:xfrm>
        </p:grpSpPr>
        <p:sp>
          <p:nvSpPr>
            <p:cNvPr id="1772" name="Google Shape;1772;p298"/>
            <p:cNvSpPr/>
            <p:nvPr/>
          </p:nvSpPr>
          <p:spPr>
            <a:xfrm>
              <a:off x="0" y="0"/>
              <a:ext cx="7075803" cy="112126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entury Gothic" panose="020B0502020202020204" pitchFamily="34" charset="0"/>
                <a:ea typeface="Roboto"/>
                <a:cs typeface="Roboto"/>
                <a:sym typeface="Roboto"/>
              </a:endParaRPr>
            </a:p>
          </p:txBody>
        </p:sp>
        <p:sp>
          <p:nvSpPr>
            <p:cNvPr id="1773" name="Google Shape;1773;p298"/>
            <p:cNvSpPr txBox="1"/>
            <p:nvPr/>
          </p:nvSpPr>
          <p:spPr>
            <a:xfrm>
              <a:off x="0" y="0"/>
              <a:ext cx="7075803" cy="1121260"/>
            </a:xfrm>
            <a:prstGeom prst="rect">
              <a:avLst/>
            </a:prstGeom>
            <a:solidFill>
              <a:schemeClr val="accent1">
                <a:lumMod val="75000"/>
              </a:schemeClr>
            </a:solidFill>
            <a:ln>
              <a:noFill/>
            </a:ln>
          </p:spPr>
          <p:txBody>
            <a:bodyPr spcFirstLastPara="1" wrap="square" lIns="167625" tIns="167625" rIns="167625" bIns="167625" anchor="ctr" anchorCtr="0">
              <a:noAutofit/>
            </a:bodyPr>
            <a:lstStyle/>
            <a:p>
              <a:pPr marL="0" marR="0" lvl="0" indent="0" algn="ctr" rtl="0">
                <a:lnSpc>
                  <a:spcPct val="90000"/>
                </a:lnSpc>
                <a:spcBef>
                  <a:spcPts val="0"/>
                </a:spcBef>
                <a:spcAft>
                  <a:spcPts val="0"/>
                </a:spcAft>
                <a:buNone/>
              </a:pPr>
              <a:r>
                <a:rPr lang="en-US" sz="4400" dirty="0">
                  <a:solidFill>
                    <a:schemeClr val="dk1"/>
                  </a:solidFill>
                  <a:latin typeface="Century Gothic" panose="020B0502020202020204" pitchFamily="34" charset="0"/>
                  <a:ea typeface="Roboto"/>
                  <a:cs typeface="Roboto"/>
                  <a:sym typeface="Roboto"/>
                </a:rPr>
                <a:t>Closed-ended Questions</a:t>
              </a:r>
              <a:endParaRPr sz="4400" dirty="0">
                <a:solidFill>
                  <a:schemeClr val="dk1"/>
                </a:solidFill>
                <a:latin typeface="Century Gothic" panose="020B0502020202020204" pitchFamily="34" charset="0"/>
                <a:ea typeface="Roboto"/>
                <a:cs typeface="Roboto"/>
                <a:sym typeface="Roboto"/>
              </a:endParaRPr>
            </a:p>
          </p:txBody>
        </p:sp>
        <p:sp>
          <p:nvSpPr>
            <p:cNvPr id="1774" name="Google Shape;1774;p298"/>
            <p:cNvSpPr/>
            <p:nvPr/>
          </p:nvSpPr>
          <p:spPr>
            <a:xfrm>
              <a:off x="0" y="1144830"/>
              <a:ext cx="3537901" cy="2354647"/>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entury Gothic" panose="020B0502020202020204" pitchFamily="34" charset="0"/>
                <a:ea typeface="Roboto"/>
                <a:cs typeface="Roboto"/>
                <a:sym typeface="Roboto"/>
              </a:endParaRPr>
            </a:p>
          </p:txBody>
        </p:sp>
        <p:sp>
          <p:nvSpPr>
            <p:cNvPr id="1775" name="Google Shape;1775;p298"/>
            <p:cNvSpPr txBox="1"/>
            <p:nvPr/>
          </p:nvSpPr>
          <p:spPr>
            <a:xfrm>
              <a:off x="0" y="1144830"/>
              <a:ext cx="3537901" cy="2354647"/>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None/>
              </a:pPr>
              <a:r>
                <a:rPr lang="en-US" sz="3200" dirty="0">
                  <a:solidFill>
                    <a:schemeClr val="dk1"/>
                  </a:solidFill>
                  <a:latin typeface="Century Gothic" panose="020B0502020202020204" pitchFamily="34" charset="0"/>
                  <a:ea typeface="Roboto"/>
                  <a:cs typeface="Roboto"/>
                  <a:sym typeface="Roboto"/>
                </a:rPr>
                <a:t>Advantages</a:t>
              </a:r>
              <a:endParaRPr sz="1100" dirty="0">
                <a:latin typeface="Century Gothic" panose="020B0502020202020204" pitchFamily="34" charset="0"/>
                <a:ea typeface="Roboto"/>
                <a:cs typeface="Roboto"/>
                <a:sym typeface="Roboto"/>
              </a:endParaRPr>
            </a:p>
          </p:txBody>
        </p:sp>
        <p:sp>
          <p:nvSpPr>
            <p:cNvPr id="1776" name="Google Shape;1776;p298"/>
            <p:cNvSpPr/>
            <p:nvPr/>
          </p:nvSpPr>
          <p:spPr>
            <a:xfrm>
              <a:off x="3537901" y="1144830"/>
              <a:ext cx="3537901" cy="2354647"/>
            </a:xfrm>
            <a:prstGeom prst="rect">
              <a:avLst/>
            </a:prstGeom>
            <a:blipFill rotWithShape="1">
              <a:blip r:embed="rId3">
                <a:alphaModFix/>
              </a:blip>
              <a:tile tx="0" ty="0" sx="100000" sy="100000" flip="none" algn="tl"/>
            </a:blipFill>
            <a:ln w="9525" cap="flat" cmpd="sng">
              <a:solidFill>
                <a:srgbClr val="DDF3F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entury Gothic" panose="020B0502020202020204" pitchFamily="34" charset="0"/>
                <a:ea typeface="Roboto"/>
                <a:cs typeface="Roboto"/>
                <a:sym typeface="Roboto"/>
              </a:endParaRPr>
            </a:p>
          </p:txBody>
        </p:sp>
        <p:sp>
          <p:nvSpPr>
            <p:cNvPr id="1777" name="Google Shape;1777;p298"/>
            <p:cNvSpPr txBox="1"/>
            <p:nvPr/>
          </p:nvSpPr>
          <p:spPr>
            <a:xfrm>
              <a:off x="3537901" y="1144830"/>
              <a:ext cx="3537901" cy="2354647"/>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None/>
              </a:pPr>
              <a:r>
                <a:rPr lang="en-US" sz="3200" dirty="0">
                  <a:solidFill>
                    <a:schemeClr val="dk1"/>
                  </a:solidFill>
                  <a:latin typeface="Century Gothic" panose="020B0502020202020204" pitchFamily="34" charset="0"/>
                  <a:ea typeface="Roboto"/>
                  <a:cs typeface="Roboto"/>
                  <a:sym typeface="Roboto"/>
                </a:rPr>
                <a:t>Disadvantages </a:t>
              </a:r>
              <a:endParaRPr sz="1100" dirty="0">
                <a:latin typeface="Century Gothic" panose="020B0502020202020204" pitchFamily="34" charset="0"/>
                <a:ea typeface="Roboto"/>
                <a:cs typeface="Roboto"/>
                <a:sym typeface="Roboto"/>
              </a:endParaRPr>
            </a:p>
          </p:txBody>
        </p:sp>
        <p:sp>
          <p:nvSpPr>
            <p:cNvPr id="1778" name="Google Shape;1778;p298"/>
            <p:cNvSpPr/>
            <p:nvPr/>
          </p:nvSpPr>
          <p:spPr>
            <a:xfrm>
              <a:off x="0" y="2974181"/>
              <a:ext cx="7075803" cy="255851"/>
            </a:xfrm>
            <a:prstGeom prst="rect">
              <a:avLst/>
            </a:prstGeom>
            <a:solidFill>
              <a:schemeClr val="bg2">
                <a:lumMod val="75000"/>
              </a:schemeClr>
            </a:solidFill>
            <a:ln w="12700" cap="flat" cmpd="sng">
              <a:solidFill>
                <a:srgbClr val="408F9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entury Gothic" panose="020B0502020202020204" pitchFamily="34" charset="0"/>
                <a:ea typeface="Roboto"/>
                <a:cs typeface="Roboto"/>
                <a:sym typeface="Roboto"/>
              </a:endParaRPr>
            </a:p>
          </p:txBody>
        </p:sp>
      </p:grpSp>
      <p:sp>
        <p:nvSpPr>
          <p:cNvPr id="1779" name="Google Shape;1779;p298"/>
          <p:cNvSpPr/>
          <p:nvPr/>
        </p:nvSpPr>
        <p:spPr>
          <a:xfrm>
            <a:off x="5900260" y="3014914"/>
            <a:ext cx="3516668" cy="2321668"/>
          </a:xfrm>
          <a:prstGeom prst="rect">
            <a:avLst/>
          </a:prstGeom>
          <a:solidFill>
            <a:schemeClr val="l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i="0" u="none" strike="noStrike" cap="none" dirty="0">
              <a:solidFill>
                <a:srgbClr val="FFFFFF"/>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7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299"/>
          <p:cNvSpPr txBox="1">
            <a:spLocks noGrp="1"/>
          </p:cNvSpPr>
          <p:nvPr>
            <p:ph type="title"/>
          </p:nvPr>
        </p:nvSpPr>
        <p:spPr>
          <a:xfrm>
            <a:off x="838200" y="26590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dirty="0">
                <a:solidFill>
                  <a:schemeClr val="dk1"/>
                </a:solidFill>
                <a:latin typeface="Century Gothic" panose="020B0502020202020204" pitchFamily="34" charset="0"/>
                <a:ea typeface="Roboto"/>
                <a:cs typeface="Roboto"/>
                <a:sym typeface="Roboto"/>
              </a:rPr>
              <a:t>Discuss</a:t>
            </a:r>
            <a:endParaRPr dirty="0">
              <a:solidFill>
                <a:schemeClr val="dk1"/>
              </a:solidFill>
              <a:latin typeface="Century Gothic" panose="020B0502020202020204" pitchFamily="34" charset="0"/>
              <a:ea typeface="Roboto"/>
              <a:cs typeface="Roboto"/>
              <a:sym typeface="Roboto"/>
            </a:endParaRPr>
          </a:p>
        </p:txBody>
      </p:sp>
      <p:grpSp>
        <p:nvGrpSpPr>
          <p:cNvPr id="1786" name="Google Shape;1786;p299"/>
          <p:cNvGrpSpPr/>
          <p:nvPr/>
        </p:nvGrpSpPr>
        <p:grpSpPr>
          <a:xfrm>
            <a:off x="2425433" y="1868968"/>
            <a:ext cx="7107623" cy="3596193"/>
            <a:chOff x="0" y="14228"/>
            <a:chExt cx="7107623" cy="3596193"/>
          </a:xfrm>
        </p:grpSpPr>
        <p:sp>
          <p:nvSpPr>
            <p:cNvPr id="1787" name="Google Shape;1787;p299"/>
            <p:cNvSpPr/>
            <p:nvPr/>
          </p:nvSpPr>
          <p:spPr>
            <a:xfrm>
              <a:off x="0" y="14228"/>
              <a:ext cx="7107623" cy="1156807"/>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entury Gothic" panose="020B0502020202020204" pitchFamily="34" charset="0"/>
                <a:ea typeface="Roboto"/>
                <a:cs typeface="Roboto"/>
                <a:sym typeface="Roboto"/>
              </a:endParaRPr>
            </a:p>
          </p:txBody>
        </p:sp>
        <p:sp>
          <p:nvSpPr>
            <p:cNvPr id="1788" name="Google Shape;1788;p299"/>
            <p:cNvSpPr txBox="1"/>
            <p:nvPr/>
          </p:nvSpPr>
          <p:spPr>
            <a:xfrm>
              <a:off x="0" y="14228"/>
              <a:ext cx="7107623" cy="1156807"/>
            </a:xfrm>
            <a:prstGeom prst="rect">
              <a:avLst/>
            </a:prstGeom>
            <a:solidFill>
              <a:schemeClr val="bg2">
                <a:lumMod val="75000"/>
              </a:schemeClr>
            </a:solidFill>
            <a:ln>
              <a:noFill/>
            </a:ln>
          </p:spPr>
          <p:txBody>
            <a:bodyPr spcFirstLastPara="1" wrap="square" lIns="167625" tIns="167625" rIns="167625" bIns="167625" anchor="ctr" anchorCtr="0">
              <a:noAutofit/>
            </a:bodyPr>
            <a:lstStyle/>
            <a:p>
              <a:pPr marL="0" marR="0" lvl="0" indent="0" algn="ctr" rtl="0">
                <a:lnSpc>
                  <a:spcPct val="90000"/>
                </a:lnSpc>
                <a:spcBef>
                  <a:spcPts val="0"/>
                </a:spcBef>
                <a:spcAft>
                  <a:spcPts val="0"/>
                </a:spcAft>
                <a:buNone/>
              </a:pPr>
              <a:r>
                <a:rPr lang="en-US" sz="4400" dirty="0">
                  <a:solidFill>
                    <a:schemeClr val="dk1"/>
                  </a:solidFill>
                  <a:latin typeface="Century Gothic" panose="020B0502020202020204" pitchFamily="34" charset="0"/>
                  <a:ea typeface="Roboto"/>
                  <a:cs typeface="Roboto"/>
                  <a:sym typeface="Roboto"/>
                </a:rPr>
                <a:t>Open-ended Questions</a:t>
              </a:r>
              <a:endParaRPr dirty="0">
                <a:solidFill>
                  <a:schemeClr val="dk1"/>
                </a:solidFill>
                <a:latin typeface="Century Gothic" panose="020B0502020202020204" pitchFamily="34" charset="0"/>
                <a:ea typeface="Roboto"/>
                <a:cs typeface="Roboto"/>
                <a:sym typeface="Roboto"/>
              </a:endParaRPr>
            </a:p>
          </p:txBody>
        </p:sp>
        <p:sp>
          <p:nvSpPr>
            <p:cNvPr id="1789" name="Google Shape;1789;p299"/>
            <p:cNvSpPr/>
            <p:nvPr/>
          </p:nvSpPr>
          <p:spPr>
            <a:xfrm>
              <a:off x="0" y="1181125"/>
              <a:ext cx="3553811" cy="2429296"/>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entury Gothic" panose="020B0502020202020204" pitchFamily="34" charset="0"/>
                <a:ea typeface="Roboto"/>
                <a:cs typeface="Roboto"/>
                <a:sym typeface="Roboto"/>
              </a:endParaRPr>
            </a:p>
          </p:txBody>
        </p:sp>
        <p:sp>
          <p:nvSpPr>
            <p:cNvPr id="1790" name="Google Shape;1790;p299"/>
            <p:cNvSpPr txBox="1"/>
            <p:nvPr/>
          </p:nvSpPr>
          <p:spPr>
            <a:xfrm>
              <a:off x="0" y="1181125"/>
              <a:ext cx="3553811" cy="2429296"/>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None/>
              </a:pPr>
              <a:r>
                <a:rPr lang="en-US" sz="3200" dirty="0">
                  <a:solidFill>
                    <a:schemeClr val="dk1"/>
                  </a:solidFill>
                  <a:latin typeface="Century Gothic" panose="020B0502020202020204" pitchFamily="34" charset="0"/>
                  <a:ea typeface="Roboto"/>
                  <a:cs typeface="Roboto"/>
                  <a:sym typeface="Roboto"/>
                </a:rPr>
                <a:t>Advantages</a:t>
              </a:r>
              <a:endParaRPr sz="1100" dirty="0">
                <a:latin typeface="Century Gothic" panose="020B0502020202020204" pitchFamily="34" charset="0"/>
                <a:ea typeface="Roboto"/>
                <a:cs typeface="Roboto"/>
                <a:sym typeface="Roboto"/>
              </a:endParaRPr>
            </a:p>
          </p:txBody>
        </p:sp>
        <p:sp>
          <p:nvSpPr>
            <p:cNvPr id="1791" name="Google Shape;1791;p299"/>
            <p:cNvSpPr/>
            <p:nvPr/>
          </p:nvSpPr>
          <p:spPr>
            <a:xfrm>
              <a:off x="3553811" y="1181125"/>
              <a:ext cx="3553811" cy="2429296"/>
            </a:xfrm>
            <a:prstGeom prst="rect">
              <a:avLst/>
            </a:prstGeom>
            <a:blipFill rotWithShape="1">
              <a:blip r:embed="rId3">
                <a:alphaModFix/>
              </a:blip>
              <a:tile tx="0" ty="0" sx="100000" sy="100000" flip="none" algn="tl"/>
            </a:blipFill>
            <a:ln w="9525" cap="flat" cmpd="sng">
              <a:solidFill>
                <a:srgbClr val="DDF3F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entury Gothic" panose="020B0502020202020204" pitchFamily="34" charset="0"/>
                <a:ea typeface="Roboto"/>
                <a:cs typeface="Roboto"/>
                <a:sym typeface="Roboto"/>
              </a:endParaRPr>
            </a:p>
          </p:txBody>
        </p:sp>
        <p:sp>
          <p:nvSpPr>
            <p:cNvPr id="1792" name="Google Shape;1792;p299"/>
            <p:cNvSpPr txBox="1"/>
            <p:nvPr/>
          </p:nvSpPr>
          <p:spPr>
            <a:xfrm>
              <a:off x="3553811" y="1181125"/>
              <a:ext cx="3553811" cy="2429296"/>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None/>
              </a:pPr>
              <a:r>
                <a:rPr lang="en-US" sz="3200" dirty="0">
                  <a:solidFill>
                    <a:schemeClr val="dk1"/>
                  </a:solidFill>
                  <a:latin typeface="Century Gothic" panose="020B0502020202020204" pitchFamily="34" charset="0"/>
                  <a:ea typeface="Roboto"/>
                  <a:cs typeface="Roboto"/>
                  <a:sym typeface="Roboto"/>
                </a:rPr>
                <a:t>Disadvantages </a:t>
              </a:r>
              <a:endParaRPr sz="1100" dirty="0">
                <a:latin typeface="Century Gothic" panose="020B0502020202020204" pitchFamily="34" charset="0"/>
                <a:ea typeface="Roboto"/>
                <a:cs typeface="Roboto"/>
                <a:sym typeface="Roboto"/>
              </a:endParaRPr>
            </a:p>
          </p:txBody>
        </p:sp>
        <p:sp>
          <p:nvSpPr>
            <p:cNvPr id="1793" name="Google Shape;1793;p299"/>
            <p:cNvSpPr/>
            <p:nvPr/>
          </p:nvSpPr>
          <p:spPr>
            <a:xfrm>
              <a:off x="0" y="3062512"/>
              <a:ext cx="7107623" cy="269921"/>
            </a:xfrm>
            <a:prstGeom prst="rect">
              <a:avLst/>
            </a:prstGeom>
            <a:solidFill>
              <a:schemeClr val="bg2">
                <a:lumMod val="75000"/>
              </a:schemeClr>
            </a:solidFill>
            <a:ln w="12700" cap="flat" cmpd="sng">
              <a:solidFill>
                <a:srgbClr val="408F9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entury Gothic" panose="020B0502020202020204" pitchFamily="34" charset="0"/>
                <a:ea typeface="Roboto"/>
                <a:cs typeface="Roboto"/>
                <a:sym typeface="Roboto"/>
              </a:endParaRPr>
            </a:p>
          </p:txBody>
        </p:sp>
      </p:grpSp>
      <p:sp>
        <p:nvSpPr>
          <p:cNvPr id="1794" name="Google Shape;1794;p299"/>
          <p:cNvSpPr/>
          <p:nvPr/>
        </p:nvSpPr>
        <p:spPr>
          <a:xfrm>
            <a:off x="5979270" y="3035865"/>
            <a:ext cx="3553785" cy="2431915"/>
          </a:xfrm>
          <a:prstGeom prst="rect">
            <a:avLst/>
          </a:prstGeom>
          <a:solidFill>
            <a:schemeClr val="l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i="0" u="none" strike="noStrike" cap="none" dirty="0">
              <a:solidFill>
                <a:srgbClr val="FFFFFF"/>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7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272"/>
          <p:cNvSpPr txBox="1"/>
          <p:nvPr/>
        </p:nvSpPr>
        <p:spPr>
          <a:xfrm>
            <a:off x="1546034" y="2412666"/>
            <a:ext cx="9099900" cy="255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29DD1"/>
              </a:buClr>
              <a:buSzPts val="1800"/>
              <a:buFont typeface="Noto Sans Symbols"/>
              <a:buNone/>
            </a:pPr>
            <a:r>
              <a:rPr lang="en-US" sz="2400" i="0" u="none" strike="noStrike" cap="none" dirty="0">
                <a:solidFill>
                  <a:srgbClr val="000000"/>
                </a:solidFill>
                <a:latin typeface="Century Gothic" panose="020B0502020202020204" pitchFamily="34" charset="0"/>
                <a:ea typeface="Roboto"/>
                <a:cs typeface="Roboto"/>
                <a:sym typeface="Roboto"/>
              </a:rPr>
              <a:t>The Right Question Institute offers materials through a Creative Commons License. You are welcome to use, adapt, and share our materials for noncommercial use, as long as you include the following reference: </a:t>
            </a:r>
            <a:endParaRPr dirty="0">
              <a:latin typeface="Century Gothic" panose="020B0502020202020204" pitchFamily="34" charset="0"/>
              <a:ea typeface="Roboto"/>
              <a:cs typeface="Roboto"/>
              <a:sym typeface="Roboto"/>
            </a:endParaRPr>
          </a:p>
          <a:p>
            <a:pPr marL="0" marR="0" lvl="0" indent="0" algn="l" rtl="0">
              <a:lnSpc>
                <a:spcPct val="100000"/>
              </a:lnSpc>
              <a:spcBef>
                <a:spcPts val="2000"/>
              </a:spcBef>
              <a:spcAft>
                <a:spcPts val="0"/>
              </a:spcAft>
              <a:buClr>
                <a:srgbClr val="629DD1"/>
              </a:buClr>
              <a:buSzPts val="1800"/>
              <a:buFont typeface="Noto Sans Symbols"/>
              <a:buNone/>
            </a:pPr>
            <a:r>
              <a:rPr lang="en-US" sz="2400" i="0" u="none" strike="noStrike" cap="none" dirty="0">
                <a:solidFill>
                  <a:srgbClr val="000000"/>
                </a:solidFill>
                <a:latin typeface="Century Gothic" panose="020B0502020202020204" pitchFamily="34" charset="0"/>
                <a:ea typeface="Roboto"/>
                <a:cs typeface="Roboto"/>
                <a:sym typeface="Roboto"/>
              </a:rPr>
              <a:t>“Source: The Right Question Institute (RQI). The Question Formulation Technique (QFT) was created by RQI. </a:t>
            </a:r>
            <a:r>
              <a:rPr lang="en-US" sz="2400" b="1" i="0" u="none" strike="noStrike" cap="none" dirty="0">
                <a:solidFill>
                  <a:srgbClr val="000000"/>
                </a:solidFill>
                <a:latin typeface="Century Gothic" panose="020B0502020202020204" pitchFamily="34" charset="0"/>
                <a:ea typeface="Roboto"/>
                <a:cs typeface="Roboto"/>
                <a:sym typeface="Roboto"/>
              </a:rPr>
              <a:t>Visit </a:t>
            </a:r>
            <a:r>
              <a:rPr lang="en-US" sz="2400" b="1" i="0" u="sng" strike="noStrike" cap="none" dirty="0">
                <a:solidFill>
                  <a:schemeClr val="hlink"/>
                </a:solidFill>
                <a:latin typeface="Century Gothic" panose="020B0502020202020204" pitchFamily="34" charset="0"/>
                <a:ea typeface="Roboto"/>
                <a:cs typeface="Roboto"/>
                <a:sym typeface="Roboto"/>
                <a:hlinkClick r:id="rId3"/>
              </a:rPr>
              <a:t>rightquestion.org</a:t>
            </a:r>
            <a:r>
              <a:rPr lang="en-US" sz="2400" b="1" i="0" u="none" strike="noStrike" cap="none" dirty="0">
                <a:solidFill>
                  <a:srgbClr val="000000"/>
                </a:solidFill>
                <a:latin typeface="Century Gothic" panose="020B0502020202020204" pitchFamily="34" charset="0"/>
                <a:ea typeface="Roboto"/>
                <a:cs typeface="Roboto"/>
                <a:sym typeface="Roboto"/>
              </a:rPr>
              <a:t> for more information and free resources.</a:t>
            </a:r>
            <a:r>
              <a:rPr lang="en-US" sz="2400" i="0" u="none" strike="noStrike" cap="none" dirty="0">
                <a:solidFill>
                  <a:srgbClr val="000000"/>
                </a:solidFill>
                <a:latin typeface="Century Gothic" panose="020B0502020202020204" pitchFamily="34" charset="0"/>
                <a:ea typeface="Roboto"/>
                <a:cs typeface="Roboto"/>
                <a:sym typeface="Roboto"/>
              </a:rPr>
              <a:t>”</a:t>
            </a:r>
            <a:endParaRPr dirty="0">
              <a:latin typeface="Century Gothic" panose="020B0502020202020204" pitchFamily="34" charset="0"/>
              <a:ea typeface="Roboto"/>
              <a:cs typeface="Roboto"/>
              <a:sym typeface="Roboto"/>
            </a:endParaRPr>
          </a:p>
          <a:p>
            <a:pPr marL="0" marR="0" lvl="0" indent="0" algn="l" rtl="0">
              <a:lnSpc>
                <a:spcPct val="100000"/>
              </a:lnSpc>
              <a:spcBef>
                <a:spcPts val="2000"/>
              </a:spcBef>
              <a:spcAft>
                <a:spcPts val="0"/>
              </a:spcAft>
              <a:buClr>
                <a:srgbClr val="629DD1"/>
              </a:buClr>
              <a:buSzPts val="825"/>
              <a:buFont typeface="Noto Sans Symbols"/>
              <a:buNone/>
            </a:pPr>
            <a:endParaRPr sz="1100" i="0" u="none" strike="noStrike" cap="none" dirty="0">
              <a:solidFill>
                <a:srgbClr val="000000"/>
              </a:solidFill>
              <a:latin typeface="Century Gothic" panose="020B0502020202020204" pitchFamily="34" charset="0"/>
              <a:ea typeface="Roboto"/>
              <a:cs typeface="Roboto"/>
              <a:sym typeface="Roboto"/>
            </a:endParaRPr>
          </a:p>
        </p:txBody>
      </p:sp>
      <p:pic>
        <p:nvPicPr>
          <p:cNvPr id="1569" name="Google Shape;1569;p272"/>
          <p:cNvPicPr preferRelativeResize="0"/>
          <p:nvPr/>
        </p:nvPicPr>
        <p:blipFill rotWithShape="1">
          <a:blip r:embed="rId4">
            <a:alphaModFix/>
          </a:blip>
          <a:srcRect/>
          <a:stretch/>
        </p:blipFill>
        <p:spPr>
          <a:xfrm>
            <a:off x="4953763" y="1542390"/>
            <a:ext cx="2044700" cy="484188"/>
          </a:xfrm>
          <a:prstGeom prst="rect">
            <a:avLst/>
          </a:prstGeom>
          <a:noFill/>
          <a:ln>
            <a:noFill/>
          </a:ln>
        </p:spPr>
      </p:pic>
      <p:sp>
        <p:nvSpPr>
          <p:cNvPr id="1570" name="Google Shape;1570;p272"/>
          <p:cNvSpPr txBox="1"/>
          <p:nvPr/>
        </p:nvSpPr>
        <p:spPr>
          <a:xfrm>
            <a:off x="914400" y="386861"/>
            <a:ext cx="10233212"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Rockwell"/>
              <a:buNone/>
            </a:pPr>
            <a:r>
              <a:rPr lang="en-US" sz="4400" i="0" u="none" strike="noStrike" cap="none" dirty="0">
                <a:solidFill>
                  <a:srgbClr val="000000"/>
                </a:solidFill>
                <a:latin typeface="Century Gothic" panose="020B0502020202020204" pitchFamily="34" charset="0"/>
                <a:ea typeface="Roboto"/>
                <a:cs typeface="Roboto"/>
                <a:sym typeface="Roboto"/>
              </a:rPr>
              <a:t>Using &amp; Sharing RQI’s Resources</a:t>
            </a:r>
            <a:endParaRPr sz="4400" i="0" u="none" strike="noStrike" cap="none" dirty="0">
              <a:solidFill>
                <a:srgbClr val="000000"/>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8"/>
                                        </p:tgtEl>
                                        <p:attrNameLst>
                                          <p:attrName>style.visibility</p:attrName>
                                        </p:attrNameLst>
                                      </p:cBhvr>
                                      <p:to>
                                        <p:strVal val="visible"/>
                                      </p:to>
                                    </p:set>
                                    <p:animEffect transition="in" filter="fade">
                                      <p:cBhvr>
                                        <p:cTn id="7" dur="1000"/>
                                        <p:tgtEl>
                                          <p:spTgt spid="1568"/>
                                        </p:tgtEl>
                                      </p:cBhvr>
                                    </p:animEffect>
                                  </p:childTnLst>
                                </p:cTn>
                              </p:par>
                              <p:par>
                                <p:cTn id="8" presetID="10" presetClass="entr" presetSubtype="0" fill="hold" nodeType="withEffect">
                                  <p:stCondLst>
                                    <p:cond delay="0"/>
                                  </p:stCondLst>
                                  <p:childTnLst>
                                    <p:set>
                                      <p:cBhvr>
                                        <p:cTn id="9" dur="1" fill="hold">
                                          <p:stCondLst>
                                            <p:cond delay="0"/>
                                          </p:stCondLst>
                                        </p:cTn>
                                        <p:tgtEl>
                                          <p:spTgt spid="1569"/>
                                        </p:tgtEl>
                                        <p:attrNameLst>
                                          <p:attrName>style.visibility</p:attrName>
                                        </p:attrNameLst>
                                      </p:cBhvr>
                                      <p:to>
                                        <p:strVal val="visible"/>
                                      </p:to>
                                    </p:set>
                                    <p:animEffect transition="in" filter="fade">
                                      <p:cBhvr>
                                        <p:cTn id="10" dur="1000"/>
                                        <p:tgtEl>
                                          <p:spTgt spid="1569"/>
                                        </p:tgtEl>
                                      </p:cBhvr>
                                    </p:animEffect>
                                  </p:childTnLst>
                                </p:cTn>
                              </p:par>
                              <p:par>
                                <p:cTn id="11" presetID="10" presetClass="entr" presetSubtype="0" fill="hold" nodeType="withEffect">
                                  <p:stCondLst>
                                    <p:cond delay="0"/>
                                  </p:stCondLst>
                                  <p:childTnLst>
                                    <p:set>
                                      <p:cBhvr>
                                        <p:cTn id="12" dur="1" fill="hold">
                                          <p:stCondLst>
                                            <p:cond delay="0"/>
                                          </p:stCondLst>
                                        </p:cTn>
                                        <p:tgtEl>
                                          <p:spTgt spid="1570"/>
                                        </p:tgtEl>
                                        <p:attrNameLst>
                                          <p:attrName>style.visibility</p:attrName>
                                        </p:attrNameLst>
                                      </p:cBhvr>
                                      <p:to>
                                        <p:strVal val="visible"/>
                                      </p:to>
                                    </p:set>
                                    <p:animEffect transition="in" filter="fade">
                                      <p:cBhvr>
                                        <p:cTn id="13" dur="1000"/>
                                        <p:tgtEl>
                                          <p:spTgt spid="1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300"/>
          <p:cNvSpPr txBox="1"/>
          <p:nvPr/>
        </p:nvSpPr>
        <p:spPr>
          <a:xfrm>
            <a:off x="2386013" y="2402238"/>
            <a:ext cx="6400800" cy="1631601"/>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strike="noStrike" cap="none" dirty="0">
              <a:solidFill>
                <a:srgbClr val="000000"/>
              </a:solidFill>
              <a:latin typeface="Century Gothic" panose="020B0502020202020204" pitchFamily="34" charset="0"/>
              <a:ea typeface="Rockwell"/>
              <a:cs typeface="Rockwell"/>
              <a:sym typeface="Rockwell"/>
            </a:endParaRPr>
          </a:p>
        </p:txBody>
      </p:sp>
      <p:sp>
        <p:nvSpPr>
          <p:cNvPr id="1801" name="Google Shape;1801;p300"/>
          <p:cNvSpPr txBox="1">
            <a:spLocks noGrp="1"/>
          </p:cNvSpPr>
          <p:nvPr>
            <p:ph type="title"/>
          </p:nvPr>
        </p:nvSpPr>
        <p:spPr>
          <a:xfrm>
            <a:off x="713509" y="441259"/>
            <a:ext cx="10515600" cy="7574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Change Questions</a:t>
            </a:r>
            <a:endParaRPr dirty="0">
              <a:latin typeface="Century Gothic" panose="020B0502020202020204" pitchFamily="34" charset="0"/>
              <a:ea typeface="Roboto"/>
              <a:cs typeface="Roboto"/>
              <a:sym typeface="Roboto"/>
            </a:endParaRPr>
          </a:p>
        </p:txBody>
      </p:sp>
      <p:sp>
        <p:nvSpPr>
          <p:cNvPr id="1802" name="Google Shape;1802;p300"/>
          <p:cNvSpPr txBox="1">
            <a:spLocks noGrp="1"/>
          </p:cNvSpPr>
          <p:nvPr>
            <p:ph type="body" idx="1"/>
          </p:nvPr>
        </p:nvSpPr>
        <p:spPr>
          <a:xfrm>
            <a:off x="713509" y="1508779"/>
            <a:ext cx="10515600" cy="4925638"/>
          </a:xfrm>
          <a:prstGeom prst="rect">
            <a:avLst/>
          </a:prstGeom>
          <a:noFill/>
          <a:ln>
            <a:noFill/>
          </a:ln>
        </p:spPr>
        <p:txBody>
          <a:bodyPr spcFirstLastPara="1" wrap="square" lIns="91425" tIns="45700" rIns="91425" bIns="45700" anchor="t" anchorCtr="0">
            <a:noAutofit/>
          </a:bodyPr>
          <a:lstStyle/>
          <a:p>
            <a:pPr indent="-457200">
              <a:spcBef>
                <a:spcPts val="0"/>
              </a:spcBef>
              <a:buClr>
                <a:srgbClr val="000000"/>
              </a:buClr>
              <a:buSzPts val="2800"/>
            </a:pPr>
            <a:r>
              <a:rPr lang="en-US" sz="3200" dirty="0">
                <a:solidFill>
                  <a:srgbClr val="000000"/>
                </a:solidFill>
                <a:latin typeface="Century Gothic" panose="020B0502020202020204" pitchFamily="34" charset="0"/>
                <a:ea typeface="Roboto"/>
                <a:cs typeface="Roboto"/>
                <a:sym typeface="Roboto"/>
              </a:rPr>
              <a:t>Take one </a:t>
            </a:r>
            <a:r>
              <a:rPr lang="en-US" sz="3200" b="1" dirty="0">
                <a:latin typeface="Century Gothic" panose="020B0502020202020204" pitchFamily="34" charset="0"/>
                <a:ea typeface="Roboto"/>
                <a:cs typeface="Roboto"/>
                <a:sym typeface="Roboto"/>
              </a:rPr>
              <a:t>closed-ended question</a:t>
            </a:r>
            <a:r>
              <a:rPr lang="en-US" sz="3200" b="1" dirty="0">
                <a:solidFill>
                  <a:srgbClr val="9D90A0"/>
                </a:solidFill>
                <a:latin typeface="Century Gothic" panose="020B0502020202020204" pitchFamily="34" charset="0"/>
                <a:ea typeface="Roboto"/>
                <a:cs typeface="Roboto"/>
                <a:sym typeface="Roboto"/>
              </a:rPr>
              <a:t> </a:t>
            </a:r>
            <a:r>
              <a:rPr lang="en-US" sz="3200" dirty="0">
                <a:solidFill>
                  <a:srgbClr val="000000"/>
                </a:solidFill>
                <a:latin typeface="Century Gothic" panose="020B0502020202020204" pitchFamily="34" charset="0"/>
                <a:ea typeface="Roboto"/>
                <a:cs typeface="Roboto"/>
                <a:sym typeface="Roboto"/>
              </a:rPr>
              <a:t>and change it</a:t>
            </a:r>
            <a:r>
              <a:rPr lang="en-US" sz="3200" b="1" dirty="0">
                <a:solidFill>
                  <a:srgbClr val="000000"/>
                </a:solidFill>
                <a:latin typeface="Century Gothic" panose="020B0502020202020204" pitchFamily="34" charset="0"/>
                <a:ea typeface="Roboto"/>
                <a:cs typeface="Roboto"/>
                <a:sym typeface="Roboto"/>
              </a:rPr>
              <a:t> </a:t>
            </a:r>
            <a:r>
              <a:rPr lang="en-US" sz="3200" dirty="0">
                <a:solidFill>
                  <a:srgbClr val="000000"/>
                </a:solidFill>
                <a:latin typeface="Century Gothic" panose="020B0502020202020204" pitchFamily="34" charset="0"/>
                <a:ea typeface="Roboto"/>
                <a:cs typeface="Roboto"/>
                <a:sym typeface="Roboto"/>
              </a:rPr>
              <a:t>into an </a:t>
            </a:r>
            <a:r>
              <a:rPr lang="en-US" sz="3200" b="1" dirty="0">
                <a:latin typeface="Century Gothic" panose="020B0502020202020204" pitchFamily="34" charset="0"/>
                <a:ea typeface="Roboto"/>
                <a:cs typeface="Roboto"/>
                <a:sym typeface="Roboto"/>
              </a:rPr>
              <a:t>open-ended question</a:t>
            </a:r>
            <a:r>
              <a:rPr lang="en-US" sz="3200" dirty="0">
                <a:solidFill>
                  <a:srgbClr val="000000"/>
                </a:solidFill>
                <a:latin typeface="Century Gothic" panose="020B0502020202020204" pitchFamily="34" charset="0"/>
                <a:ea typeface="Roboto"/>
                <a:cs typeface="Roboto"/>
                <a:sym typeface="Roboto"/>
              </a:rPr>
              <a:t>.</a:t>
            </a:r>
            <a:endParaRPr sz="3200" dirty="0">
              <a:solidFill>
                <a:srgbClr val="000000"/>
              </a:solidFill>
              <a:latin typeface="Century Gothic" panose="020B0502020202020204" pitchFamily="34" charset="0"/>
              <a:ea typeface="Roboto"/>
              <a:cs typeface="Roboto"/>
              <a:sym typeface="Roboto"/>
            </a:endParaRPr>
          </a:p>
          <a:p>
            <a:pPr marL="508000" indent="-457200">
              <a:spcBef>
                <a:spcPts val="1200"/>
              </a:spcBef>
              <a:buSzPts val="800"/>
            </a:pPr>
            <a:endParaRPr lang="en-US" sz="3200" dirty="0">
              <a:solidFill>
                <a:srgbClr val="000000"/>
              </a:solidFill>
              <a:latin typeface="Century Gothic" panose="020B0502020202020204" pitchFamily="34" charset="0"/>
              <a:ea typeface="Roboto"/>
              <a:cs typeface="Roboto"/>
              <a:sym typeface="Roboto"/>
            </a:endParaRPr>
          </a:p>
          <a:p>
            <a:pPr marL="508000" indent="-457200">
              <a:spcBef>
                <a:spcPts val="1200"/>
              </a:spcBef>
              <a:buSzPts val="800"/>
            </a:pPr>
            <a:endParaRPr lang="en-US" sz="2400" dirty="0">
              <a:solidFill>
                <a:srgbClr val="000000"/>
              </a:solidFill>
              <a:latin typeface="Century Gothic" panose="020B0502020202020204" pitchFamily="34" charset="0"/>
              <a:ea typeface="Roboto"/>
              <a:cs typeface="Roboto"/>
              <a:sym typeface="Roboto"/>
            </a:endParaRPr>
          </a:p>
          <a:p>
            <a:pPr marL="508000" indent="-457200">
              <a:spcBef>
                <a:spcPts val="1200"/>
              </a:spcBef>
              <a:buSzPts val="800"/>
            </a:pPr>
            <a:endParaRPr sz="2000" dirty="0">
              <a:solidFill>
                <a:srgbClr val="000000"/>
              </a:solidFill>
              <a:latin typeface="Century Gothic" panose="020B0502020202020204" pitchFamily="34" charset="0"/>
              <a:ea typeface="Roboto"/>
              <a:cs typeface="Roboto"/>
              <a:sym typeface="Roboto"/>
            </a:endParaRPr>
          </a:p>
          <a:p>
            <a:pPr indent="-457200">
              <a:spcBef>
                <a:spcPts val="1200"/>
              </a:spcBef>
              <a:buClr>
                <a:srgbClr val="000000"/>
              </a:buClr>
              <a:buSzPts val="2800"/>
            </a:pPr>
            <a:r>
              <a:rPr lang="en-US" sz="3200" dirty="0">
                <a:solidFill>
                  <a:srgbClr val="000000"/>
                </a:solidFill>
                <a:latin typeface="Century Gothic" panose="020B0502020202020204" pitchFamily="34" charset="0"/>
                <a:ea typeface="Roboto"/>
                <a:cs typeface="Roboto"/>
                <a:sym typeface="Roboto"/>
              </a:rPr>
              <a:t>Take one </a:t>
            </a:r>
            <a:r>
              <a:rPr lang="en-US" sz="3200" b="1" dirty="0">
                <a:latin typeface="Century Gothic" panose="020B0502020202020204" pitchFamily="34" charset="0"/>
                <a:ea typeface="Roboto"/>
                <a:cs typeface="Roboto"/>
                <a:sym typeface="Roboto"/>
              </a:rPr>
              <a:t>open-ended question </a:t>
            </a:r>
            <a:r>
              <a:rPr lang="en-US" sz="3200" dirty="0">
                <a:solidFill>
                  <a:srgbClr val="000000"/>
                </a:solidFill>
                <a:latin typeface="Century Gothic" panose="020B0502020202020204" pitchFamily="34" charset="0"/>
                <a:ea typeface="Roboto"/>
                <a:cs typeface="Roboto"/>
                <a:sym typeface="Roboto"/>
              </a:rPr>
              <a:t>and change it</a:t>
            </a:r>
            <a:r>
              <a:rPr lang="en-US" sz="3200" b="1" dirty="0">
                <a:solidFill>
                  <a:srgbClr val="000000"/>
                </a:solidFill>
                <a:latin typeface="Century Gothic" panose="020B0502020202020204" pitchFamily="34" charset="0"/>
                <a:ea typeface="Roboto"/>
                <a:cs typeface="Roboto"/>
                <a:sym typeface="Roboto"/>
              </a:rPr>
              <a:t> </a:t>
            </a:r>
            <a:r>
              <a:rPr lang="en-US" sz="3200" dirty="0">
                <a:solidFill>
                  <a:srgbClr val="000000"/>
                </a:solidFill>
                <a:latin typeface="Century Gothic" panose="020B0502020202020204" pitchFamily="34" charset="0"/>
                <a:ea typeface="Roboto"/>
                <a:cs typeface="Roboto"/>
                <a:sym typeface="Roboto"/>
              </a:rPr>
              <a:t>into a </a:t>
            </a:r>
            <a:r>
              <a:rPr lang="en-US" sz="3200" b="1" dirty="0">
                <a:latin typeface="Century Gothic" panose="020B0502020202020204" pitchFamily="34" charset="0"/>
                <a:ea typeface="Roboto"/>
                <a:cs typeface="Roboto"/>
                <a:sym typeface="Roboto"/>
              </a:rPr>
              <a:t>closed-ended question</a:t>
            </a:r>
            <a:r>
              <a:rPr lang="en-US" sz="3200" dirty="0">
                <a:solidFill>
                  <a:srgbClr val="000000"/>
                </a:solidFill>
                <a:latin typeface="Century Gothic" panose="020B0502020202020204" pitchFamily="34" charset="0"/>
                <a:ea typeface="Roboto"/>
                <a:cs typeface="Roboto"/>
                <a:sym typeface="Roboto"/>
              </a:rPr>
              <a:t>.</a:t>
            </a:r>
            <a:endParaRPr sz="3200" dirty="0">
              <a:solidFill>
                <a:srgbClr val="000000"/>
              </a:solidFill>
              <a:latin typeface="Century Gothic" panose="020B0502020202020204" pitchFamily="34" charset="0"/>
              <a:ea typeface="Roboto"/>
              <a:cs typeface="Roboto"/>
              <a:sym typeface="Roboto"/>
            </a:endParaRPr>
          </a:p>
          <a:p>
            <a:pPr marL="0" lvl="0" indent="0" algn="l" rtl="0">
              <a:lnSpc>
                <a:spcPct val="90000"/>
              </a:lnSpc>
              <a:spcBef>
                <a:spcPts val="1200"/>
              </a:spcBef>
              <a:spcAft>
                <a:spcPts val="0"/>
              </a:spcAft>
              <a:buNone/>
            </a:pPr>
            <a:endParaRPr sz="3200" dirty="0">
              <a:solidFill>
                <a:srgbClr val="000000"/>
              </a:solidFill>
              <a:latin typeface="Century Gothic" panose="020B0502020202020204" pitchFamily="34" charset="0"/>
              <a:ea typeface="Roboto"/>
              <a:cs typeface="Roboto"/>
              <a:sym typeface="Roboto"/>
            </a:endParaRPr>
          </a:p>
          <a:p>
            <a:pPr marL="114300" lvl="0" indent="0" algn="l" rtl="0">
              <a:spcBef>
                <a:spcPts val="1000"/>
              </a:spcBef>
              <a:spcAft>
                <a:spcPts val="0"/>
              </a:spcAft>
              <a:buSzPts val="1800"/>
              <a:buNone/>
            </a:pPr>
            <a:endParaRPr lang="en-US" sz="2400" dirty="0">
              <a:ea typeface="Roboto"/>
              <a:cs typeface="Roboto"/>
              <a:sym typeface="Roboto"/>
            </a:endParaRPr>
          </a:p>
          <a:p>
            <a:r>
              <a:rPr lang="en-US" sz="3200" dirty="0">
                <a:latin typeface="Century Gothic" panose="020B0502020202020204" pitchFamily="34" charset="0"/>
                <a:ea typeface="Roboto"/>
                <a:cs typeface="Roboto"/>
                <a:sym typeface="Roboto"/>
              </a:rPr>
              <a:t>Add these as new questions to your list</a:t>
            </a:r>
            <a:endParaRPr dirty="0">
              <a:solidFill>
                <a:srgbClr val="000000"/>
              </a:solidFill>
              <a:latin typeface="Century Gothic" panose="020B0502020202020204" pitchFamily="34" charset="0"/>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dirty="0">
              <a:solidFill>
                <a:srgbClr val="000000"/>
              </a:solidFill>
              <a:latin typeface="Century Gothic" panose="020B0502020202020204" pitchFamily="34" charset="0"/>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dirty="0">
              <a:latin typeface="Century Gothic" panose="020B0502020202020204" pitchFamily="34" charset="0"/>
              <a:ea typeface="Roboto"/>
              <a:cs typeface="Roboto"/>
              <a:sym typeface="Roboto"/>
            </a:endParaRPr>
          </a:p>
        </p:txBody>
      </p:sp>
      <p:sp>
        <p:nvSpPr>
          <p:cNvPr id="1803" name="Google Shape;1803;p300"/>
          <p:cNvSpPr txBox="1"/>
          <p:nvPr/>
        </p:nvSpPr>
        <p:spPr>
          <a:xfrm>
            <a:off x="2500987" y="3027362"/>
            <a:ext cx="2481262" cy="646113"/>
          </a:xfrm>
          <a:prstGeom prst="rect">
            <a:avLst/>
          </a:prstGeom>
          <a:solidFill>
            <a:schemeClr val="accent6">
              <a:lumMod val="60000"/>
              <a:lumOff val="40000"/>
            </a:schemeClr>
          </a:solidFill>
          <a:ln w="12700" cap="flat" cmpd="sng">
            <a:solidFill>
              <a:srgbClr val="58589D"/>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600"/>
              <a:buFont typeface="Rockwell"/>
              <a:buNone/>
            </a:pPr>
            <a:r>
              <a:rPr lang="en-US" sz="3200" i="0" u="none" strike="noStrike" cap="none" dirty="0">
                <a:solidFill>
                  <a:schemeClr val="tx1"/>
                </a:solidFill>
                <a:latin typeface="Century Gothic" panose="020B0502020202020204" pitchFamily="34" charset="0"/>
                <a:ea typeface="Roboto"/>
                <a:cs typeface="Roboto"/>
                <a:sym typeface="Roboto"/>
              </a:rPr>
              <a:t>Closed</a:t>
            </a:r>
            <a:endParaRPr dirty="0">
              <a:solidFill>
                <a:schemeClr val="tx1"/>
              </a:solidFill>
              <a:latin typeface="Century Gothic" panose="020B0502020202020204" pitchFamily="34" charset="0"/>
              <a:ea typeface="Roboto"/>
              <a:cs typeface="Roboto"/>
              <a:sym typeface="Roboto"/>
            </a:endParaRPr>
          </a:p>
        </p:txBody>
      </p:sp>
      <p:cxnSp>
        <p:nvCxnSpPr>
          <p:cNvPr id="1804" name="Google Shape;1804;p300"/>
          <p:cNvCxnSpPr/>
          <p:nvPr/>
        </p:nvCxnSpPr>
        <p:spPr>
          <a:xfrm rot="10800000" flipH="1">
            <a:off x="5334005" y="3341688"/>
            <a:ext cx="1939925" cy="17462"/>
          </a:xfrm>
          <a:prstGeom prst="straightConnector1">
            <a:avLst/>
          </a:prstGeom>
          <a:noFill/>
          <a:ln w="57150" cap="flat" cmpd="sng">
            <a:solidFill>
              <a:schemeClr val="accent1"/>
            </a:solidFill>
            <a:prstDash val="solid"/>
            <a:miter lim="800000"/>
            <a:headEnd type="none" w="sm" len="sm"/>
            <a:tailEnd type="stealth" w="med" len="med"/>
          </a:ln>
        </p:spPr>
      </p:cxnSp>
      <p:sp>
        <p:nvSpPr>
          <p:cNvPr id="1805" name="Google Shape;1805;p300"/>
          <p:cNvSpPr txBox="1"/>
          <p:nvPr/>
        </p:nvSpPr>
        <p:spPr>
          <a:xfrm>
            <a:off x="7546975" y="3017838"/>
            <a:ext cx="1809750" cy="646112"/>
          </a:xfrm>
          <a:prstGeom prst="rect">
            <a:avLst/>
          </a:prstGeom>
          <a:solidFill>
            <a:schemeClr val="bg2">
              <a:lumMod val="40000"/>
              <a:lumOff val="60000"/>
            </a:schemeClr>
          </a:solidFill>
          <a:ln w="12700" cap="flat" cmpd="sng">
            <a:solidFill>
              <a:srgbClr val="408F9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600"/>
              <a:buFont typeface="Rockwell"/>
              <a:buNone/>
            </a:pPr>
            <a:r>
              <a:rPr lang="en-US" sz="3200" i="0" u="none" strike="noStrike" cap="none" dirty="0">
                <a:solidFill>
                  <a:schemeClr val="tx1"/>
                </a:solidFill>
                <a:latin typeface="Century Gothic" panose="020B0502020202020204" pitchFamily="34" charset="0"/>
                <a:ea typeface="Roboto"/>
                <a:cs typeface="Roboto"/>
                <a:sym typeface="Roboto"/>
              </a:rPr>
              <a:t>Open</a:t>
            </a:r>
            <a:endParaRPr sz="1200" dirty="0">
              <a:solidFill>
                <a:schemeClr val="tx1"/>
              </a:solidFill>
              <a:latin typeface="Century Gothic" panose="020B0502020202020204" pitchFamily="34" charset="0"/>
              <a:ea typeface="Roboto"/>
              <a:cs typeface="Roboto"/>
              <a:sym typeface="Roboto"/>
            </a:endParaRPr>
          </a:p>
        </p:txBody>
      </p:sp>
      <p:sp>
        <p:nvSpPr>
          <p:cNvPr id="1806" name="Google Shape;1806;p300"/>
          <p:cNvSpPr txBox="1"/>
          <p:nvPr/>
        </p:nvSpPr>
        <p:spPr>
          <a:xfrm>
            <a:off x="7273930" y="5036022"/>
            <a:ext cx="2481262" cy="646113"/>
          </a:xfrm>
          <a:prstGeom prst="rect">
            <a:avLst/>
          </a:prstGeom>
          <a:solidFill>
            <a:schemeClr val="accent6">
              <a:lumMod val="60000"/>
              <a:lumOff val="40000"/>
            </a:schemeClr>
          </a:solidFill>
          <a:ln w="12700" cap="flat" cmpd="sng">
            <a:solidFill>
              <a:srgbClr val="58589D"/>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600"/>
              <a:buFont typeface="Rockwell"/>
              <a:buNone/>
            </a:pPr>
            <a:r>
              <a:rPr lang="en-US" sz="3200" i="0" u="none" strike="noStrike" cap="none" dirty="0">
                <a:solidFill>
                  <a:schemeClr val="tx1"/>
                </a:solidFill>
                <a:latin typeface="Century Gothic" panose="020B0502020202020204" pitchFamily="34" charset="0"/>
                <a:ea typeface="Roboto"/>
                <a:cs typeface="Roboto"/>
                <a:sym typeface="Roboto"/>
              </a:rPr>
              <a:t>Closed</a:t>
            </a:r>
            <a:endParaRPr sz="1200" dirty="0">
              <a:solidFill>
                <a:schemeClr val="tx1"/>
              </a:solidFill>
              <a:latin typeface="Century Gothic" panose="020B0502020202020204" pitchFamily="34" charset="0"/>
              <a:ea typeface="Roboto"/>
              <a:cs typeface="Roboto"/>
              <a:sym typeface="Roboto"/>
            </a:endParaRPr>
          </a:p>
        </p:txBody>
      </p:sp>
      <p:cxnSp>
        <p:nvCxnSpPr>
          <p:cNvPr id="1807" name="Google Shape;1807;p300"/>
          <p:cNvCxnSpPr/>
          <p:nvPr/>
        </p:nvCxnSpPr>
        <p:spPr>
          <a:xfrm rot="10800000" flipH="1">
            <a:off x="4906192" y="5341615"/>
            <a:ext cx="1941513" cy="17463"/>
          </a:xfrm>
          <a:prstGeom prst="straightConnector1">
            <a:avLst/>
          </a:prstGeom>
          <a:noFill/>
          <a:ln w="57150" cap="flat" cmpd="sng">
            <a:solidFill>
              <a:schemeClr val="accent1"/>
            </a:solidFill>
            <a:prstDash val="solid"/>
            <a:miter lim="800000"/>
            <a:headEnd type="none" w="sm" len="sm"/>
            <a:tailEnd type="stealth" w="med" len="med"/>
          </a:ln>
        </p:spPr>
      </p:cxnSp>
      <p:sp>
        <p:nvSpPr>
          <p:cNvPr id="1808" name="Google Shape;1808;p300"/>
          <p:cNvSpPr txBox="1"/>
          <p:nvPr/>
        </p:nvSpPr>
        <p:spPr>
          <a:xfrm>
            <a:off x="2624138" y="5036022"/>
            <a:ext cx="1809750" cy="646113"/>
          </a:xfrm>
          <a:prstGeom prst="rect">
            <a:avLst/>
          </a:prstGeom>
          <a:solidFill>
            <a:schemeClr val="bg2">
              <a:lumMod val="40000"/>
              <a:lumOff val="60000"/>
            </a:schemeClr>
          </a:solidFill>
          <a:ln w="12700" cap="flat" cmpd="sng">
            <a:solidFill>
              <a:srgbClr val="408F9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600"/>
              <a:buFont typeface="Rockwell"/>
              <a:buNone/>
            </a:pPr>
            <a:r>
              <a:rPr lang="en-US" sz="3200" i="0" u="none" strike="noStrike" cap="none" dirty="0">
                <a:solidFill>
                  <a:schemeClr val="tx1"/>
                </a:solidFill>
                <a:latin typeface="Century Gothic" panose="020B0502020202020204" pitchFamily="34" charset="0"/>
                <a:ea typeface="Roboto"/>
                <a:cs typeface="Roboto"/>
                <a:sym typeface="Roboto"/>
              </a:rPr>
              <a:t>Open</a:t>
            </a:r>
            <a:endParaRPr sz="1200" dirty="0">
              <a:solidFill>
                <a:schemeClr val="tx1"/>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2">
                                            <p:txEl>
                                              <p:pRg st="0" end="0"/>
                                            </p:txEl>
                                          </p:spTgt>
                                        </p:tgtEl>
                                        <p:attrNameLst>
                                          <p:attrName>style.visibility</p:attrName>
                                        </p:attrNameLst>
                                      </p:cBhvr>
                                      <p:to>
                                        <p:strVal val="visible"/>
                                      </p:to>
                                    </p:set>
                                    <p:animEffect transition="in" filter="fade">
                                      <p:cBhvr>
                                        <p:cTn id="7" dur="500"/>
                                        <p:tgtEl>
                                          <p:spTgt spid="180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03"/>
                                        </p:tgtEl>
                                        <p:attrNameLst>
                                          <p:attrName>style.visibility</p:attrName>
                                        </p:attrNameLst>
                                      </p:cBhvr>
                                      <p:to>
                                        <p:strVal val="visible"/>
                                      </p:to>
                                    </p:set>
                                    <p:animEffect transition="in" filter="fade">
                                      <p:cBhvr>
                                        <p:cTn id="11" dur="500"/>
                                        <p:tgtEl>
                                          <p:spTgt spid="180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04"/>
                                        </p:tgtEl>
                                        <p:attrNameLst>
                                          <p:attrName>style.visibility</p:attrName>
                                        </p:attrNameLst>
                                      </p:cBhvr>
                                      <p:to>
                                        <p:strVal val="visible"/>
                                      </p:to>
                                    </p:set>
                                    <p:animEffect transition="in" filter="fade">
                                      <p:cBhvr>
                                        <p:cTn id="15" dur="500"/>
                                        <p:tgtEl>
                                          <p:spTgt spid="180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05"/>
                                        </p:tgtEl>
                                        <p:attrNameLst>
                                          <p:attrName>style.visibility</p:attrName>
                                        </p:attrNameLst>
                                      </p:cBhvr>
                                      <p:to>
                                        <p:strVal val="visible"/>
                                      </p:to>
                                    </p:set>
                                    <p:animEffect transition="in" filter="fade">
                                      <p:cBhvr>
                                        <p:cTn id="19" dur="500"/>
                                        <p:tgtEl>
                                          <p:spTgt spid="180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02">
                                            <p:txEl>
                                              <p:pRg st="4" end="4"/>
                                            </p:txEl>
                                          </p:spTgt>
                                        </p:tgtEl>
                                        <p:attrNameLst>
                                          <p:attrName>style.visibility</p:attrName>
                                        </p:attrNameLst>
                                      </p:cBhvr>
                                      <p:to>
                                        <p:strVal val="visible"/>
                                      </p:to>
                                    </p:set>
                                    <p:animEffect transition="in" filter="fade">
                                      <p:cBhvr>
                                        <p:cTn id="24" dur="500"/>
                                        <p:tgtEl>
                                          <p:spTgt spid="1802">
                                            <p:txEl>
                                              <p:pRg st="4" end="4"/>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808"/>
                                        </p:tgtEl>
                                        <p:attrNameLst>
                                          <p:attrName>style.visibility</p:attrName>
                                        </p:attrNameLst>
                                      </p:cBhvr>
                                      <p:to>
                                        <p:strVal val="visible"/>
                                      </p:to>
                                    </p:set>
                                    <p:animEffect transition="in" filter="fade">
                                      <p:cBhvr>
                                        <p:cTn id="28" dur="500"/>
                                        <p:tgtEl>
                                          <p:spTgt spid="1808"/>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807"/>
                                        </p:tgtEl>
                                        <p:attrNameLst>
                                          <p:attrName>style.visibility</p:attrName>
                                        </p:attrNameLst>
                                      </p:cBhvr>
                                      <p:to>
                                        <p:strVal val="visible"/>
                                      </p:to>
                                    </p:set>
                                    <p:animEffect transition="in" filter="fade">
                                      <p:cBhvr>
                                        <p:cTn id="32" dur="500"/>
                                        <p:tgtEl>
                                          <p:spTgt spid="180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806"/>
                                        </p:tgtEl>
                                        <p:attrNameLst>
                                          <p:attrName>style.visibility</p:attrName>
                                        </p:attrNameLst>
                                      </p:cBhvr>
                                      <p:to>
                                        <p:strVal val="visible"/>
                                      </p:to>
                                    </p:set>
                                    <p:animEffect transition="in" filter="fade">
                                      <p:cBhvr>
                                        <p:cTn id="36" dur="500"/>
                                        <p:tgtEl>
                                          <p:spTgt spid="18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02">
                                            <p:txEl>
                                              <p:pRg st="7" end="7"/>
                                            </p:txEl>
                                          </p:spTgt>
                                        </p:tgtEl>
                                        <p:attrNameLst>
                                          <p:attrName>style.visibility</p:attrName>
                                        </p:attrNameLst>
                                      </p:cBhvr>
                                      <p:to>
                                        <p:strVal val="visible"/>
                                      </p:to>
                                    </p:set>
                                    <p:animEffect transition="in" filter="fade">
                                      <p:cBhvr>
                                        <p:cTn id="41" dur="500"/>
                                        <p:tgtEl>
                                          <p:spTgt spid="180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301"/>
          <p:cNvSpPr txBox="1">
            <a:spLocks noGrp="1"/>
          </p:cNvSpPr>
          <p:nvPr>
            <p:ph type="title"/>
          </p:nvPr>
        </p:nvSpPr>
        <p:spPr>
          <a:xfrm>
            <a:off x="838200" y="9275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Prioritize Questions</a:t>
            </a:r>
            <a:r>
              <a:rPr lang="en-US" sz="4000" dirty="0">
                <a:solidFill>
                  <a:schemeClr val="dk1"/>
                </a:solidFill>
                <a:latin typeface="Century Gothic" panose="020B0502020202020204" pitchFamily="34" charset="0"/>
                <a:ea typeface="Roboto"/>
                <a:cs typeface="Roboto"/>
                <a:sym typeface="Roboto"/>
              </a:rPr>
              <a:t> </a:t>
            </a:r>
            <a:endParaRPr dirty="0">
              <a:latin typeface="Century Gothic" panose="020B0502020202020204" pitchFamily="34" charset="0"/>
              <a:ea typeface="Roboto"/>
              <a:cs typeface="Roboto"/>
              <a:sym typeface="Roboto"/>
            </a:endParaRPr>
          </a:p>
        </p:txBody>
      </p:sp>
      <p:sp>
        <p:nvSpPr>
          <p:cNvPr id="1815" name="Google Shape;1815;p301"/>
          <p:cNvSpPr txBox="1">
            <a:spLocks noGrp="1"/>
          </p:cNvSpPr>
          <p:nvPr>
            <p:ph type="body" idx="1"/>
          </p:nvPr>
        </p:nvSpPr>
        <p:spPr>
          <a:xfrm>
            <a:off x="838200" y="1548520"/>
            <a:ext cx="10515600" cy="47124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00"/>
              </a:buClr>
              <a:buSzPts val="3600"/>
              <a:buNone/>
            </a:pPr>
            <a:r>
              <a:rPr lang="en-US" sz="3200" b="1" dirty="0">
                <a:solidFill>
                  <a:srgbClr val="000000"/>
                </a:solidFill>
                <a:latin typeface="Century Gothic" panose="020B0502020202020204" pitchFamily="34" charset="0"/>
                <a:ea typeface="Roboto"/>
                <a:cs typeface="Roboto"/>
                <a:sym typeface="Roboto"/>
              </a:rPr>
              <a:t>Review your list of questions </a:t>
            </a:r>
            <a:endParaRPr sz="3200" dirty="0">
              <a:latin typeface="Century Gothic" panose="020B0502020202020204" pitchFamily="34" charset="0"/>
              <a:ea typeface="Roboto"/>
              <a:cs typeface="Roboto"/>
              <a:sym typeface="Roboto"/>
            </a:endParaRPr>
          </a:p>
          <a:p>
            <a:pPr marL="228600" lvl="1" indent="-177800" algn="l" rtl="0">
              <a:lnSpc>
                <a:spcPct val="115000"/>
              </a:lnSpc>
              <a:spcBef>
                <a:spcPts val="800"/>
              </a:spcBef>
              <a:spcAft>
                <a:spcPts val="0"/>
              </a:spcAft>
              <a:buClr>
                <a:srgbClr val="000000"/>
              </a:buClr>
              <a:buSzPts val="2800"/>
              <a:buFont typeface="Roboto"/>
              <a:buChar char="•"/>
            </a:pPr>
            <a:r>
              <a:rPr lang="en-US" sz="2800" dirty="0">
                <a:solidFill>
                  <a:srgbClr val="000000"/>
                </a:solidFill>
                <a:latin typeface="Century Gothic" panose="020B0502020202020204" pitchFamily="34" charset="0"/>
                <a:ea typeface="Roboto"/>
                <a:cs typeface="Roboto"/>
                <a:sym typeface="Roboto"/>
              </a:rPr>
              <a:t> Choose the three questions you consider most important.</a:t>
            </a:r>
            <a:endParaRPr sz="2800" dirty="0">
              <a:solidFill>
                <a:srgbClr val="000000"/>
              </a:solidFill>
              <a:latin typeface="Century Gothic" panose="020B0502020202020204" pitchFamily="34" charset="0"/>
              <a:ea typeface="Roboto"/>
              <a:cs typeface="Roboto"/>
              <a:sym typeface="Roboto"/>
            </a:endParaRPr>
          </a:p>
          <a:p>
            <a:pPr marL="228600" lvl="1" indent="-177800" algn="l" rtl="0">
              <a:lnSpc>
                <a:spcPct val="115000"/>
              </a:lnSpc>
              <a:spcBef>
                <a:spcPts val="800"/>
              </a:spcBef>
              <a:spcAft>
                <a:spcPts val="0"/>
              </a:spcAft>
              <a:buClr>
                <a:srgbClr val="000000"/>
              </a:buClr>
              <a:buSzPts val="2800"/>
              <a:buFont typeface="Roboto"/>
              <a:buChar char="•"/>
            </a:pPr>
            <a:r>
              <a:rPr lang="en-US" sz="2800" dirty="0">
                <a:solidFill>
                  <a:srgbClr val="000000"/>
                </a:solidFill>
                <a:latin typeface="Century Gothic" panose="020B0502020202020204" pitchFamily="34" charset="0"/>
                <a:ea typeface="Roboto"/>
                <a:cs typeface="Roboto"/>
                <a:sym typeface="Roboto"/>
              </a:rPr>
              <a:t> While prioritizing, think about QFocus, </a:t>
            </a:r>
            <a:r>
              <a:rPr lang="en-US" sz="2800" i="1" dirty="0">
                <a:solidFill>
                  <a:srgbClr val="000000"/>
                </a:solidFill>
                <a:latin typeface="Century Gothic" panose="020B0502020202020204" pitchFamily="34" charset="0"/>
                <a:ea typeface="Roboto"/>
                <a:cs typeface="Roboto"/>
                <a:sym typeface="Roboto"/>
              </a:rPr>
              <a:t>“Students struggle to understand key concepts.”</a:t>
            </a:r>
            <a:endParaRPr sz="3600" b="1" dirty="0">
              <a:solidFill>
                <a:srgbClr val="000000"/>
              </a:solidFill>
              <a:latin typeface="Century Gothic" panose="020B0502020202020204" pitchFamily="34" charset="0"/>
              <a:ea typeface="Roboto"/>
              <a:cs typeface="Roboto"/>
              <a:sym typeface="Roboto"/>
            </a:endParaRPr>
          </a:p>
          <a:p>
            <a:pPr marL="0" lvl="0" indent="0" algn="l" rtl="0">
              <a:lnSpc>
                <a:spcPct val="80000"/>
              </a:lnSpc>
              <a:spcBef>
                <a:spcPts val="2200"/>
              </a:spcBef>
              <a:spcAft>
                <a:spcPts val="0"/>
              </a:spcAft>
              <a:buClr>
                <a:srgbClr val="000000"/>
              </a:buClr>
              <a:buSzPts val="3600"/>
              <a:buNone/>
            </a:pPr>
            <a:r>
              <a:rPr lang="en-US" sz="3200" b="1" dirty="0">
                <a:solidFill>
                  <a:srgbClr val="000000"/>
                </a:solidFill>
                <a:latin typeface="Century Gothic" panose="020B0502020202020204" pitchFamily="34" charset="0"/>
                <a:ea typeface="Roboto"/>
                <a:cs typeface="Roboto"/>
                <a:sym typeface="Roboto"/>
              </a:rPr>
              <a:t>Prepare to share</a:t>
            </a:r>
            <a:endParaRPr sz="3200" dirty="0">
              <a:latin typeface="Century Gothic" panose="020B0502020202020204" pitchFamily="34" charset="0"/>
              <a:ea typeface="Roboto"/>
              <a:cs typeface="Roboto"/>
              <a:sym typeface="Roboto"/>
            </a:endParaRPr>
          </a:p>
          <a:p>
            <a:pPr marL="685800" lvl="1" indent="-228600" algn="l" rtl="0">
              <a:lnSpc>
                <a:spcPct val="115000"/>
              </a:lnSpc>
              <a:spcBef>
                <a:spcPts val="500"/>
              </a:spcBef>
              <a:spcAft>
                <a:spcPts val="0"/>
              </a:spcAft>
              <a:buClr>
                <a:schemeClr val="dk1"/>
              </a:buClr>
              <a:buSzPts val="2800"/>
              <a:buFont typeface="Roboto"/>
              <a:buChar char="•"/>
            </a:pPr>
            <a:r>
              <a:rPr lang="en-US" sz="2800" dirty="0">
                <a:latin typeface="Century Gothic" panose="020B0502020202020204" pitchFamily="34" charset="0"/>
                <a:ea typeface="Roboto"/>
                <a:cs typeface="Roboto"/>
                <a:sym typeface="Roboto"/>
              </a:rPr>
              <a:t> Why you chose those three questions?</a:t>
            </a:r>
            <a:endParaRPr dirty="0">
              <a:latin typeface="Century Gothic" panose="020B0502020202020204" pitchFamily="34" charset="0"/>
              <a:ea typeface="Roboto"/>
              <a:cs typeface="Roboto"/>
              <a:sym typeface="Roboto"/>
            </a:endParaRPr>
          </a:p>
          <a:p>
            <a:pPr marL="685800" lvl="1" indent="-228600" algn="l" rtl="0">
              <a:lnSpc>
                <a:spcPct val="115000"/>
              </a:lnSpc>
              <a:spcBef>
                <a:spcPts val="1100"/>
              </a:spcBef>
              <a:spcAft>
                <a:spcPts val="0"/>
              </a:spcAft>
              <a:buClr>
                <a:schemeClr val="dk1"/>
              </a:buClr>
              <a:buSzPts val="2800"/>
              <a:buFont typeface="Roboto"/>
              <a:buChar char="•"/>
            </a:pPr>
            <a:r>
              <a:rPr lang="en-US" sz="2800" dirty="0">
                <a:latin typeface="Century Gothic" panose="020B0502020202020204" pitchFamily="34" charset="0"/>
                <a:ea typeface="Roboto"/>
                <a:cs typeface="Roboto"/>
                <a:sym typeface="Roboto"/>
              </a:rPr>
              <a:t> Where are your priority questions in the sequence of your entire list of questions?</a:t>
            </a:r>
            <a:endParaRPr sz="2800" dirty="0">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5">
                                            <p:txEl>
                                              <p:pRg st="0" end="0"/>
                                            </p:txEl>
                                          </p:spTgt>
                                        </p:tgtEl>
                                        <p:attrNameLst>
                                          <p:attrName>style.visibility</p:attrName>
                                        </p:attrNameLst>
                                      </p:cBhvr>
                                      <p:to>
                                        <p:strVal val="visible"/>
                                      </p:to>
                                    </p:set>
                                    <p:animEffect transition="in" filter="fade">
                                      <p:cBhvr>
                                        <p:cTn id="7" dur="500"/>
                                        <p:tgtEl>
                                          <p:spTgt spid="18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15">
                                            <p:txEl>
                                              <p:pRg st="1" end="1"/>
                                            </p:txEl>
                                          </p:spTgt>
                                        </p:tgtEl>
                                        <p:attrNameLst>
                                          <p:attrName>style.visibility</p:attrName>
                                        </p:attrNameLst>
                                      </p:cBhvr>
                                      <p:to>
                                        <p:strVal val="visible"/>
                                      </p:to>
                                    </p:set>
                                    <p:animEffect transition="in" filter="fade">
                                      <p:cBhvr>
                                        <p:cTn id="12" dur="500"/>
                                        <p:tgtEl>
                                          <p:spTgt spid="18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15">
                                            <p:txEl>
                                              <p:pRg st="2" end="2"/>
                                            </p:txEl>
                                          </p:spTgt>
                                        </p:tgtEl>
                                        <p:attrNameLst>
                                          <p:attrName>style.visibility</p:attrName>
                                        </p:attrNameLst>
                                      </p:cBhvr>
                                      <p:to>
                                        <p:strVal val="visible"/>
                                      </p:to>
                                    </p:set>
                                    <p:animEffect transition="in" filter="fade">
                                      <p:cBhvr>
                                        <p:cTn id="17" dur="500"/>
                                        <p:tgtEl>
                                          <p:spTgt spid="18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15">
                                            <p:txEl>
                                              <p:pRg st="3" end="3"/>
                                            </p:txEl>
                                          </p:spTgt>
                                        </p:tgtEl>
                                        <p:attrNameLst>
                                          <p:attrName>style.visibility</p:attrName>
                                        </p:attrNameLst>
                                      </p:cBhvr>
                                      <p:to>
                                        <p:strVal val="visible"/>
                                      </p:to>
                                    </p:set>
                                    <p:animEffect transition="in" filter="fade">
                                      <p:cBhvr>
                                        <p:cTn id="22" dur="500"/>
                                        <p:tgtEl>
                                          <p:spTgt spid="18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15">
                                            <p:txEl>
                                              <p:pRg st="4" end="4"/>
                                            </p:txEl>
                                          </p:spTgt>
                                        </p:tgtEl>
                                        <p:attrNameLst>
                                          <p:attrName>style.visibility</p:attrName>
                                        </p:attrNameLst>
                                      </p:cBhvr>
                                      <p:to>
                                        <p:strVal val="visible"/>
                                      </p:to>
                                    </p:set>
                                    <p:animEffect transition="in" filter="fade">
                                      <p:cBhvr>
                                        <p:cTn id="27" dur="500"/>
                                        <p:tgtEl>
                                          <p:spTgt spid="18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15">
                                            <p:txEl>
                                              <p:pRg st="5" end="5"/>
                                            </p:txEl>
                                          </p:spTgt>
                                        </p:tgtEl>
                                        <p:attrNameLst>
                                          <p:attrName>style.visibility</p:attrName>
                                        </p:attrNameLst>
                                      </p:cBhvr>
                                      <p:to>
                                        <p:strVal val="visible"/>
                                      </p:to>
                                    </p:set>
                                    <p:animEffect transition="in" filter="fade">
                                      <p:cBhvr>
                                        <p:cTn id="32" dur="500"/>
                                        <p:tgtEl>
                                          <p:spTgt spid="18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302"/>
          <p:cNvSpPr txBox="1">
            <a:spLocks noGrp="1"/>
          </p:cNvSpPr>
          <p:nvPr>
            <p:ph type="title"/>
          </p:nvPr>
        </p:nvSpPr>
        <p:spPr>
          <a:xfrm>
            <a:off x="838200" y="9275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ckwell"/>
              <a:buNone/>
            </a:pPr>
            <a:r>
              <a:rPr lang="en-US" sz="4000" dirty="0">
                <a:solidFill>
                  <a:schemeClr val="dk1"/>
                </a:solidFill>
              </a:rPr>
              <a:t>Strategize and Action Plan</a:t>
            </a:r>
            <a:endParaRPr dirty="0"/>
          </a:p>
        </p:txBody>
      </p:sp>
      <p:sp>
        <p:nvSpPr>
          <p:cNvPr id="1821" name="Google Shape;1821;p302"/>
          <p:cNvSpPr txBox="1">
            <a:spLocks noGrp="1"/>
          </p:cNvSpPr>
          <p:nvPr>
            <p:ph type="body" idx="1"/>
          </p:nvPr>
        </p:nvSpPr>
        <p:spPr>
          <a:xfrm>
            <a:off x="838200" y="1526081"/>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800"/>
              </a:spcBef>
              <a:spcAft>
                <a:spcPts val="0"/>
              </a:spcAft>
              <a:buClr>
                <a:schemeClr val="dk1"/>
              </a:buClr>
              <a:buSzPts val="3200"/>
              <a:buNone/>
            </a:pPr>
            <a:r>
              <a:rPr lang="en-US" sz="3200" dirty="0"/>
              <a:t>In order to answer your priority questions:</a:t>
            </a:r>
            <a:endParaRPr dirty="0"/>
          </a:p>
          <a:p>
            <a:pPr marL="857250" lvl="2" indent="-177800" algn="l" rtl="0">
              <a:lnSpc>
                <a:spcPct val="90000"/>
              </a:lnSpc>
              <a:spcBef>
                <a:spcPts val="1800"/>
              </a:spcBef>
              <a:spcAft>
                <a:spcPts val="0"/>
              </a:spcAft>
              <a:buClr>
                <a:schemeClr val="dk1"/>
              </a:buClr>
              <a:buSzPts val="2800"/>
              <a:buChar char="•"/>
            </a:pPr>
            <a:r>
              <a:rPr lang="en-US" sz="2800" dirty="0">
                <a:latin typeface="Century Gothic" panose="020B0502020202020204" pitchFamily="34" charset="0"/>
              </a:rPr>
              <a:t>What do you need to </a:t>
            </a:r>
            <a:r>
              <a:rPr lang="en-US" sz="2800" i="1" dirty="0">
                <a:latin typeface="Century Gothic" panose="020B0502020202020204" pitchFamily="34" charset="0"/>
              </a:rPr>
              <a:t>know</a:t>
            </a:r>
            <a:r>
              <a:rPr lang="en-US" sz="2800" dirty="0">
                <a:latin typeface="Century Gothic" panose="020B0502020202020204" pitchFamily="34" charset="0"/>
              </a:rPr>
              <a:t>? </a:t>
            </a:r>
            <a:r>
              <a:rPr lang="en-US" sz="2800" b="1" dirty="0">
                <a:latin typeface="Century Gothic" panose="020B0502020202020204" pitchFamily="34" charset="0"/>
              </a:rPr>
              <a:t>Information </a:t>
            </a:r>
            <a:endParaRPr dirty="0">
              <a:latin typeface="Century Gothic" panose="020B0502020202020204" pitchFamily="34" charset="0"/>
            </a:endParaRPr>
          </a:p>
          <a:p>
            <a:pPr marL="857250" lvl="2" indent="-177800" algn="l" rtl="0">
              <a:lnSpc>
                <a:spcPct val="90000"/>
              </a:lnSpc>
              <a:spcBef>
                <a:spcPts val="1800"/>
              </a:spcBef>
              <a:spcAft>
                <a:spcPts val="0"/>
              </a:spcAft>
              <a:buClr>
                <a:schemeClr val="dk1"/>
              </a:buClr>
              <a:buSzPts val="2800"/>
              <a:buChar char="•"/>
            </a:pPr>
            <a:r>
              <a:rPr lang="en-US" sz="2800" dirty="0">
                <a:latin typeface="Century Gothic" panose="020B0502020202020204" pitchFamily="34" charset="0"/>
              </a:rPr>
              <a:t>What do you need to </a:t>
            </a:r>
            <a:r>
              <a:rPr lang="en-US" sz="2800" i="1" dirty="0">
                <a:latin typeface="Century Gothic" panose="020B0502020202020204" pitchFamily="34" charset="0"/>
              </a:rPr>
              <a:t>do</a:t>
            </a:r>
            <a:r>
              <a:rPr lang="en-US" sz="2800" dirty="0">
                <a:latin typeface="Century Gothic" panose="020B0502020202020204" pitchFamily="34" charset="0"/>
              </a:rPr>
              <a:t>? </a:t>
            </a:r>
            <a:r>
              <a:rPr lang="en-US" sz="2800" b="1" dirty="0">
                <a:latin typeface="Century Gothic" panose="020B0502020202020204" pitchFamily="34" charset="0"/>
              </a:rPr>
              <a:t>Tasks </a:t>
            </a:r>
            <a:endParaRPr dirty="0">
              <a:latin typeface="Century Gothic" panose="020B0502020202020204" pitchFamily="34" charset="0"/>
            </a:endParaRPr>
          </a:p>
        </p:txBody>
      </p:sp>
      <p:graphicFrame>
        <p:nvGraphicFramePr>
          <p:cNvPr id="4" name="Google Shape;1827;p303"/>
          <p:cNvGraphicFramePr/>
          <p:nvPr>
            <p:extLst>
              <p:ext uri="{D42A27DB-BD31-4B8C-83A1-F6EECF244321}">
                <p14:modId xmlns:p14="http://schemas.microsoft.com/office/powerpoint/2010/main" val="1161090773"/>
              </p:ext>
            </p:extLst>
          </p:nvPr>
        </p:nvGraphicFramePr>
        <p:xfrm>
          <a:off x="3114674" y="3968475"/>
          <a:ext cx="5414963" cy="2537540"/>
        </p:xfrm>
        <a:graphic>
          <a:graphicData uri="http://schemas.openxmlformats.org/drawingml/2006/table">
            <a:tbl>
              <a:tblPr firstRow="1" bandRow="1">
                <a:noFill/>
                <a:tableStyleId>{F7644307-31C4-4C59-ABB1-B8599A11C181}</a:tableStyleId>
              </a:tblPr>
              <a:tblGrid>
                <a:gridCol w="2700689">
                  <a:extLst>
                    <a:ext uri="{9D8B030D-6E8A-4147-A177-3AD203B41FA5}">
                      <a16:colId xmlns:a16="http://schemas.microsoft.com/office/drawing/2014/main" val="20000"/>
                    </a:ext>
                  </a:extLst>
                </a:gridCol>
                <a:gridCol w="2714274">
                  <a:extLst>
                    <a:ext uri="{9D8B030D-6E8A-4147-A177-3AD203B41FA5}">
                      <a16:colId xmlns:a16="http://schemas.microsoft.com/office/drawing/2014/main" val="20001"/>
                    </a:ext>
                  </a:extLst>
                </a:gridCol>
              </a:tblGrid>
              <a:tr h="399638">
                <a:tc>
                  <a:txBody>
                    <a:bodyPr/>
                    <a:lstStyle/>
                    <a:p>
                      <a:pPr marL="0" marR="0" lvl="0" indent="0" algn="ctr" rtl="0">
                        <a:spcBef>
                          <a:spcPts val="0"/>
                        </a:spcBef>
                        <a:spcAft>
                          <a:spcPts val="0"/>
                        </a:spcAft>
                        <a:buNone/>
                      </a:pPr>
                      <a:r>
                        <a:rPr lang="en-US" sz="2400" u="none" strike="noStrike" cap="none" dirty="0">
                          <a:solidFill>
                            <a:schemeClr val="tx1"/>
                          </a:solidFill>
                          <a:latin typeface="Century Gothic" panose="020B0502020202020204" pitchFamily="34" charset="0"/>
                        </a:rPr>
                        <a:t>Information</a:t>
                      </a:r>
                      <a:endParaRPr dirty="0">
                        <a:solidFill>
                          <a:schemeClr val="tx1"/>
                        </a:solidFill>
                        <a:latin typeface="Century Gothic" panose="020B0502020202020204" pitchFamily="34" charset="0"/>
                      </a:endParaRPr>
                    </a:p>
                  </a:txBody>
                  <a:tcPr marL="127250" marR="1272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2">
                        <a:lumMod val="75000"/>
                      </a:schemeClr>
                    </a:solidFill>
                  </a:tcPr>
                </a:tc>
                <a:tc>
                  <a:txBody>
                    <a:bodyPr/>
                    <a:lstStyle/>
                    <a:p>
                      <a:pPr marL="0" marR="0" lvl="0" indent="0" algn="ctr" rtl="0">
                        <a:spcBef>
                          <a:spcPts val="0"/>
                        </a:spcBef>
                        <a:spcAft>
                          <a:spcPts val="0"/>
                        </a:spcAft>
                        <a:buNone/>
                      </a:pPr>
                      <a:r>
                        <a:rPr lang="en-US" sz="2400" u="none" strike="noStrike" cap="none" dirty="0">
                          <a:solidFill>
                            <a:schemeClr val="tx1"/>
                          </a:solidFill>
                          <a:latin typeface="Century Gothic" panose="020B0502020202020204" pitchFamily="34" charset="0"/>
                        </a:rPr>
                        <a:t>Tasks</a:t>
                      </a:r>
                      <a:endParaRPr dirty="0">
                        <a:solidFill>
                          <a:schemeClr val="tx1"/>
                        </a:solidFill>
                        <a:latin typeface="Century Gothic" panose="020B0502020202020204" pitchFamily="34" charset="0"/>
                      </a:endParaRPr>
                    </a:p>
                  </a:txBody>
                  <a:tcPr marL="127250" marR="127250"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r h="259768">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2">
                        <a:lumMod val="60000"/>
                        <a:lumOff val="40000"/>
                      </a:schemeClr>
                    </a:solidFill>
                  </a:tcPr>
                </a:tc>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2">
                        <a:lumMod val="60000"/>
                        <a:lumOff val="40000"/>
                      </a:schemeClr>
                    </a:solidFill>
                  </a:tcPr>
                </a:tc>
                <a:extLst>
                  <a:ext uri="{0D108BD9-81ED-4DB2-BD59-A6C34878D82A}">
                    <a16:rowId xmlns:a16="http://schemas.microsoft.com/office/drawing/2014/main" val="10001"/>
                  </a:ext>
                </a:extLst>
              </a:tr>
              <a:tr h="259768">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tcPr>
                </a:tc>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L w="12700" cap="flat" cmpd="sng">
                      <a:solidFill>
                        <a:schemeClr val="dk1"/>
                      </a:solidFill>
                      <a:prstDash val="solid"/>
                      <a:round/>
                      <a:headEnd type="none" w="sm" len="sm"/>
                      <a:tailEnd type="none" w="sm" len="sm"/>
                    </a:lnL>
                    <a:lnT w="9525" cap="flat" cmpd="sng">
                      <a:solidFill>
                        <a:srgbClr val="000000">
                          <a:alpha val="0"/>
                        </a:srgbClr>
                      </a:solidFill>
                      <a:prstDash val="solid"/>
                      <a:round/>
                      <a:headEnd type="none" w="sm" len="sm"/>
                      <a:tailEnd type="none" w="sm" len="sm"/>
                    </a:lnT>
                  </a:tcPr>
                </a:tc>
                <a:extLst>
                  <a:ext uri="{0D108BD9-81ED-4DB2-BD59-A6C34878D82A}">
                    <a16:rowId xmlns:a16="http://schemas.microsoft.com/office/drawing/2014/main" val="10002"/>
                  </a:ext>
                </a:extLst>
              </a:tr>
              <a:tr h="259768">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R w="12700" cap="flat" cmpd="sng">
                      <a:solidFill>
                        <a:schemeClr val="dk1"/>
                      </a:solidFill>
                      <a:prstDash val="solid"/>
                      <a:round/>
                      <a:headEnd type="none" w="sm" len="sm"/>
                      <a:tailEnd type="none" w="sm" len="sm"/>
                    </a:lnR>
                    <a:solidFill>
                      <a:schemeClr val="bg2">
                        <a:lumMod val="60000"/>
                        <a:lumOff val="40000"/>
                      </a:schemeClr>
                    </a:solidFill>
                  </a:tcPr>
                </a:tc>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L w="12700" cap="flat" cmpd="sng">
                      <a:solidFill>
                        <a:schemeClr val="dk1"/>
                      </a:solidFill>
                      <a:prstDash val="solid"/>
                      <a:round/>
                      <a:headEnd type="none" w="sm" len="sm"/>
                      <a:tailEnd type="none" w="sm" len="sm"/>
                    </a:lnL>
                    <a:solidFill>
                      <a:schemeClr val="bg2">
                        <a:lumMod val="60000"/>
                        <a:lumOff val="40000"/>
                      </a:schemeClr>
                    </a:solidFill>
                  </a:tcPr>
                </a:tc>
                <a:extLst>
                  <a:ext uri="{0D108BD9-81ED-4DB2-BD59-A6C34878D82A}">
                    <a16:rowId xmlns:a16="http://schemas.microsoft.com/office/drawing/2014/main" val="10003"/>
                  </a:ext>
                </a:extLst>
              </a:tr>
              <a:tr h="259768">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259768">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R w="12700" cap="flat" cmpd="sng">
                      <a:solidFill>
                        <a:schemeClr val="dk1"/>
                      </a:solidFill>
                      <a:prstDash val="solid"/>
                      <a:round/>
                      <a:headEnd type="none" w="sm" len="sm"/>
                      <a:tailEnd type="none" w="sm" len="sm"/>
                    </a:lnR>
                    <a:solidFill>
                      <a:schemeClr val="bg2">
                        <a:lumMod val="60000"/>
                        <a:lumOff val="40000"/>
                      </a:schemeClr>
                    </a:solidFill>
                  </a:tcPr>
                </a:tc>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L w="12700" cap="flat" cmpd="sng">
                      <a:solidFill>
                        <a:schemeClr val="dk1"/>
                      </a:solidFill>
                      <a:prstDash val="solid"/>
                      <a:round/>
                      <a:headEnd type="none" w="sm" len="sm"/>
                      <a:tailEnd type="none" w="sm" len="sm"/>
                    </a:lnL>
                    <a:solidFill>
                      <a:schemeClr val="bg2">
                        <a:lumMod val="60000"/>
                        <a:lumOff val="40000"/>
                      </a:schemeClr>
                    </a:solidFill>
                  </a:tcPr>
                </a:tc>
                <a:extLst>
                  <a:ext uri="{0D108BD9-81ED-4DB2-BD59-A6C34878D82A}">
                    <a16:rowId xmlns:a16="http://schemas.microsoft.com/office/drawing/2014/main" val="10005"/>
                  </a:ext>
                </a:extLst>
              </a:tr>
              <a:tr h="259768">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6"/>
                  </a:ext>
                </a:extLst>
              </a:tr>
              <a:tr h="259768">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R w="12700" cap="flat" cmpd="sng">
                      <a:solidFill>
                        <a:schemeClr val="dk1"/>
                      </a:solidFill>
                      <a:prstDash val="solid"/>
                      <a:round/>
                      <a:headEnd type="none" w="sm" len="sm"/>
                      <a:tailEnd type="none" w="sm" len="sm"/>
                    </a:lnR>
                    <a:solidFill>
                      <a:schemeClr val="bg2">
                        <a:lumMod val="60000"/>
                        <a:lumOff val="40000"/>
                      </a:schemeClr>
                    </a:solidFill>
                  </a:tcPr>
                </a:tc>
                <a:tc>
                  <a:txBody>
                    <a:bodyPr/>
                    <a:lstStyle/>
                    <a:p>
                      <a:pPr marL="0" marR="0" lvl="0" indent="0" algn="l" rtl="0">
                        <a:spcBef>
                          <a:spcPts val="0"/>
                        </a:spcBef>
                        <a:spcAft>
                          <a:spcPts val="0"/>
                        </a:spcAft>
                        <a:buNone/>
                      </a:pPr>
                      <a:endParaRPr sz="1350" dirty="0">
                        <a:solidFill>
                          <a:schemeClr val="tx1"/>
                        </a:solidFill>
                        <a:latin typeface="Century Gothic" panose="020B0502020202020204" pitchFamily="34" charset="0"/>
                      </a:endParaRPr>
                    </a:p>
                  </a:txBody>
                  <a:tcPr marL="127250" marR="127250" marT="45725" marB="45725">
                    <a:lnL w="12700" cap="flat" cmpd="sng">
                      <a:solidFill>
                        <a:schemeClr val="dk1"/>
                      </a:solidFill>
                      <a:prstDash val="solid"/>
                      <a:round/>
                      <a:headEnd type="none" w="sm" len="sm"/>
                      <a:tailEnd type="none" w="sm" len="sm"/>
                    </a:lnL>
                    <a:solidFill>
                      <a:schemeClr val="bg2">
                        <a:lumMod val="60000"/>
                        <a:lumOff val="40000"/>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304"/>
          <p:cNvSpPr txBox="1">
            <a:spLocks noGrp="1"/>
          </p:cNvSpPr>
          <p:nvPr>
            <p:ph type="title"/>
          </p:nvPr>
        </p:nvSpPr>
        <p:spPr>
          <a:xfrm>
            <a:off x="838200" y="9275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chemeClr val="dk1"/>
                </a:solidFill>
                <a:latin typeface="Century Gothic" panose="020B0502020202020204" pitchFamily="34" charset="0"/>
                <a:ea typeface="Roboto"/>
                <a:cs typeface="Roboto"/>
                <a:sym typeface="Roboto"/>
              </a:rPr>
              <a:t>Share </a:t>
            </a:r>
            <a:endParaRPr dirty="0">
              <a:solidFill>
                <a:schemeClr val="dk1"/>
              </a:solidFill>
              <a:latin typeface="Century Gothic" panose="020B0502020202020204" pitchFamily="34" charset="0"/>
              <a:ea typeface="Roboto"/>
              <a:cs typeface="Roboto"/>
              <a:sym typeface="Roboto"/>
            </a:endParaRPr>
          </a:p>
        </p:txBody>
      </p:sp>
      <p:sp>
        <p:nvSpPr>
          <p:cNvPr id="1835" name="Google Shape;1835;p30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406400" algn="l" rtl="0">
              <a:lnSpc>
                <a:spcPct val="115000"/>
              </a:lnSpc>
              <a:spcBef>
                <a:spcPts val="0"/>
              </a:spcBef>
              <a:spcAft>
                <a:spcPts val="0"/>
              </a:spcAft>
              <a:buSzPts val="2800"/>
              <a:buFont typeface="Roboto"/>
              <a:buChar char="•"/>
            </a:pPr>
            <a:r>
              <a:rPr lang="en-US" sz="3200" dirty="0">
                <a:ea typeface="Roboto"/>
                <a:cs typeface="Roboto"/>
                <a:sym typeface="Roboto"/>
              </a:rPr>
              <a:t>Priority questions</a:t>
            </a:r>
            <a:endParaRPr sz="3200" i="1" dirty="0">
              <a:ea typeface="Roboto"/>
              <a:cs typeface="Roboto"/>
              <a:sym typeface="Roboto"/>
            </a:endParaRPr>
          </a:p>
          <a:p>
            <a:pPr marL="457200" lvl="0" indent="-406400" algn="l" rtl="0">
              <a:lnSpc>
                <a:spcPct val="115000"/>
              </a:lnSpc>
              <a:spcBef>
                <a:spcPts val="0"/>
              </a:spcBef>
              <a:spcAft>
                <a:spcPts val="0"/>
              </a:spcAft>
              <a:buSzPts val="2800"/>
              <a:buFont typeface="Roboto"/>
              <a:buChar char="•"/>
            </a:pPr>
            <a:r>
              <a:rPr lang="en-US" sz="3200" dirty="0">
                <a:ea typeface="Roboto"/>
                <a:cs typeface="Roboto"/>
                <a:sym typeface="Roboto"/>
              </a:rPr>
              <a:t>The numbers where your prioritized questions appear on your list and the number of questions you generated (ex. 2,5 and 7 out of 8)</a:t>
            </a:r>
            <a:endParaRPr sz="3200" dirty="0">
              <a:ea typeface="Roboto"/>
              <a:cs typeface="Roboto"/>
              <a:sym typeface="Roboto"/>
            </a:endParaRPr>
          </a:p>
          <a:p>
            <a:pPr marL="457200" lvl="0" indent="-406400" algn="l" rtl="0">
              <a:lnSpc>
                <a:spcPct val="115000"/>
              </a:lnSpc>
              <a:spcBef>
                <a:spcPts val="0"/>
              </a:spcBef>
              <a:spcAft>
                <a:spcPts val="0"/>
              </a:spcAft>
              <a:buSzPts val="2800"/>
              <a:buFont typeface="Roboto"/>
              <a:buChar char="•"/>
            </a:pPr>
            <a:r>
              <a:rPr lang="en-US" sz="3200" dirty="0">
                <a:latin typeface="Century Gothic" panose="020B0502020202020204" pitchFamily="34" charset="0"/>
                <a:ea typeface="Roboto"/>
                <a:cs typeface="Roboto"/>
                <a:sym typeface="Roboto"/>
              </a:rPr>
              <a:t>A few ideas from your action </a:t>
            </a:r>
            <a:r>
              <a:rPr lang="en-US" sz="3200" dirty="0">
                <a:ea typeface="Roboto"/>
                <a:cs typeface="Roboto"/>
                <a:sym typeface="Roboto"/>
              </a:rPr>
              <a:t>p</a:t>
            </a:r>
            <a:r>
              <a:rPr lang="en-US" sz="3200" dirty="0">
                <a:latin typeface="Century Gothic" panose="020B0502020202020204" pitchFamily="34" charset="0"/>
                <a:ea typeface="Roboto"/>
                <a:cs typeface="Roboto"/>
                <a:sym typeface="Roboto"/>
              </a:rPr>
              <a:t>lan</a:t>
            </a:r>
            <a:endParaRPr sz="3200" dirty="0">
              <a:latin typeface="Century Gothic" panose="020B0502020202020204" pitchFamily="34" charset="0"/>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305"/>
          <p:cNvSpPr txBox="1">
            <a:spLocks noGrp="1"/>
          </p:cNvSpPr>
          <p:nvPr>
            <p:ph type="title"/>
          </p:nvPr>
        </p:nvSpPr>
        <p:spPr>
          <a:xfrm>
            <a:off x="749710" y="210741"/>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Reflect</a:t>
            </a:r>
            <a:endParaRPr dirty="0">
              <a:solidFill>
                <a:schemeClr val="dk1"/>
              </a:solidFill>
              <a:latin typeface="Century Gothic" panose="020B0502020202020204" pitchFamily="34" charset="0"/>
              <a:ea typeface="Roboto"/>
              <a:cs typeface="Roboto"/>
              <a:sym typeface="Roboto"/>
            </a:endParaRPr>
          </a:p>
        </p:txBody>
      </p:sp>
      <p:sp>
        <p:nvSpPr>
          <p:cNvPr id="1842" name="Google Shape;1842;p305"/>
          <p:cNvSpPr txBox="1">
            <a:spLocks noGrp="1"/>
          </p:cNvSpPr>
          <p:nvPr>
            <p:ph type="body" idx="1"/>
          </p:nvPr>
        </p:nvSpPr>
        <p:spPr>
          <a:xfrm>
            <a:off x="838200" y="1825625"/>
            <a:ext cx="10515600" cy="1968000"/>
          </a:xfrm>
          <a:prstGeom prst="rect">
            <a:avLst/>
          </a:prstGeom>
          <a:noFill/>
          <a:ln>
            <a:noFill/>
          </a:ln>
        </p:spPr>
        <p:txBody>
          <a:bodyPr spcFirstLastPara="1" wrap="square" lIns="91425" tIns="45700" rIns="91425" bIns="45700" anchor="t" anchorCtr="0">
            <a:noAutofit/>
          </a:bodyPr>
          <a:lstStyle/>
          <a:p>
            <a:pPr marL="228600" lvl="0" indent="-228600" algn="l" rtl="0">
              <a:lnSpc>
                <a:spcPct val="115000"/>
              </a:lnSpc>
              <a:spcBef>
                <a:spcPts val="1000"/>
              </a:spcBef>
              <a:spcAft>
                <a:spcPts val="0"/>
              </a:spcAft>
              <a:buClr>
                <a:srgbClr val="000000"/>
              </a:buClr>
              <a:buSzPts val="3600"/>
              <a:buFont typeface="Roboto"/>
              <a:buChar char="•"/>
            </a:pPr>
            <a:r>
              <a:rPr lang="en-US" sz="3200" dirty="0">
                <a:solidFill>
                  <a:srgbClr val="000000"/>
                </a:solidFill>
                <a:latin typeface="Century Gothic" panose="020B0502020202020204" pitchFamily="34" charset="0"/>
                <a:ea typeface="Roboto"/>
                <a:cs typeface="Roboto"/>
                <a:sym typeface="Roboto"/>
              </a:rPr>
              <a:t> What did you learn?</a:t>
            </a:r>
            <a:endParaRPr sz="3200" dirty="0">
              <a:solidFill>
                <a:srgbClr val="000000"/>
              </a:solidFill>
              <a:latin typeface="Century Gothic" panose="020B0502020202020204" pitchFamily="34" charset="0"/>
              <a:ea typeface="Roboto"/>
              <a:cs typeface="Roboto"/>
              <a:sym typeface="Roboto"/>
            </a:endParaRPr>
          </a:p>
          <a:p>
            <a:pPr marL="228600" lvl="0" indent="-228600" algn="l" rtl="0">
              <a:lnSpc>
                <a:spcPct val="115000"/>
              </a:lnSpc>
              <a:spcBef>
                <a:spcPts val="1000"/>
              </a:spcBef>
              <a:spcAft>
                <a:spcPts val="0"/>
              </a:spcAft>
              <a:buClr>
                <a:srgbClr val="000000"/>
              </a:buClr>
              <a:buSzPts val="3600"/>
              <a:buFont typeface="Roboto"/>
              <a:buChar char="•"/>
            </a:pPr>
            <a:r>
              <a:rPr lang="en-US" sz="3200" dirty="0">
                <a:solidFill>
                  <a:srgbClr val="000000"/>
                </a:solidFill>
                <a:latin typeface="Century Gothic" panose="020B0502020202020204" pitchFamily="34" charset="0"/>
                <a:ea typeface="Roboto"/>
                <a:cs typeface="Roboto"/>
                <a:sym typeface="Roboto"/>
              </a:rPr>
              <a:t> How did you learn it?</a:t>
            </a:r>
            <a:endParaRPr sz="3200" dirty="0">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306"/>
          <p:cNvSpPr txBox="1">
            <a:spLocks noGrp="1"/>
          </p:cNvSpPr>
          <p:nvPr>
            <p:ph type="title"/>
          </p:nvPr>
        </p:nvSpPr>
        <p:spPr>
          <a:xfrm>
            <a:off x="524450" y="365125"/>
            <a:ext cx="10829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Overview</a:t>
            </a:r>
            <a:endParaRPr dirty="0">
              <a:solidFill>
                <a:schemeClr val="dk1"/>
              </a:solidFill>
              <a:latin typeface="Century Gothic" panose="020B0502020202020204" pitchFamily="34" charset="0"/>
              <a:ea typeface="Roboto"/>
              <a:cs typeface="Roboto"/>
              <a:sym typeface="Roboto"/>
            </a:endParaRPr>
          </a:p>
        </p:txBody>
      </p:sp>
      <p:sp>
        <p:nvSpPr>
          <p:cNvPr id="1848" name="Google Shape;1848;p306"/>
          <p:cNvSpPr txBox="1">
            <a:spLocks noGrp="1"/>
          </p:cNvSpPr>
          <p:nvPr>
            <p:ph type="body" idx="1"/>
          </p:nvPr>
        </p:nvSpPr>
        <p:spPr>
          <a:xfrm>
            <a:off x="540750" y="1980275"/>
            <a:ext cx="11110500" cy="4157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Introduction and overview</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Collaborative learning with the Question Formulation Technique (QFT)</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b="1" dirty="0">
                <a:latin typeface="Century Gothic" panose="020B0502020202020204" pitchFamily="34" charset="0"/>
                <a:ea typeface="Roboto"/>
                <a:cs typeface="Roboto"/>
                <a:sym typeface="Roboto"/>
              </a:rPr>
              <a:t>Looking behind the curtain</a:t>
            </a:r>
            <a:endParaRPr b="1" dirty="0">
              <a:latin typeface="Century Gothic" panose="020B0502020202020204" pitchFamily="34" charset="0"/>
              <a:ea typeface="Roboto"/>
              <a:cs typeface="Roboto"/>
              <a:sym typeface="Roboto"/>
            </a:endParaRPr>
          </a:p>
          <a:p>
            <a:pPr marL="914400" lvl="0" indent="0" algn="l" rtl="0">
              <a:lnSpc>
                <a:spcPct val="100000"/>
              </a:lnSpc>
              <a:spcBef>
                <a:spcPts val="1000"/>
              </a:spcBef>
              <a:spcAft>
                <a:spcPts val="0"/>
              </a:spcAft>
              <a:buNone/>
            </a:pPr>
            <a:r>
              <a:rPr lang="en-US" sz="2600" dirty="0">
                <a:latin typeface="Century Gothic" panose="020B0502020202020204" pitchFamily="34" charset="0"/>
                <a:ea typeface="Roboto"/>
                <a:cs typeface="Roboto"/>
                <a:sym typeface="Roboto"/>
              </a:rPr>
              <a:t>                                       - Break-</a:t>
            </a:r>
            <a:endParaRPr sz="2600" dirty="0">
              <a:latin typeface="Century Gothic" panose="020B0502020202020204" pitchFamily="34" charset="0"/>
              <a:ea typeface="Roboto"/>
              <a:cs typeface="Roboto"/>
              <a:sym typeface="Roboto"/>
            </a:endParaRPr>
          </a:p>
          <a:p>
            <a:pPr marL="565150" lvl="0" indent="-514350" algn="l" rtl="0">
              <a:lnSpc>
                <a:spcPct val="100000"/>
              </a:lnSpc>
              <a:spcBef>
                <a:spcPts val="1000"/>
              </a:spcBef>
              <a:spcAft>
                <a:spcPts val="0"/>
              </a:spcAft>
              <a:buSzPts val="2800"/>
              <a:buFont typeface="+mj-lt"/>
              <a:buAutoNum type="arabicPeriod" startAt="4"/>
            </a:pPr>
            <a:r>
              <a:rPr lang="en-US" dirty="0">
                <a:latin typeface="Century Gothic" panose="020B0502020202020204" pitchFamily="34" charset="0"/>
                <a:ea typeface="Roboto"/>
                <a:cs typeface="Roboto"/>
                <a:sym typeface="Roboto"/>
              </a:rPr>
              <a:t>Your observation about student learning</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dirty="0">
                <a:latin typeface="Century Gothic" panose="020B0502020202020204" pitchFamily="34" charset="0"/>
                <a:ea typeface="Roboto"/>
                <a:cs typeface="Roboto"/>
                <a:sym typeface="Roboto"/>
              </a:rPr>
              <a:t>Question Focus design</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dirty="0">
                <a:latin typeface="Century Gothic" panose="020B0502020202020204" pitchFamily="34" charset="0"/>
                <a:ea typeface="Roboto"/>
                <a:cs typeface="Roboto"/>
                <a:sym typeface="Roboto"/>
              </a:rPr>
              <a:t>Question Formulation Theory and final </a:t>
            </a:r>
            <a:r>
              <a:rPr lang="en-US" dirty="0">
                <a:ea typeface="Roboto"/>
                <a:cs typeface="Roboto"/>
                <a:sym typeface="Roboto"/>
              </a:rPr>
              <a:t>r</a:t>
            </a:r>
            <a:r>
              <a:rPr lang="en-US" dirty="0">
                <a:latin typeface="Century Gothic" panose="020B0502020202020204" pitchFamily="34" charset="0"/>
                <a:ea typeface="Roboto"/>
                <a:cs typeface="Roboto"/>
                <a:sym typeface="Roboto"/>
              </a:rPr>
              <a:t>eflection</a:t>
            </a:r>
            <a:endParaRPr dirty="0">
              <a:latin typeface="Century Gothic" panose="020B0502020202020204" pitchFamily="34" charset="0"/>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307"/>
          <p:cNvSpPr txBox="1">
            <a:spLocks noGrp="1"/>
          </p:cNvSpPr>
          <p:nvPr>
            <p:ph type="title"/>
          </p:nvPr>
        </p:nvSpPr>
        <p:spPr>
          <a:xfrm>
            <a:off x="524450" y="200725"/>
            <a:ext cx="113202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000"/>
              </a:spcBef>
              <a:spcAft>
                <a:spcPts val="0"/>
              </a:spcAft>
              <a:buNone/>
            </a:pPr>
            <a:r>
              <a:rPr lang="en-US" dirty="0">
                <a:solidFill>
                  <a:schemeClr val="dk1"/>
                </a:solidFill>
                <a:latin typeface="Century Gothic" panose="020B0502020202020204" pitchFamily="34" charset="0"/>
                <a:ea typeface="Roboto"/>
                <a:cs typeface="Roboto"/>
                <a:sym typeface="Roboto"/>
              </a:rPr>
              <a:t>3.  Looking behind the curtain</a:t>
            </a:r>
            <a:endParaRPr sz="5400" dirty="0">
              <a:solidFill>
                <a:schemeClr val="dk1"/>
              </a:solidFill>
              <a:latin typeface="Century Gothic" panose="020B0502020202020204" pitchFamily="34" charset="0"/>
              <a:ea typeface="Roboto"/>
              <a:cs typeface="Roboto"/>
              <a:sym typeface="Roboto"/>
            </a:endParaRPr>
          </a:p>
        </p:txBody>
      </p:sp>
      <p:sp>
        <p:nvSpPr>
          <p:cNvPr id="1854" name="Google Shape;1854;p307"/>
          <p:cNvSpPr txBox="1">
            <a:spLocks noGrp="1"/>
          </p:cNvSpPr>
          <p:nvPr>
            <p:ph type="body" idx="1"/>
          </p:nvPr>
        </p:nvSpPr>
        <p:spPr>
          <a:xfrm>
            <a:off x="524450" y="2141625"/>
            <a:ext cx="11110500" cy="3730800"/>
          </a:xfrm>
          <a:prstGeom prst="rect">
            <a:avLst/>
          </a:prstGeom>
          <a:noFill/>
          <a:ln>
            <a:noFill/>
          </a:ln>
        </p:spPr>
        <p:txBody>
          <a:bodyPr spcFirstLastPara="1" wrap="square" lIns="91425" tIns="45700" rIns="91425" bIns="45700" anchor="t" anchorCtr="0">
            <a:noAutofit/>
          </a:bodyPr>
          <a:lstStyle/>
          <a:p>
            <a:pPr marL="457200" lvl="0" indent="-444500" algn="l" rtl="0">
              <a:lnSpc>
                <a:spcPct val="115000"/>
              </a:lnSpc>
              <a:spcBef>
                <a:spcPts val="1000"/>
              </a:spcBef>
              <a:spcAft>
                <a:spcPts val="0"/>
              </a:spcAft>
              <a:buSzPts val="3400"/>
              <a:buFont typeface="Roboto"/>
              <a:buChar char="•"/>
            </a:pPr>
            <a:r>
              <a:rPr lang="en-US" sz="3400" dirty="0">
                <a:latin typeface="Century Gothic" panose="020B0502020202020204" pitchFamily="34" charset="0"/>
                <a:ea typeface="Roboto"/>
                <a:cs typeface="Roboto"/>
                <a:sym typeface="Roboto"/>
              </a:rPr>
              <a:t>Unpacking the Question Formulation Technique</a:t>
            </a:r>
            <a:endParaRPr sz="3400" dirty="0">
              <a:latin typeface="Century Gothic" panose="020B0502020202020204" pitchFamily="34" charset="0"/>
              <a:ea typeface="Roboto"/>
              <a:cs typeface="Roboto"/>
              <a:sym typeface="Roboto"/>
            </a:endParaRPr>
          </a:p>
          <a:p>
            <a:pPr marL="457200" lvl="0" indent="-444500" algn="l" rtl="0">
              <a:lnSpc>
                <a:spcPct val="115000"/>
              </a:lnSpc>
              <a:spcBef>
                <a:spcPts val="1000"/>
              </a:spcBef>
              <a:spcAft>
                <a:spcPts val="1000"/>
              </a:spcAft>
              <a:buSzPts val="3400"/>
              <a:buFont typeface="Roboto"/>
              <a:buChar char="•"/>
            </a:pPr>
            <a:r>
              <a:rPr lang="en-US" sz="3400" dirty="0">
                <a:latin typeface="Century Gothic" panose="020B0502020202020204" pitchFamily="34" charset="0"/>
                <a:ea typeface="Roboto"/>
                <a:cs typeface="Roboto"/>
                <a:sym typeface="Roboto"/>
              </a:rPr>
              <a:t>Classroom Examples</a:t>
            </a:r>
            <a:endParaRPr sz="3400" dirty="0">
              <a:latin typeface="Century Gothic" panose="020B0502020202020204" pitchFamily="34" charset="0"/>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308"/>
          <p:cNvSpPr txBox="1">
            <a:spLocks noGrp="1"/>
          </p:cNvSpPr>
          <p:nvPr>
            <p:ph type="title"/>
          </p:nvPr>
        </p:nvSpPr>
        <p:spPr>
          <a:xfrm>
            <a:off x="744750" y="4909494"/>
            <a:ext cx="10778700" cy="1542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6000"/>
              <a:buFont typeface="Rockwell"/>
              <a:buNone/>
            </a:pPr>
            <a:r>
              <a:rPr lang="en-US" sz="4900" dirty="0">
                <a:latin typeface="Century Gothic" panose="020B0502020202020204" pitchFamily="34" charset="0"/>
                <a:ea typeface="Roboto"/>
                <a:cs typeface="Roboto"/>
                <a:sym typeface="Roboto"/>
              </a:rPr>
              <a:t>Unpacking the Question Formulation Technique</a:t>
            </a:r>
            <a:endParaRPr sz="4900" dirty="0">
              <a:latin typeface="Century Gothic" panose="020B0502020202020204" pitchFamily="34" charset="0"/>
              <a:ea typeface="Roboto"/>
              <a:cs typeface="Roboto"/>
              <a:sym typeface="Roboto"/>
            </a:endParaRPr>
          </a:p>
        </p:txBody>
      </p:sp>
      <p:sp>
        <p:nvSpPr>
          <p:cNvPr id="1860" name="Google Shape;1860;p308"/>
          <p:cNvSpPr/>
          <p:nvPr/>
        </p:nvSpPr>
        <p:spPr>
          <a:xfrm>
            <a:off x="9069917" y="228600"/>
            <a:ext cx="2743200" cy="2039112"/>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1861" name="Google Shape;1861;p308"/>
          <p:cNvSpPr/>
          <p:nvPr/>
        </p:nvSpPr>
        <p:spPr>
          <a:xfrm>
            <a:off x="9069917" y="2377440"/>
            <a:ext cx="27432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pic>
        <p:nvPicPr>
          <p:cNvPr id="1862" name="Google Shape;1862;p308" descr="images.png"/>
          <p:cNvPicPr preferRelativeResize="0"/>
          <p:nvPr/>
        </p:nvPicPr>
        <p:blipFill rotWithShape="1">
          <a:blip r:embed="rId3">
            <a:alphaModFix/>
          </a:blip>
          <a:srcRect l="-19675" r="-19674"/>
          <a:stretch/>
        </p:blipFill>
        <p:spPr>
          <a:xfrm>
            <a:off x="882379" y="1025270"/>
            <a:ext cx="5915179" cy="388423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p309"/>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sz="4400" dirty="0"/>
              <a:t>The QFT, on one slide…</a:t>
            </a:r>
            <a:endParaRPr sz="4400" dirty="0"/>
          </a:p>
        </p:txBody>
      </p:sp>
      <p:sp>
        <p:nvSpPr>
          <p:cNvPr id="1869" name="Google Shape;1869;p309"/>
          <p:cNvSpPr txBox="1">
            <a:spLocks noGrp="1"/>
          </p:cNvSpPr>
          <p:nvPr>
            <p:ph type="body" idx="1"/>
          </p:nvPr>
        </p:nvSpPr>
        <p:spPr>
          <a:xfrm>
            <a:off x="1136515" y="1606981"/>
            <a:ext cx="105156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chemeClr val="dk1"/>
              </a:buClr>
              <a:buSzPts val="3000"/>
              <a:buAutoNum type="arabicParenR"/>
            </a:pPr>
            <a:r>
              <a:rPr lang="en-US" sz="2600" dirty="0"/>
              <a:t>Question Focus</a:t>
            </a:r>
            <a:endParaRPr sz="2600" dirty="0"/>
          </a:p>
          <a:p>
            <a:pPr marL="457200" lvl="0" indent="-457200" algn="l" rtl="0">
              <a:lnSpc>
                <a:spcPct val="80000"/>
              </a:lnSpc>
              <a:spcBef>
                <a:spcPts val="600"/>
              </a:spcBef>
              <a:spcAft>
                <a:spcPts val="0"/>
              </a:spcAft>
              <a:buClr>
                <a:schemeClr val="dk1"/>
              </a:buClr>
              <a:buSzPts val="3000"/>
              <a:buAutoNum type="arabicParenR"/>
            </a:pPr>
            <a:r>
              <a:rPr lang="en-US" sz="2600" b="1" dirty="0"/>
              <a:t>Produce</a:t>
            </a:r>
            <a:r>
              <a:rPr lang="en-US" sz="2600" dirty="0"/>
              <a:t> Your Questions</a:t>
            </a:r>
            <a:endParaRPr sz="2600" dirty="0"/>
          </a:p>
          <a:p>
            <a:pPr marL="1143000" lvl="2" indent="-241300" algn="l" rtl="0">
              <a:lnSpc>
                <a:spcPct val="80000"/>
              </a:lnSpc>
              <a:spcBef>
                <a:spcPts val="600"/>
              </a:spcBef>
              <a:spcAft>
                <a:spcPts val="0"/>
              </a:spcAft>
              <a:buClr>
                <a:schemeClr val="dk1"/>
              </a:buClr>
              <a:buSzPts val="2200"/>
              <a:buFont typeface="Noto Sans Symbols"/>
              <a:buChar char="✔"/>
            </a:pPr>
            <a:r>
              <a:rPr lang="en-US" sz="2200" dirty="0">
                <a:latin typeface="Century Gothic" panose="020B0502020202020204" pitchFamily="34" charset="0"/>
              </a:rPr>
              <a:t>Follow the rules</a:t>
            </a:r>
            <a:endParaRPr sz="2200" dirty="0">
              <a:latin typeface="Century Gothic" panose="020B0502020202020204" pitchFamily="34" charset="0"/>
            </a:endParaRPr>
          </a:p>
          <a:p>
            <a:pPr marL="1143000" lvl="2" indent="-241300" algn="l" rtl="0">
              <a:lnSpc>
                <a:spcPct val="80000"/>
              </a:lnSpc>
              <a:spcBef>
                <a:spcPts val="600"/>
              </a:spcBef>
              <a:spcAft>
                <a:spcPts val="0"/>
              </a:spcAft>
              <a:buClr>
                <a:schemeClr val="dk1"/>
              </a:buClr>
              <a:buSzPts val="2200"/>
              <a:buFont typeface="Noto Sans Symbols"/>
              <a:buChar char="✔"/>
            </a:pPr>
            <a:r>
              <a:rPr lang="en-US" sz="2200" dirty="0">
                <a:latin typeface="Century Gothic" panose="020B0502020202020204" pitchFamily="34" charset="0"/>
              </a:rPr>
              <a:t>Number your questions</a:t>
            </a:r>
            <a:endParaRPr sz="2200" dirty="0">
              <a:latin typeface="Century Gothic" panose="020B0502020202020204" pitchFamily="34" charset="0"/>
            </a:endParaRPr>
          </a:p>
          <a:p>
            <a:pPr marL="457200" lvl="0" indent="-457200" algn="l" rtl="0">
              <a:lnSpc>
                <a:spcPct val="80000"/>
              </a:lnSpc>
              <a:spcBef>
                <a:spcPts val="600"/>
              </a:spcBef>
              <a:spcAft>
                <a:spcPts val="0"/>
              </a:spcAft>
              <a:buClr>
                <a:schemeClr val="dk1"/>
              </a:buClr>
              <a:buSzPts val="3000"/>
              <a:buAutoNum type="arabicParenR"/>
            </a:pPr>
            <a:r>
              <a:rPr lang="en-US" sz="2600" b="1" dirty="0"/>
              <a:t>Improve</a:t>
            </a:r>
            <a:r>
              <a:rPr lang="en-US" sz="2600" dirty="0"/>
              <a:t> Your Questions</a:t>
            </a:r>
            <a:endParaRPr sz="2600" dirty="0"/>
          </a:p>
          <a:p>
            <a:pPr marL="1143000" lvl="2" indent="-241300" algn="l" rtl="0">
              <a:lnSpc>
                <a:spcPct val="80000"/>
              </a:lnSpc>
              <a:spcBef>
                <a:spcPts val="600"/>
              </a:spcBef>
              <a:spcAft>
                <a:spcPts val="0"/>
              </a:spcAft>
              <a:buClr>
                <a:schemeClr val="dk1"/>
              </a:buClr>
              <a:buSzPts val="2200"/>
              <a:buFont typeface="Noto Sans Symbols"/>
              <a:buChar char="✔"/>
            </a:pPr>
            <a:r>
              <a:rPr lang="en-US" sz="2200" dirty="0">
                <a:latin typeface="Century Gothic" panose="020B0502020202020204" pitchFamily="34" charset="0"/>
              </a:rPr>
              <a:t>Categorize questions as Closed or Open-ended</a:t>
            </a:r>
            <a:endParaRPr sz="2200" dirty="0">
              <a:latin typeface="Century Gothic" panose="020B0502020202020204" pitchFamily="34" charset="0"/>
            </a:endParaRPr>
          </a:p>
          <a:p>
            <a:pPr marL="1143000" lvl="2" indent="-241300" algn="l" rtl="0">
              <a:lnSpc>
                <a:spcPct val="80000"/>
              </a:lnSpc>
              <a:spcBef>
                <a:spcPts val="600"/>
              </a:spcBef>
              <a:spcAft>
                <a:spcPts val="0"/>
              </a:spcAft>
              <a:buClr>
                <a:schemeClr val="dk1"/>
              </a:buClr>
              <a:buSzPts val="2200"/>
              <a:buFont typeface="Noto Sans Symbols"/>
              <a:buChar char="✔"/>
            </a:pPr>
            <a:r>
              <a:rPr lang="en-US" sz="2200" dirty="0">
                <a:latin typeface="Century Gothic" panose="020B0502020202020204" pitchFamily="34" charset="0"/>
              </a:rPr>
              <a:t>Change questions from one type to another</a:t>
            </a:r>
            <a:endParaRPr sz="2200" dirty="0">
              <a:latin typeface="Century Gothic" panose="020B0502020202020204" pitchFamily="34" charset="0"/>
            </a:endParaRPr>
          </a:p>
          <a:p>
            <a:pPr marL="457200" lvl="0" indent="-457200" algn="l" rtl="0">
              <a:lnSpc>
                <a:spcPct val="80000"/>
              </a:lnSpc>
              <a:spcBef>
                <a:spcPts val="600"/>
              </a:spcBef>
              <a:spcAft>
                <a:spcPts val="0"/>
              </a:spcAft>
              <a:buClr>
                <a:schemeClr val="dk1"/>
              </a:buClr>
              <a:buSzPts val="3000"/>
              <a:buAutoNum type="arabicParenR"/>
            </a:pPr>
            <a:r>
              <a:rPr lang="en-US" sz="2600" b="1" dirty="0"/>
              <a:t>Strategize</a:t>
            </a:r>
            <a:r>
              <a:rPr lang="en-US" sz="2600" dirty="0"/>
              <a:t> </a:t>
            </a:r>
            <a:endParaRPr sz="2600" dirty="0"/>
          </a:p>
          <a:p>
            <a:pPr marL="1143000" lvl="2" indent="-241300" algn="l" rtl="0">
              <a:lnSpc>
                <a:spcPct val="80000"/>
              </a:lnSpc>
              <a:spcBef>
                <a:spcPts val="600"/>
              </a:spcBef>
              <a:spcAft>
                <a:spcPts val="0"/>
              </a:spcAft>
              <a:buClr>
                <a:schemeClr val="dk1"/>
              </a:buClr>
              <a:buSzPts val="2200"/>
              <a:buFont typeface="Noto Sans Symbols"/>
              <a:buChar char="✔"/>
            </a:pPr>
            <a:r>
              <a:rPr lang="en-US" sz="2200" dirty="0">
                <a:latin typeface="Century Gothic" panose="020B0502020202020204" pitchFamily="34" charset="0"/>
              </a:rPr>
              <a:t>Prioritize your questions</a:t>
            </a:r>
            <a:endParaRPr sz="2200" dirty="0">
              <a:latin typeface="Century Gothic" panose="020B0502020202020204" pitchFamily="34" charset="0"/>
            </a:endParaRPr>
          </a:p>
          <a:p>
            <a:pPr marL="1143000" lvl="2" indent="-241300" algn="l" rtl="0">
              <a:lnSpc>
                <a:spcPct val="80000"/>
              </a:lnSpc>
              <a:spcBef>
                <a:spcPts val="600"/>
              </a:spcBef>
              <a:spcAft>
                <a:spcPts val="0"/>
              </a:spcAft>
              <a:buSzPts val="2200"/>
              <a:buFont typeface="Noto Sans Symbols"/>
              <a:buChar char="✔"/>
            </a:pPr>
            <a:r>
              <a:rPr lang="en-US" sz="2200" dirty="0">
                <a:latin typeface="Century Gothic" panose="020B0502020202020204" pitchFamily="34" charset="0"/>
              </a:rPr>
              <a:t>Action plan or discuss next steps</a:t>
            </a:r>
            <a:endParaRPr sz="2200" dirty="0">
              <a:latin typeface="Century Gothic" panose="020B0502020202020204" pitchFamily="34" charset="0"/>
            </a:endParaRPr>
          </a:p>
          <a:p>
            <a:pPr marL="1143000" lvl="2" indent="-241300" algn="l" rtl="0">
              <a:lnSpc>
                <a:spcPct val="80000"/>
              </a:lnSpc>
              <a:spcBef>
                <a:spcPts val="600"/>
              </a:spcBef>
              <a:spcAft>
                <a:spcPts val="0"/>
              </a:spcAft>
              <a:buClr>
                <a:schemeClr val="dk1"/>
              </a:buClr>
              <a:buSzPts val="2200"/>
              <a:buFont typeface="Noto Sans Symbols"/>
              <a:buChar char="✔"/>
            </a:pPr>
            <a:r>
              <a:rPr lang="en-US" sz="2200" dirty="0">
                <a:latin typeface="Century Gothic" panose="020B0502020202020204" pitchFamily="34" charset="0"/>
              </a:rPr>
              <a:t>Share </a:t>
            </a:r>
            <a:endParaRPr sz="2200" dirty="0">
              <a:latin typeface="Century Gothic" panose="020B0502020202020204" pitchFamily="34" charset="0"/>
            </a:endParaRPr>
          </a:p>
          <a:p>
            <a:pPr marL="457200" lvl="0" indent="-457200" algn="l" rtl="0">
              <a:lnSpc>
                <a:spcPct val="80000"/>
              </a:lnSpc>
              <a:spcBef>
                <a:spcPts val="600"/>
              </a:spcBef>
              <a:spcAft>
                <a:spcPts val="0"/>
              </a:spcAft>
              <a:buClr>
                <a:schemeClr val="dk1"/>
              </a:buClr>
              <a:buSzPts val="3000"/>
              <a:buAutoNum type="arabicParenR"/>
            </a:pPr>
            <a:r>
              <a:rPr lang="en-US" sz="2600" b="1" dirty="0"/>
              <a:t>Reflect</a:t>
            </a:r>
            <a:endParaRPr sz="2600" b="1" dirty="0"/>
          </a:p>
        </p:txBody>
      </p:sp>
      <p:sp>
        <p:nvSpPr>
          <p:cNvPr id="1870" name="Google Shape;1870;p309"/>
          <p:cNvSpPr txBox="1"/>
          <p:nvPr/>
        </p:nvSpPr>
        <p:spPr>
          <a:xfrm>
            <a:off x="7264550" y="1436975"/>
            <a:ext cx="4387500" cy="1477500"/>
          </a:xfrm>
          <a:prstGeom prst="rect">
            <a:avLst/>
          </a:prstGeom>
          <a:solidFill>
            <a:srgbClr val="D8D8D8"/>
          </a:solid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dirty="0">
                <a:solidFill>
                  <a:srgbClr val="000000"/>
                </a:solidFill>
                <a:latin typeface="Century Gothic" panose="020B0502020202020204" pitchFamily="34" charset="0"/>
                <a:sym typeface="Arial"/>
              </a:rPr>
              <a:t>Ask as many questions as you can</a:t>
            </a:r>
            <a:endParaRPr sz="1400" b="0" i="0" u="none" strike="noStrike" cap="none" dirty="0">
              <a:solidFill>
                <a:srgbClr val="000000"/>
              </a:solidFill>
              <a:latin typeface="Century Gothic" panose="020B0502020202020204" pitchFamily="34" charset="0"/>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dirty="0">
                <a:solidFill>
                  <a:srgbClr val="000000"/>
                </a:solidFill>
                <a:latin typeface="Century Gothic" panose="020B0502020202020204" pitchFamily="34" charset="0"/>
                <a:sym typeface="Arial"/>
              </a:rPr>
              <a:t>Do not stop to discuss, judge or answer</a:t>
            </a:r>
            <a:endParaRPr sz="1400" b="0" i="0" u="none" strike="noStrike" cap="none" dirty="0">
              <a:solidFill>
                <a:srgbClr val="000000"/>
              </a:solidFill>
              <a:latin typeface="Century Gothic" panose="020B0502020202020204" pitchFamily="34" charset="0"/>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dirty="0">
                <a:solidFill>
                  <a:srgbClr val="000000"/>
                </a:solidFill>
                <a:latin typeface="Century Gothic" panose="020B0502020202020204" pitchFamily="34" charset="0"/>
                <a:sym typeface="Arial"/>
              </a:rPr>
              <a:t>Record </a:t>
            </a:r>
            <a:r>
              <a:rPr lang="en-US" sz="1800" b="0" i="1" u="none" strike="noStrike" cap="none" dirty="0">
                <a:solidFill>
                  <a:srgbClr val="000000"/>
                </a:solidFill>
                <a:latin typeface="Century Gothic" panose="020B0502020202020204" pitchFamily="34" charset="0"/>
                <a:sym typeface="Arial"/>
              </a:rPr>
              <a:t>exactly</a:t>
            </a:r>
            <a:r>
              <a:rPr lang="en-US" sz="1800" b="0" i="0" u="none" strike="noStrike" cap="none" dirty="0">
                <a:solidFill>
                  <a:srgbClr val="000000"/>
                </a:solidFill>
                <a:latin typeface="Century Gothic" panose="020B0502020202020204" pitchFamily="34" charset="0"/>
                <a:sym typeface="Arial"/>
              </a:rPr>
              <a:t> as stated</a:t>
            </a:r>
            <a:endParaRPr sz="1400" b="0" i="0" u="none" strike="noStrike" cap="none" dirty="0">
              <a:solidFill>
                <a:srgbClr val="000000"/>
              </a:solidFill>
              <a:latin typeface="Century Gothic" panose="020B0502020202020204" pitchFamily="34" charset="0"/>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dirty="0">
                <a:solidFill>
                  <a:srgbClr val="000000"/>
                </a:solidFill>
                <a:latin typeface="Century Gothic" panose="020B0502020202020204" pitchFamily="34" charset="0"/>
                <a:sym typeface="Arial"/>
              </a:rPr>
              <a:t>Change statements into questions</a:t>
            </a:r>
            <a:endParaRPr sz="1400" b="0" i="0" u="none" strike="noStrike" cap="none" dirty="0">
              <a:solidFill>
                <a:srgbClr val="000000"/>
              </a:solidFill>
              <a:latin typeface="Century Gothic" panose="020B0502020202020204" pitchFamily="34" charset="0"/>
              <a:sym typeface="Arial"/>
            </a:endParaRPr>
          </a:p>
        </p:txBody>
      </p:sp>
      <p:cxnSp>
        <p:nvCxnSpPr>
          <p:cNvPr id="1871" name="Google Shape;1871;p309"/>
          <p:cNvCxnSpPr/>
          <p:nvPr/>
        </p:nvCxnSpPr>
        <p:spPr>
          <a:xfrm rot="10800000" flipH="1">
            <a:off x="4496750" y="2054701"/>
            <a:ext cx="2767800" cy="516900"/>
          </a:xfrm>
          <a:prstGeom prst="straightConnector1">
            <a:avLst/>
          </a:prstGeom>
          <a:noFill/>
          <a:ln w="12700" cap="flat" cmpd="sng">
            <a:solidFill>
              <a:schemeClr val="bg2">
                <a:lumMod val="75000"/>
              </a:schemeClr>
            </a:solidFill>
            <a:prstDash val="solid"/>
            <a:miter lim="800000"/>
            <a:headEnd type="none" w="sm" len="sm"/>
            <a:tailEnd type="triangle" w="med" len="med"/>
          </a:ln>
        </p:spPr>
      </p:cxnSp>
      <p:sp>
        <p:nvSpPr>
          <p:cNvPr id="1872" name="Google Shape;1872;p309"/>
          <p:cNvSpPr txBox="1"/>
          <p:nvPr/>
        </p:nvSpPr>
        <p:spPr>
          <a:xfrm>
            <a:off x="8482869" y="4260238"/>
            <a:ext cx="3169200" cy="17547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entury Gothic" panose="020B0502020202020204" pitchFamily="34" charset="0"/>
                <a:sym typeface="Arial"/>
              </a:rPr>
              <a:t>Closed-Ended:</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entury Gothic" panose="020B0502020202020204" pitchFamily="34" charset="0"/>
                <a:sym typeface="Arial"/>
              </a:rPr>
              <a:t>Answered with “yes,” “no” or one word</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entury Gothic" panose="020B0502020202020204" pitchFamily="34" charset="0"/>
                <a:sym typeface="Arial"/>
              </a:rPr>
              <a:t>Open-Ended: </a:t>
            </a:r>
            <a:r>
              <a:rPr lang="en-US" sz="1800" b="0" i="0" u="none" strike="noStrike" cap="none" dirty="0">
                <a:solidFill>
                  <a:srgbClr val="000000"/>
                </a:solidFill>
                <a:latin typeface="Century Gothic" panose="020B0502020202020204" pitchFamily="34" charset="0"/>
                <a:sym typeface="Arial"/>
              </a:rPr>
              <a:t>Require longer explanation</a:t>
            </a:r>
            <a:endParaRPr sz="1400" b="0" i="0" u="none" strike="noStrike" cap="none" dirty="0">
              <a:solidFill>
                <a:srgbClr val="000000"/>
              </a:solidFill>
              <a:latin typeface="Century Gothic" panose="020B0502020202020204" pitchFamily="34" charset="0"/>
              <a:sym typeface="Arial"/>
            </a:endParaRPr>
          </a:p>
        </p:txBody>
      </p:sp>
      <p:cxnSp>
        <p:nvCxnSpPr>
          <p:cNvPr id="1873" name="Google Shape;1873;p309"/>
          <p:cNvCxnSpPr/>
          <p:nvPr/>
        </p:nvCxnSpPr>
        <p:spPr>
          <a:xfrm>
            <a:off x="8928200" y="3703300"/>
            <a:ext cx="968835" cy="500319"/>
          </a:xfrm>
          <a:prstGeom prst="straightConnector1">
            <a:avLst/>
          </a:prstGeom>
          <a:noFill/>
          <a:ln w="12700" cap="flat" cmpd="sng">
            <a:solidFill>
              <a:schemeClr val="bg2">
                <a:lumMod val="75000"/>
              </a:schemeClr>
            </a:solidFill>
            <a:prstDash val="solid"/>
            <a:miter lim="800000"/>
            <a:headEnd type="none" w="sm" len="sm"/>
            <a:tailEnd type="triangle" w="med" len="med"/>
          </a:ln>
        </p:spPr>
      </p:cxnSp>
      <p:sp>
        <p:nvSpPr>
          <p:cNvPr id="1874" name="Google Shape;1874;p309"/>
          <p:cNvSpPr/>
          <p:nvPr/>
        </p:nvSpPr>
        <p:spPr>
          <a:xfrm>
            <a:off x="6096000" y="6488475"/>
            <a:ext cx="59055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Rockwell"/>
              <a:buNone/>
            </a:pPr>
            <a:r>
              <a:rPr lang="en-US" sz="1600" b="0" i="0" u="none" strike="noStrike" cap="none" dirty="0">
                <a:solidFill>
                  <a:srgbClr val="000000"/>
                </a:solidFill>
                <a:latin typeface="Century Gothic" panose="020B0502020202020204" pitchFamily="34" charset="0"/>
                <a:sym typeface="Arial"/>
              </a:rPr>
              <a:t>Source: The Right Question Institute	</a:t>
            </a:r>
            <a:r>
              <a:rPr lang="en-US" sz="1600" b="0" i="0" u="sng" strike="noStrike" cap="none" dirty="0">
                <a:solidFill>
                  <a:schemeClr val="bg2">
                    <a:lumMod val="75000"/>
                  </a:schemeClr>
                </a:solidFill>
                <a:latin typeface="Century Gothic" panose="020B0502020202020204" pitchFamily="34" charset="0"/>
                <a:sym typeface="Arial"/>
                <a:hlinkClick r:id="rId3">
                  <a:extLst>
                    <a:ext uri="{A12FA001-AC4F-418D-AE19-62706E023703}">
                      <ahyp:hlinkClr xmlns:ahyp="http://schemas.microsoft.com/office/drawing/2018/hyperlinkcolor" val="tx"/>
                    </a:ext>
                  </a:extLst>
                </a:hlinkClick>
              </a:rPr>
              <a:t>rightquestion.org</a:t>
            </a:r>
            <a:endParaRPr sz="1600" b="0" i="0" u="none" strike="noStrike" cap="none" dirty="0">
              <a:solidFill>
                <a:schemeClr val="bg2">
                  <a:lumMod val="75000"/>
                </a:schemeClr>
              </a:solidFill>
              <a:latin typeface="Century Gothic" panose="020B0502020202020204" pitchFamily="34" charset="0"/>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310"/>
          <p:cNvSpPr txBox="1">
            <a:spLocks noGrp="1"/>
          </p:cNvSpPr>
          <p:nvPr>
            <p:ph type="body" idx="4294967295"/>
          </p:nvPr>
        </p:nvSpPr>
        <p:spPr>
          <a:xfrm>
            <a:off x="767671" y="2395129"/>
            <a:ext cx="10771187" cy="248602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400"/>
              <a:buNone/>
            </a:pPr>
            <a:r>
              <a:rPr lang="en-US" sz="4400" dirty="0">
                <a:solidFill>
                  <a:schemeClr val="dk1"/>
                </a:solidFill>
                <a:latin typeface="Century Gothic" panose="020B0502020202020204" pitchFamily="34" charset="0"/>
              </a:rPr>
              <a:t>Three thinking abilities, one strategy.</a:t>
            </a:r>
            <a:endParaRPr sz="4400" dirty="0">
              <a:solidFill>
                <a:schemeClr val="dk1"/>
              </a:solidFill>
              <a:latin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273"/>
          <p:cNvSpPr txBox="1">
            <a:spLocks noGrp="1"/>
          </p:cNvSpPr>
          <p:nvPr>
            <p:ph type="title"/>
          </p:nvPr>
        </p:nvSpPr>
        <p:spPr>
          <a:xfrm>
            <a:off x="524450" y="365125"/>
            <a:ext cx="10829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Overview</a:t>
            </a:r>
            <a:endParaRPr dirty="0">
              <a:solidFill>
                <a:schemeClr val="dk1"/>
              </a:solidFill>
              <a:latin typeface="Century Gothic" panose="020B0502020202020204" pitchFamily="34" charset="0"/>
              <a:ea typeface="Roboto"/>
              <a:cs typeface="Roboto"/>
              <a:sym typeface="Roboto"/>
            </a:endParaRPr>
          </a:p>
        </p:txBody>
      </p:sp>
      <p:sp>
        <p:nvSpPr>
          <p:cNvPr id="1576" name="Google Shape;1576;p273"/>
          <p:cNvSpPr txBox="1">
            <a:spLocks noGrp="1"/>
          </p:cNvSpPr>
          <p:nvPr>
            <p:ph type="body" idx="1"/>
          </p:nvPr>
        </p:nvSpPr>
        <p:spPr>
          <a:xfrm>
            <a:off x="540750" y="1980275"/>
            <a:ext cx="11110500" cy="4157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Roboto"/>
              <a:buAutoNum type="arabicPeriod"/>
            </a:pPr>
            <a:r>
              <a:rPr lang="en-US" b="1" dirty="0">
                <a:latin typeface="Century Gothic" panose="020B0502020202020204" pitchFamily="34" charset="0"/>
                <a:ea typeface="Roboto"/>
                <a:cs typeface="Roboto"/>
                <a:sym typeface="Roboto"/>
              </a:rPr>
              <a:t>Introduction and overview</a:t>
            </a:r>
            <a:endParaRPr b="1"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Collaborative learning with the Question Formulation Technique (QFT)</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Looking behind the curtain</a:t>
            </a:r>
            <a:endParaRPr dirty="0">
              <a:latin typeface="Century Gothic" panose="020B0502020202020204" pitchFamily="34" charset="0"/>
              <a:ea typeface="Roboto"/>
              <a:cs typeface="Roboto"/>
              <a:sym typeface="Roboto"/>
            </a:endParaRPr>
          </a:p>
          <a:p>
            <a:pPr marL="914400" lvl="0" indent="0" algn="l" rtl="0">
              <a:lnSpc>
                <a:spcPct val="100000"/>
              </a:lnSpc>
              <a:spcBef>
                <a:spcPts val="1000"/>
              </a:spcBef>
              <a:spcAft>
                <a:spcPts val="0"/>
              </a:spcAft>
              <a:buNone/>
            </a:pPr>
            <a:r>
              <a:rPr lang="en-US" sz="2600" dirty="0">
                <a:latin typeface="Century Gothic" panose="020B0502020202020204" pitchFamily="34" charset="0"/>
                <a:ea typeface="Roboto"/>
                <a:cs typeface="Roboto"/>
                <a:sym typeface="Roboto"/>
              </a:rPr>
              <a:t>                                       - Break-</a:t>
            </a:r>
            <a:endParaRPr sz="2600" dirty="0">
              <a:latin typeface="Century Gothic" panose="020B0502020202020204" pitchFamily="34" charset="0"/>
              <a:ea typeface="Roboto"/>
              <a:cs typeface="Roboto"/>
              <a:sym typeface="Roboto"/>
            </a:endParaRPr>
          </a:p>
          <a:p>
            <a:pPr marL="565150" lvl="0" indent="-514350" algn="l" rtl="0">
              <a:lnSpc>
                <a:spcPct val="100000"/>
              </a:lnSpc>
              <a:spcBef>
                <a:spcPts val="1000"/>
              </a:spcBef>
              <a:spcAft>
                <a:spcPts val="0"/>
              </a:spcAft>
              <a:buSzPts val="2800"/>
              <a:buFont typeface="+mj-lt"/>
              <a:buAutoNum type="arabicPeriod" startAt="4"/>
            </a:pPr>
            <a:r>
              <a:rPr lang="en-US" dirty="0">
                <a:latin typeface="Century Gothic" panose="020B0502020202020204" pitchFamily="34" charset="0"/>
                <a:ea typeface="Roboto"/>
                <a:cs typeface="Roboto"/>
                <a:sym typeface="Roboto"/>
              </a:rPr>
              <a:t>Your observations about student learning</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dirty="0">
                <a:latin typeface="Century Gothic" panose="020B0502020202020204" pitchFamily="34" charset="0"/>
                <a:ea typeface="Roboto"/>
                <a:cs typeface="Roboto"/>
                <a:sym typeface="Roboto"/>
              </a:rPr>
              <a:t>Question Focus design</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dirty="0">
                <a:latin typeface="Century Gothic" panose="020B0502020202020204" pitchFamily="34" charset="0"/>
                <a:ea typeface="Roboto"/>
                <a:cs typeface="Roboto"/>
                <a:sym typeface="Roboto"/>
              </a:rPr>
              <a:t>Question Formulation Theory and final </a:t>
            </a:r>
            <a:r>
              <a:rPr lang="en-US" dirty="0">
                <a:ea typeface="Roboto"/>
                <a:cs typeface="Roboto"/>
                <a:sym typeface="Roboto"/>
              </a:rPr>
              <a:t>r</a:t>
            </a:r>
            <a:r>
              <a:rPr lang="en-US" dirty="0">
                <a:latin typeface="Century Gothic" panose="020B0502020202020204" pitchFamily="34" charset="0"/>
                <a:ea typeface="Roboto"/>
                <a:cs typeface="Roboto"/>
                <a:sym typeface="Roboto"/>
              </a:rPr>
              <a:t>eflection</a:t>
            </a:r>
            <a:endParaRPr dirty="0">
              <a:latin typeface="Century Gothic" panose="020B0502020202020204" pitchFamily="34" charset="0"/>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85"/>
        <p:cNvGrpSpPr/>
        <p:nvPr/>
      </p:nvGrpSpPr>
      <p:grpSpPr>
        <a:xfrm>
          <a:off x="0" y="0"/>
          <a:ext cx="0" cy="0"/>
          <a:chOff x="0" y="0"/>
          <a:chExt cx="0" cy="0"/>
        </a:xfrm>
      </p:grpSpPr>
      <p:grpSp>
        <p:nvGrpSpPr>
          <p:cNvPr id="1886" name="Google Shape;1886;p311"/>
          <p:cNvGrpSpPr/>
          <p:nvPr/>
        </p:nvGrpSpPr>
        <p:grpSpPr>
          <a:xfrm>
            <a:off x="3344576" y="1818062"/>
            <a:ext cx="5236025" cy="3811444"/>
            <a:chOff x="1936645" y="1376010"/>
            <a:chExt cx="5450803" cy="4134137"/>
          </a:xfrm>
        </p:grpSpPr>
        <p:grpSp>
          <p:nvGrpSpPr>
            <p:cNvPr id="1887" name="Google Shape;1887;p311"/>
            <p:cNvGrpSpPr/>
            <p:nvPr/>
          </p:nvGrpSpPr>
          <p:grpSpPr>
            <a:xfrm>
              <a:off x="1936645" y="1376010"/>
              <a:ext cx="5450803" cy="4134137"/>
              <a:chOff x="1936645" y="1376010"/>
              <a:chExt cx="5450803" cy="4134137"/>
            </a:xfrm>
          </p:grpSpPr>
          <p:sp>
            <p:nvSpPr>
              <p:cNvPr id="1888" name="Google Shape;1888;p311"/>
              <p:cNvSpPr/>
              <p:nvPr/>
            </p:nvSpPr>
            <p:spPr>
              <a:xfrm rot="-8700000">
                <a:off x="1952966" y="3183303"/>
                <a:ext cx="5429058" cy="469900"/>
              </a:xfrm>
              <a:prstGeom prst="leftRightArrow">
                <a:avLst>
                  <a:gd name="adj1" fmla="val 50000"/>
                  <a:gd name="adj2" fmla="val 101790"/>
                </a:avLst>
              </a:prstGeom>
              <a:solidFill>
                <a:schemeClr val="dk2">
                  <a:alpha val="80000"/>
                </a:schemeClr>
              </a:solidFill>
              <a:ln w="25400" cap="flat" cmpd="sng">
                <a:solidFill>
                  <a:srgbClr val="3A93FF">
                    <a:alpha val="31764"/>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solidFill>
                  <a:latin typeface="Century Gothic" panose="020B0502020202020204" pitchFamily="34" charset="0"/>
                  <a:sym typeface="Arial"/>
                </a:endParaRPr>
              </a:p>
            </p:txBody>
          </p:sp>
          <p:sp>
            <p:nvSpPr>
              <p:cNvPr id="1889" name="Google Shape;1889;p311"/>
              <p:cNvSpPr/>
              <p:nvPr/>
            </p:nvSpPr>
            <p:spPr>
              <a:xfrm rot="-5400000">
                <a:off x="2535407" y="3197190"/>
                <a:ext cx="4112260" cy="469900"/>
              </a:xfrm>
              <a:prstGeom prst="leftRightArrow">
                <a:avLst>
                  <a:gd name="adj1" fmla="val 50000"/>
                  <a:gd name="adj2" fmla="val 101775"/>
                </a:avLst>
              </a:prstGeom>
              <a:solidFill>
                <a:schemeClr val="dk2">
                  <a:alpha val="80000"/>
                </a:schemeClr>
              </a:solidFill>
              <a:ln w="25400" cap="flat" cmpd="sng">
                <a:solidFill>
                  <a:srgbClr val="3A93FF">
                    <a:alpha val="31764"/>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solidFill>
                  <a:latin typeface="Century Gothic" panose="020B0502020202020204" pitchFamily="34" charset="0"/>
                  <a:sym typeface="Arial"/>
                </a:endParaRPr>
              </a:p>
            </p:txBody>
          </p:sp>
          <p:sp>
            <p:nvSpPr>
              <p:cNvPr id="1890" name="Google Shape;1890;p311"/>
              <p:cNvSpPr/>
              <p:nvPr/>
            </p:nvSpPr>
            <p:spPr>
              <a:xfrm rot="8486795">
                <a:off x="1936645" y="3219112"/>
                <a:ext cx="5229549" cy="469900"/>
              </a:xfrm>
              <a:prstGeom prst="leftRightArrow">
                <a:avLst>
                  <a:gd name="adj1" fmla="val 50000"/>
                  <a:gd name="adj2" fmla="val 101759"/>
                </a:avLst>
              </a:prstGeom>
              <a:solidFill>
                <a:schemeClr val="dk2">
                  <a:alpha val="80000"/>
                </a:schemeClr>
              </a:solidFill>
              <a:ln w="25400" cap="flat" cmpd="sng">
                <a:solidFill>
                  <a:srgbClr val="3A93FF">
                    <a:alpha val="31764"/>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solidFill>
                  <a:latin typeface="Century Gothic" panose="020B0502020202020204" pitchFamily="34" charset="0"/>
                  <a:sym typeface="Arial"/>
                </a:endParaRPr>
              </a:p>
            </p:txBody>
          </p:sp>
          <p:sp>
            <p:nvSpPr>
              <p:cNvPr id="1891" name="Google Shape;1891;p311"/>
              <p:cNvSpPr/>
              <p:nvPr/>
            </p:nvSpPr>
            <p:spPr>
              <a:xfrm>
                <a:off x="2309120" y="3226103"/>
                <a:ext cx="4433557" cy="469900"/>
              </a:xfrm>
              <a:prstGeom prst="leftRightArrow">
                <a:avLst>
                  <a:gd name="adj1" fmla="val 50000"/>
                  <a:gd name="adj2" fmla="val 101777"/>
                </a:avLst>
              </a:prstGeom>
              <a:solidFill>
                <a:schemeClr val="dk2">
                  <a:alpha val="80000"/>
                </a:schemeClr>
              </a:solidFill>
              <a:ln w="25400" cap="flat" cmpd="sng">
                <a:solidFill>
                  <a:srgbClr val="3A93FF">
                    <a:alpha val="31764"/>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solidFill>
                  <a:latin typeface="Century Gothic" panose="020B0502020202020204" pitchFamily="34" charset="0"/>
                  <a:sym typeface="Arial"/>
                </a:endParaRPr>
              </a:p>
            </p:txBody>
          </p:sp>
          <p:sp>
            <p:nvSpPr>
              <p:cNvPr id="10" name="Google Shape;1888;p311"/>
              <p:cNvSpPr/>
              <p:nvPr/>
            </p:nvSpPr>
            <p:spPr>
              <a:xfrm rot="12900000">
                <a:off x="1958390" y="3205181"/>
                <a:ext cx="5429058" cy="469900"/>
              </a:xfrm>
              <a:prstGeom prst="leftRightArrow">
                <a:avLst>
                  <a:gd name="adj1" fmla="val 50000"/>
                  <a:gd name="adj2" fmla="val 101790"/>
                </a:avLst>
              </a:prstGeom>
              <a:solidFill>
                <a:schemeClr val="dk2">
                  <a:alpha val="80000"/>
                </a:schemeClr>
              </a:solidFill>
              <a:ln w="25400" cap="flat" cmpd="sng">
                <a:solidFill>
                  <a:srgbClr val="3A93FF">
                    <a:alpha val="31764"/>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bg2"/>
                  </a:solidFill>
                  <a:latin typeface="Century Gothic" panose="020B0502020202020204" pitchFamily="34" charset="0"/>
                  <a:sym typeface="Arial"/>
                </a:endParaRPr>
              </a:p>
            </p:txBody>
          </p:sp>
          <p:sp>
            <p:nvSpPr>
              <p:cNvPr id="11" name="Google Shape;1889;p311"/>
              <p:cNvSpPr/>
              <p:nvPr/>
            </p:nvSpPr>
            <p:spPr>
              <a:xfrm rot="16200000">
                <a:off x="2540831" y="3219067"/>
                <a:ext cx="4112260" cy="469900"/>
              </a:xfrm>
              <a:prstGeom prst="leftRightArrow">
                <a:avLst>
                  <a:gd name="adj1" fmla="val 50000"/>
                  <a:gd name="adj2" fmla="val 101775"/>
                </a:avLst>
              </a:prstGeom>
              <a:solidFill>
                <a:schemeClr val="dk2">
                  <a:alpha val="80000"/>
                </a:schemeClr>
              </a:solidFill>
              <a:ln w="25400" cap="flat" cmpd="sng">
                <a:solidFill>
                  <a:srgbClr val="3A93FF">
                    <a:alpha val="31764"/>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bg2"/>
                  </a:solidFill>
                  <a:latin typeface="Century Gothic" panose="020B0502020202020204" pitchFamily="34" charset="0"/>
                  <a:sym typeface="Arial"/>
                </a:endParaRPr>
              </a:p>
            </p:txBody>
          </p:sp>
          <p:sp>
            <p:nvSpPr>
              <p:cNvPr id="12" name="Google Shape;1890;p311"/>
              <p:cNvSpPr/>
              <p:nvPr/>
            </p:nvSpPr>
            <p:spPr>
              <a:xfrm rot="8486795">
                <a:off x="1942069" y="3240989"/>
                <a:ext cx="5229549" cy="469900"/>
              </a:xfrm>
              <a:prstGeom prst="leftRightArrow">
                <a:avLst>
                  <a:gd name="adj1" fmla="val 50000"/>
                  <a:gd name="adj2" fmla="val 101759"/>
                </a:avLst>
              </a:prstGeom>
              <a:solidFill>
                <a:schemeClr val="dk2">
                  <a:alpha val="80000"/>
                </a:schemeClr>
              </a:solidFill>
              <a:ln w="25400" cap="flat" cmpd="sng">
                <a:solidFill>
                  <a:srgbClr val="3A93FF">
                    <a:alpha val="31764"/>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bg2"/>
                  </a:solidFill>
                  <a:latin typeface="Century Gothic" panose="020B0502020202020204" pitchFamily="34" charset="0"/>
                  <a:sym typeface="Arial"/>
                </a:endParaRPr>
              </a:p>
            </p:txBody>
          </p:sp>
          <p:sp>
            <p:nvSpPr>
              <p:cNvPr id="13" name="Google Shape;1891;p311"/>
              <p:cNvSpPr/>
              <p:nvPr/>
            </p:nvSpPr>
            <p:spPr>
              <a:xfrm>
                <a:off x="2314543" y="3247981"/>
                <a:ext cx="4433557" cy="469900"/>
              </a:xfrm>
              <a:prstGeom prst="leftRightArrow">
                <a:avLst>
                  <a:gd name="adj1" fmla="val 50000"/>
                  <a:gd name="adj2" fmla="val 101777"/>
                </a:avLst>
              </a:prstGeom>
              <a:solidFill>
                <a:schemeClr val="dk2">
                  <a:alpha val="80000"/>
                </a:schemeClr>
              </a:solidFill>
              <a:ln w="25400" cap="flat" cmpd="sng">
                <a:solidFill>
                  <a:srgbClr val="3A93FF">
                    <a:alpha val="31764"/>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bg2"/>
                  </a:solidFill>
                  <a:latin typeface="Century Gothic" panose="020B0502020202020204" pitchFamily="34" charset="0"/>
                  <a:sym typeface="Arial"/>
                </a:endParaRPr>
              </a:p>
            </p:txBody>
          </p:sp>
        </p:grpSp>
        <p:sp>
          <p:nvSpPr>
            <p:cNvPr id="1892" name="Google Shape;1892;p311"/>
            <p:cNvSpPr txBox="1"/>
            <p:nvPr/>
          </p:nvSpPr>
          <p:spPr>
            <a:xfrm>
              <a:off x="2366396" y="2674006"/>
              <a:ext cx="4381704" cy="1371812"/>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dirty="0">
                  <a:solidFill>
                    <a:schemeClr val="dk1"/>
                  </a:solidFill>
                  <a:latin typeface="Century Gothic" panose="020B0502020202020204" pitchFamily="34" charset="0"/>
                  <a:sym typeface="Arial"/>
                </a:rPr>
                <a:t>Divergent </a:t>
              </a:r>
              <a:endParaRPr sz="1400" b="0" i="0" u="none" strike="noStrike" cap="none" dirty="0">
                <a:solidFill>
                  <a:srgbClr val="000000"/>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dirty="0">
                  <a:solidFill>
                    <a:schemeClr val="dk1"/>
                  </a:solidFill>
                  <a:latin typeface="Century Gothic" panose="020B0502020202020204" pitchFamily="34" charset="0"/>
                  <a:sym typeface="Arial"/>
                </a:rPr>
                <a:t>Thinking</a:t>
              </a:r>
              <a:endParaRPr sz="3300" b="1" i="0" u="none" strike="noStrike" cap="none" dirty="0">
                <a:solidFill>
                  <a:schemeClr val="dk1"/>
                </a:solidFill>
                <a:latin typeface="Century Gothic" panose="020B0502020202020204" pitchFamily="34" charset="0"/>
                <a:sym typeface="Arial"/>
              </a:endParaRPr>
            </a:p>
          </p:txBody>
        </p:sp>
      </p:grpSp>
      <p:sp>
        <p:nvSpPr>
          <p:cNvPr id="1893" name="Google Shape;1893;p311"/>
          <p:cNvSpPr txBox="1">
            <a:spLocks noGrp="1"/>
          </p:cNvSpPr>
          <p:nvPr>
            <p:ph type="title"/>
          </p:nvPr>
        </p:nvSpPr>
        <p:spPr>
          <a:xfrm>
            <a:off x="710022" y="5560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sz="4400" dirty="0"/>
              <a:t>Thinking in many different directions</a:t>
            </a:r>
            <a:endParaRPr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86"/>
                                        </p:tgtEl>
                                        <p:attrNameLst>
                                          <p:attrName>style.visibility</p:attrName>
                                        </p:attrNameLst>
                                      </p:cBhvr>
                                      <p:to>
                                        <p:strVal val="visible"/>
                                      </p:to>
                                    </p:set>
                                    <p:animEffect transition="in" filter="fade">
                                      <p:cBhvr>
                                        <p:cTn id="7" dur="2000"/>
                                        <p:tgtEl>
                                          <p:spTgt spid="1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grpSp>
        <p:nvGrpSpPr>
          <p:cNvPr id="1898" name="Google Shape;1898;p312"/>
          <p:cNvGrpSpPr/>
          <p:nvPr/>
        </p:nvGrpSpPr>
        <p:grpSpPr>
          <a:xfrm>
            <a:off x="3275651" y="1690687"/>
            <a:ext cx="5644285" cy="4002303"/>
            <a:chOff x="1157326" y="1744707"/>
            <a:chExt cx="6897461" cy="5113292"/>
          </a:xfrm>
        </p:grpSpPr>
        <p:sp>
          <p:nvSpPr>
            <p:cNvPr id="1899" name="Google Shape;1899;p312"/>
            <p:cNvSpPr/>
            <p:nvPr/>
          </p:nvSpPr>
          <p:spPr>
            <a:xfrm rot="-7872810">
              <a:off x="1611310" y="2536873"/>
              <a:ext cx="2225655" cy="790549"/>
            </a:xfrm>
            <a:prstGeom prst="leftArrow">
              <a:avLst>
                <a:gd name="adj1" fmla="val 50000"/>
                <a:gd name="adj2" fmla="val 80889"/>
              </a:avLst>
            </a:prstGeom>
            <a:solidFill>
              <a:schemeClr val="dk2">
                <a:alpha val="80000"/>
              </a:schemeClr>
            </a:solidFill>
            <a:ln w="9525" cap="flat" cmpd="sng">
              <a:solidFill>
                <a:schemeClr val="dk2">
                  <a:alpha val="31764"/>
                </a:schemeClr>
              </a:solidFill>
              <a:prstDash val="solid"/>
              <a:round/>
              <a:headEnd type="none" w="sm" len="sm"/>
              <a:tailEnd type="none" w="sm" len="sm"/>
            </a:ln>
            <a:effectLst>
              <a:outerShdw blurRad="63500" dist="23000" dir="5400000" algn="ctr" rotWithShape="0">
                <a:schemeClr val="lt2">
                  <a:alpha val="32941"/>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lumMod val="75000"/>
                  </a:schemeClr>
                </a:solidFill>
                <a:latin typeface="Century Gothic" panose="020B0502020202020204" pitchFamily="34" charset="0"/>
                <a:sym typeface="Arial"/>
              </a:endParaRPr>
            </a:p>
          </p:txBody>
        </p:sp>
        <p:sp>
          <p:nvSpPr>
            <p:cNvPr id="1900" name="Google Shape;1900;p312"/>
            <p:cNvSpPr/>
            <p:nvPr/>
          </p:nvSpPr>
          <p:spPr>
            <a:xfrm rot="10800000">
              <a:off x="1157326" y="3933851"/>
              <a:ext cx="2033520" cy="792155"/>
            </a:xfrm>
            <a:prstGeom prst="leftArrow">
              <a:avLst>
                <a:gd name="adj1" fmla="val 50000"/>
                <a:gd name="adj2" fmla="val 80889"/>
              </a:avLst>
            </a:prstGeom>
            <a:solidFill>
              <a:schemeClr val="dk2">
                <a:alpha val="80000"/>
              </a:schemeClr>
            </a:solidFill>
            <a:ln w="9525" cap="flat" cmpd="sng">
              <a:solidFill>
                <a:schemeClr val="dk2">
                  <a:alpha val="31764"/>
                </a:schemeClr>
              </a:solidFill>
              <a:prstDash val="solid"/>
              <a:round/>
              <a:headEnd type="none" w="sm" len="sm"/>
              <a:tailEnd type="none" w="sm" len="sm"/>
            </a:ln>
            <a:effectLst>
              <a:outerShdw blurRad="63500" dist="23000" dir="5400000" algn="ctr" rotWithShape="0">
                <a:schemeClr val="lt2">
                  <a:alpha val="32941"/>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lumMod val="75000"/>
                  </a:schemeClr>
                </a:solidFill>
                <a:latin typeface="Century Gothic" panose="020B0502020202020204" pitchFamily="34" charset="0"/>
                <a:sym typeface="Arial"/>
              </a:endParaRPr>
            </a:p>
          </p:txBody>
        </p:sp>
        <p:sp>
          <p:nvSpPr>
            <p:cNvPr id="1901" name="Google Shape;1901;p312"/>
            <p:cNvSpPr/>
            <p:nvPr/>
          </p:nvSpPr>
          <p:spPr>
            <a:xfrm>
              <a:off x="6021267" y="3933851"/>
              <a:ext cx="2033520" cy="792155"/>
            </a:xfrm>
            <a:prstGeom prst="leftArrow">
              <a:avLst>
                <a:gd name="adj1" fmla="val 50000"/>
                <a:gd name="adj2" fmla="val 80889"/>
              </a:avLst>
            </a:prstGeom>
            <a:solidFill>
              <a:schemeClr val="dk2">
                <a:alpha val="80000"/>
              </a:schemeClr>
            </a:solidFill>
            <a:ln w="9525" cap="flat" cmpd="sng">
              <a:solidFill>
                <a:schemeClr val="dk2">
                  <a:alpha val="31764"/>
                </a:schemeClr>
              </a:solidFill>
              <a:prstDash val="solid"/>
              <a:round/>
              <a:headEnd type="none" w="sm" len="sm"/>
              <a:tailEnd type="none" w="sm" len="sm"/>
            </a:ln>
            <a:effectLst>
              <a:outerShdw blurRad="63500" dist="23000" dir="5400000" algn="ctr" rotWithShape="0">
                <a:schemeClr val="lt2">
                  <a:alpha val="32941"/>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lumMod val="75000"/>
                  </a:schemeClr>
                </a:solidFill>
                <a:latin typeface="Century Gothic" panose="020B0502020202020204" pitchFamily="34" charset="0"/>
                <a:sym typeface="Arial"/>
              </a:endParaRPr>
            </a:p>
          </p:txBody>
        </p:sp>
        <p:sp>
          <p:nvSpPr>
            <p:cNvPr id="1902" name="Google Shape;1902;p312"/>
            <p:cNvSpPr/>
            <p:nvPr/>
          </p:nvSpPr>
          <p:spPr>
            <a:xfrm rot="-5400000">
              <a:off x="3651976" y="2366218"/>
              <a:ext cx="2033570" cy="790549"/>
            </a:xfrm>
            <a:prstGeom prst="leftArrow">
              <a:avLst>
                <a:gd name="adj1" fmla="val 50000"/>
                <a:gd name="adj2" fmla="val 80889"/>
              </a:avLst>
            </a:prstGeom>
            <a:solidFill>
              <a:schemeClr val="dk2">
                <a:alpha val="80000"/>
              </a:schemeClr>
            </a:solidFill>
            <a:ln w="9525" cap="flat" cmpd="sng">
              <a:solidFill>
                <a:schemeClr val="dk2">
                  <a:alpha val="31764"/>
                </a:schemeClr>
              </a:solidFill>
              <a:prstDash val="solid"/>
              <a:round/>
              <a:headEnd type="none" w="sm" len="sm"/>
              <a:tailEnd type="none" w="sm" len="sm"/>
            </a:ln>
            <a:effectLst>
              <a:outerShdw blurRad="63500" dist="23000" dir="5400000" algn="ctr" rotWithShape="0">
                <a:schemeClr val="lt2">
                  <a:alpha val="32941"/>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lumMod val="75000"/>
                  </a:schemeClr>
                </a:solidFill>
                <a:latin typeface="Century Gothic" panose="020B0502020202020204" pitchFamily="34" charset="0"/>
                <a:sym typeface="Arial"/>
              </a:endParaRPr>
            </a:p>
          </p:txBody>
        </p:sp>
        <p:sp>
          <p:nvSpPr>
            <p:cNvPr id="1903" name="Google Shape;1903;p312"/>
            <p:cNvSpPr/>
            <p:nvPr/>
          </p:nvSpPr>
          <p:spPr>
            <a:xfrm rot="-2805924">
              <a:off x="5668828" y="2528935"/>
              <a:ext cx="2139931" cy="790549"/>
            </a:xfrm>
            <a:prstGeom prst="leftArrow">
              <a:avLst>
                <a:gd name="adj1" fmla="val 50000"/>
                <a:gd name="adj2" fmla="val 80889"/>
              </a:avLst>
            </a:prstGeom>
            <a:solidFill>
              <a:schemeClr val="dk2">
                <a:alpha val="80000"/>
              </a:schemeClr>
            </a:solidFill>
            <a:ln w="9525" cap="flat" cmpd="sng">
              <a:solidFill>
                <a:schemeClr val="dk2">
                  <a:alpha val="31764"/>
                </a:schemeClr>
              </a:solidFill>
              <a:prstDash val="solid"/>
              <a:round/>
              <a:headEnd type="none" w="sm" len="sm"/>
              <a:tailEnd type="none" w="sm" len="sm"/>
            </a:ln>
            <a:effectLst>
              <a:outerShdw blurRad="63500" dist="23000" dir="5400000" algn="ctr" rotWithShape="0">
                <a:schemeClr val="lt2">
                  <a:alpha val="32941"/>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lumMod val="75000"/>
                  </a:schemeClr>
                </a:solidFill>
                <a:latin typeface="Century Gothic" panose="020B0502020202020204" pitchFamily="34" charset="0"/>
                <a:sym typeface="Arial"/>
              </a:endParaRPr>
            </a:p>
          </p:txBody>
        </p:sp>
        <p:sp>
          <p:nvSpPr>
            <p:cNvPr id="1904" name="Google Shape;1904;p312"/>
            <p:cNvSpPr/>
            <p:nvPr/>
          </p:nvSpPr>
          <p:spPr>
            <a:xfrm rot="7922097">
              <a:off x="1839110" y="5179242"/>
              <a:ext cx="2033570" cy="790549"/>
            </a:xfrm>
            <a:prstGeom prst="leftArrow">
              <a:avLst>
                <a:gd name="adj1" fmla="val 50000"/>
                <a:gd name="adj2" fmla="val 80889"/>
              </a:avLst>
            </a:prstGeom>
            <a:solidFill>
              <a:schemeClr val="dk2">
                <a:alpha val="80000"/>
              </a:schemeClr>
            </a:solidFill>
            <a:ln w="9525" cap="flat" cmpd="sng">
              <a:solidFill>
                <a:schemeClr val="dk2">
                  <a:alpha val="31764"/>
                </a:schemeClr>
              </a:solidFill>
              <a:prstDash val="solid"/>
              <a:round/>
              <a:headEnd type="none" w="sm" len="sm"/>
              <a:tailEnd type="none" w="sm" len="sm"/>
            </a:ln>
            <a:effectLst>
              <a:outerShdw blurRad="63500" dist="23000" dir="5400000" algn="ctr" rotWithShape="0">
                <a:schemeClr val="lt2">
                  <a:alpha val="32941"/>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lumMod val="75000"/>
                  </a:schemeClr>
                </a:solidFill>
                <a:latin typeface="Century Gothic" panose="020B0502020202020204" pitchFamily="34" charset="0"/>
                <a:sym typeface="Arial"/>
              </a:endParaRPr>
            </a:p>
          </p:txBody>
        </p:sp>
        <p:sp>
          <p:nvSpPr>
            <p:cNvPr id="1905" name="Google Shape;1905;p312"/>
            <p:cNvSpPr/>
            <p:nvPr/>
          </p:nvSpPr>
          <p:spPr>
            <a:xfrm rot="5400000">
              <a:off x="3651976" y="5445940"/>
              <a:ext cx="2033570" cy="790549"/>
            </a:xfrm>
            <a:prstGeom prst="leftArrow">
              <a:avLst>
                <a:gd name="adj1" fmla="val 50000"/>
                <a:gd name="adj2" fmla="val 80889"/>
              </a:avLst>
            </a:prstGeom>
            <a:solidFill>
              <a:schemeClr val="dk2">
                <a:alpha val="80000"/>
              </a:schemeClr>
            </a:solidFill>
            <a:ln w="9525" cap="flat" cmpd="sng">
              <a:solidFill>
                <a:schemeClr val="dk2">
                  <a:alpha val="31764"/>
                </a:schemeClr>
              </a:solidFill>
              <a:prstDash val="solid"/>
              <a:round/>
              <a:headEnd type="none" w="sm" len="sm"/>
              <a:tailEnd type="none" w="sm" len="sm"/>
            </a:ln>
            <a:effectLst>
              <a:outerShdw blurRad="63500" dist="23000" dir="5400000" algn="ctr" rotWithShape="0">
                <a:schemeClr val="lt2">
                  <a:alpha val="32941"/>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lumMod val="75000"/>
                  </a:schemeClr>
                </a:solidFill>
                <a:latin typeface="Century Gothic" panose="020B0502020202020204" pitchFamily="34" charset="0"/>
                <a:sym typeface="Arial"/>
              </a:endParaRPr>
            </a:p>
          </p:txBody>
        </p:sp>
        <p:sp>
          <p:nvSpPr>
            <p:cNvPr id="1906" name="Google Shape;1906;p312"/>
            <p:cNvSpPr/>
            <p:nvPr/>
          </p:nvSpPr>
          <p:spPr>
            <a:xfrm rot="2678492">
              <a:off x="5435498" y="5202252"/>
              <a:ext cx="2033521" cy="792156"/>
            </a:xfrm>
            <a:prstGeom prst="leftArrow">
              <a:avLst>
                <a:gd name="adj1" fmla="val 50000"/>
                <a:gd name="adj2" fmla="val 80889"/>
              </a:avLst>
            </a:prstGeom>
            <a:solidFill>
              <a:schemeClr val="dk2">
                <a:alpha val="80000"/>
              </a:schemeClr>
            </a:solidFill>
            <a:ln w="9525" cap="flat" cmpd="sng">
              <a:solidFill>
                <a:schemeClr val="dk2">
                  <a:alpha val="31764"/>
                </a:schemeClr>
              </a:solidFill>
              <a:prstDash val="solid"/>
              <a:round/>
              <a:headEnd type="none" w="sm" len="sm"/>
              <a:tailEnd type="none" w="sm" len="sm"/>
            </a:ln>
            <a:effectLst>
              <a:outerShdw blurRad="63500" dist="23000" dir="5400000" algn="ctr" rotWithShape="0">
                <a:schemeClr val="lt2">
                  <a:alpha val="32941"/>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1">
                    <a:lumMod val="75000"/>
                  </a:schemeClr>
                </a:solidFill>
                <a:latin typeface="Century Gothic" panose="020B0502020202020204" pitchFamily="34" charset="0"/>
                <a:sym typeface="Arial"/>
              </a:endParaRPr>
            </a:p>
          </p:txBody>
        </p:sp>
        <p:sp>
          <p:nvSpPr>
            <p:cNvPr id="1907" name="Google Shape;1907;p312"/>
            <p:cNvSpPr txBox="1"/>
            <p:nvPr/>
          </p:nvSpPr>
          <p:spPr>
            <a:xfrm>
              <a:off x="2868595" y="3565555"/>
              <a:ext cx="3584458" cy="1258876"/>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3052"/>
                <a:buFont typeface="Arial"/>
                <a:buNone/>
              </a:pPr>
              <a:r>
                <a:rPr lang="en-US" sz="3052" b="1" i="0" u="none" strike="noStrike" cap="none" dirty="0">
                  <a:solidFill>
                    <a:schemeClr val="dk1"/>
                  </a:solidFill>
                  <a:latin typeface="Century Gothic" panose="020B0502020202020204" pitchFamily="34" charset="0"/>
                  <a:sym typeface="Arial"/>
                </a:rPr>
                <a:t>Convergent</a:t>
              </a:r>
              <a:endParaRPr sz="1400" b="0" i="0" u="none" strike="noStrike" cap="none" dirty="0">
                <a:solidFill>
                  <a:srgbClr val="000000"/>
                </a:solidFill>
                <a:latin typeface="Century Gothic" panose="020B0502020202020204" pitchFamily="34" charset="0"/>
                <a:sym typeface="Arial"/>
              </a:endParaRPr>
            </a:p>
            <a:p>
              <a:pPr marL="0" marR="0" lvl="0" indent="0" algn="ctr" rtl="0">
                <a:lnSpc>
                  <a:spcPct val="90000"/>
                </a:lnSpc>
                <a:spcBef>
                  <a:spcPts val="0"/>
                </a:spcBef>
                <a:spcAft>
                  <a:spcPts val="0"/>
                </a:spcAft>
                <a:buClr>
                  <a:srgbClr val="000000"/>
                </a:buClr>
                <a:buSzPts val="3052"/>
                <a:buFont typeface="Arial"/>
                <a:buNone/>
              </a:pPr>
              <a:r>
                <a:rPr lang="en-US" sz="3052" b="1" i="0" u="none" strike="noStrike" cap="none" dirty="0">
                  <a:solidFill>
                    <a:schemeClr val="dk1"/>
                  </a:solidFill>
                  <a:latin typeface="Century Gothic" panose="020B0502020202020204" pitchFamily="34" charset="0"/>
                  <a:sym typeface="Arial"/>
                </a:rPr>
                <a:t>Thinking</a:t>
              </a:r>
              <a:endParaRPr sz="3052" b="1" i="0" u="none" strike="noStrike" cap="none" dirty="0">
                <a:solidFill>
                  <a:schemeClr val="dk1"/>
                </a:solidFill>
                <a:latin typeface="Century Gothic" panose="020B0502020202020204" pitchFamily="34" charset="0"/>
                <a:sym typeface="Arial"/>
              </a:endParaRPr>
            </a:p>
          </p:txBody>
        </p:sp>
      </p:grpSp>
      <p:sp>
        <p:nvSpPr>
          <p:cNvPr id="1908" name="Google Shape;1908;p312"/>
          <p:cNvSpPr txBox="1">
            <a:spLocks noGrp="1"/>
          </p:cNvSpPr>
          <p:nvPr>
            <p:ph type="title"/>
          </p:nvPr>
        </p:nvSpPr>
        <p:spPr>
          <a:xfrm>
            <a:off x="705394" y="9896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sz="4400" dirty="0"/>
              <a:t>Narrowing down, focusing</a:t>
            </a:r>
            <a:endParaRPr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98"/>
                                        </p:tgtEl>
                                        <p:attrNameLst>
                                          <p:attrName>style.visibility</p:attrName>
                                        </p:attrNameLst>
                                      </p:cBhvr>
                                      <p:to>
                                        <p:strVal val="visible"/>
                                      </p:to>
                                    </p:set>
                                    <p:animEffect transition="in" filter="fade">
                                      <p:cBhvr>
                                        <p:cTn id="7" dur="2000"/>
                                        <p:tgtEl>
                                          <p:spTgt spid="1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313"/>
          <p:cNvSpPr txBox="1"/>
          <p:nvPr/>
        </p:nvSpPr>
        <p:spPr>
          <a:xfrm>
            <a:off x="6046226" y="2874963"/>
            <a:ext cx="392644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dk1"/>
                </a:solidFill>
                <a:latin typeface="Century Gothic" panose="020B0502020202020204" pitchFamily="34" charset="0"/>
                <a:sym typeface="Arial"/>
              </a:rPr>
              <a:t>Metacognition</a:t>
            </a:r>
            <a:endParaRPr sz="1400" b="0" i="0" u="none" strike="noStrike" cap="none" dirty="0">
              <a:solidFill>
                <a:srgbClr val="000000"/>
              </a:solidFill>
              <a:latin typeface="Century Gothic" panose="020B0502020202020204" pitchFamily="34" charset="0"/>
              <a:sym typeface="Arial"/>
            </a:endParaRPr>
          </a:p>
        </p:txBody>
      </p:sp>
      <p:pic>
        <p:nvPicPr>
          <p:cNvPr id="1914" name="Google Shape;1914;p313"/>
          <p:cNvPicPr preferRelativeResize="0"/>
          <p:nvPr/>
        </p:nvPicPr>
        <p:blipFill rotWithShape="1">
          <a:blip r:embed="rId3">
            <a:alphaModFix/>
          </a:blip>
          <a:srcRect/>
          <a:stretch/>
        </p:blipFill>
        <p:spPr>
          <a:xfrm>
            <a:off x="2798617" y="2120571"/>
            <a:ext cx="2642849" cy="3632641"/>
          </a:xfrm>
          <a:prstGeom prst="rect">
            <a:avLst/>
          </a:prstGeom>
          <a:noFill/>
          <a:ln>
            <a:noFill/>
          </a:ln>
        </p:spPr>
      </p:pic>
      <p:sp>
        <p:nvSpPr>
          <p:cNvPr id="1915" name="Google Shape;1915;p313"/>
          <p:cNvSpPr txBox="1">
            <a:spLocks noGrp="1"/>
          </p:cNvSpPr>
          <p:nvPr>
            <p:ph type="title"/>
          </p:nvPr>
        </p:nvSpPr>
        <p:spPr>
          <a:xfrm>
            <a:off x="609600" y="6903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sz="4400" dirty="0"/>
              <a:t>Thinking about thinking</a:t>
            </a:r>
            <a:endParaRPr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3"/>
                                        </p:tgtEl>
                                        <p:attrNameLst>
                                          <p:attrName>style.visibility</p:attrName>
                                        </p:attrNameLst>
                                      </p:cBhvr>
                                      <p:to>
                                        <p:strVal val="visible"/>
                                      </p:to>
                                    </p:set>
                                    <p:animEffect transition="in" filter="fade">
                                      <p:cBhvr>
                                        <p:cTn id="7" dur="1000"/>
                                        <p:tgtEl>
                                          <p:spTgt spid="1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Google Shape;1921;p314"/>
          <p:cNvSpPr txBox="1">
            <a:spLocks noGrp="1"/>
          </p:cNvSpPr>
          <p:nvPr>
            <p:ph type="body" idx="4294967295"/>
          </p:nvPr>
        </p:nvSpPr>
        <p:spPr>
          <a:xfrm>
            <a:off x="728525" y="5140360"/>
            <a:ext cx="10933735" cy="8858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400"/>
              <a:buNone/>
            </a:pPr>
            <a:r>
              <a:rPr lang="en-US" sz="4400" dirty="0">
                <a:solidFill>
                  <a:schemeClr val="dk2"/>
                </a:solidFill>
                <a:latin typeface="Century Gothic" panose="020B0502020202020204" pitchFamily="34" charset="0"/>
                <a:ea typeface="Roboto"/>
                <a:cs typeface="Roboto"/>
                <a:sym typeface="Roboto"/>
              </a:rPr>
              <a:t>Exploring Classroom Examples</a:t>
            </a:r>
            <a:endParaRPr sz="4400" dirty="0">
              <a:solidFill>
                <a:schemeClr val="dk2"/>
              </a:solidFill>
              <a:latin typeface="Century Gothic" panose="020B0502020202020204" pitchFamily="34" charset="0"/>
              <a:ea typeface="Roboto"/>
              <a:cs typeface="Roboto"/>
              <a:sym typeface="Roboto"/>
            </a:endParaRPr>
          </a:p>
        </p:txBody>
      </p:sp>
      <p:pic>
        <p:nvPicPr>
          <p:cNvPr id="1922" name="Google Shape;1922;p314" descr="Screenshot 2015-09-16 15.08.22.png"/>
          <p:cNvPicPr preferRelativeResize="0"/>
          <p:nvPr/>
        </p:nvPicPr>
        <p:blipFill rotWithShape="1">
          <a:blip r:embed="rId3">
            <a:alphaModFix/>
          </a:blip>
          <a:srcRect/>
          <a:stretch/>
        </p:blipFill>
        <p:spPr>
          <a:xfrm>
            <a:off x="1242431" y="507019"/>
            <a:ext cx="7175260" cy="4036084"/>
          </a:xfrm>
          <a:prstGeom prst="rect">
            <a:avLst/>
          </a:prstGeom>
          <a:noFill/>
          <a:ln>
            <a:noFill/>
          </a:ln>
        </p:spPr>
      </p:pic>
      <p:cxnSp>
        <p:nvCxnSpPr>
          <p:cNvPr id="1923" name="Google Shape;1923;p314"/>
          <p:cNvCxnSpPr/>
          <p:nvPr/>
        </p:nvCxnSpPr>
        <p:spPr>
          <a:xfrm>
            <a:off x="728523" y="5977988"/>
            <a:ext cx="10625279"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2411-FAC4-E143-9086-43BCA9BBB8FA}"/>
              </a:ext>
            </a:extLst>
          </p:cNvPr>
          <p:cNvSpPr>
            <a:spLocks noGrp="1"/>
          </p:cNvSpPr>
          <p:nvPr>
            <p:ph type="title"/>
          </p:nvPr>
        </p:nvSpPr>
        <p:spPr/>
        <p:txBody>
          <a:bodyPr/>
          <a:lstStyle/>
          <a:p>
            <a:r>
              <a:rPr lang="en-US" b="0" dirty="0"/>
              <a:t>The QFT in Action</a:t>
            </a:r>
          </a:p>
        </p:txBody>
      </p:sp>
      <p:pic>
        <p:nvPicPr>
          <p:cNvPr id="4" name="9wrIIDNECUQ">
            <a:extLst>
              <a:ext uri="{FF2B5EF4-FFF2-40B4-BE49-F238E27FC236}">
                <a16:creationId xmlns:a16="http://schemas.microsoft.com/office/drawing/2014/main" id="{2E118EF6-4D79-1143-8EE1-87C63D949618}"/>
              </a:ext>
            </a:extLst>
          </p:cNvPr>
          <p:cNvPicPr>
            <a:picLocks noRot="1" noChangeAspect="1"/>
          </p:cNvPicPr>
          <p:nvPr>
            <a:videoFile r:link="rId1"/>
          </p:nvPr>
        </p:nvPicPr>
        <p:blipFill>
          <a:blip r:embed="rId3"/>
          <a:stretch>
            <a:fillRect/>
          </a:stretch>
        </p:blipFill>
        <p:spPr>
          <a:xfrm>
            <a:off x="2758190" y="1366439"/>
            <a:ext cx="6839467" cy="4677385"/>
          </a:xfrm>
          <a:prstGeom prst="rect">
            <a:avLst/>
          </a:prstGeom>
        </p:spPr>
      </p:pic>
      <p:sp>
        <p:nvSpPr>
          <p:cNvPr id="5" name="TextBox 4">
            <a:extLst>
              <a:ext uri="{FF2B5EF4-FFF2-40B4-BE49-F238E27FC236}">
                <a16:creationId xmlns:a16="http://schemas.microsoft.com/office/drawing/2014/main" id="{250D99F8-D666-B844-9665-AB9885A0FB75}"/>
              </a:ext>
            </a:extLst>
          </p:cNvPr>
          <p:cNvSpPr txBox="1"/>
          <p:nvPr/>
        </p:nvSpPr>
        <p:spPr>
          <a:xfrm>
            <a:off x="3427228" y="6180892"/>
            <a:ext cx="5501390" cy="677108"/>
          </a:xfrm>
          <a:prstGeom prst="rect">
            <a:avLst/>
          </a:prstGeom>
          <a:noFill/>
        </p:spPr>
        <p:txBody>
          <a:bodyPr wrap="square" rtlCol="0">
            <a:spAutoFit/>
          </a:bodyPr>
          <a:lstStyle/>
          <a:p>
            <a:r>
              <a:rPr lang="en-US" sz="2400" u="sng" dirty="0">
                <a:solidFill>
                  <a:schemeClr val="hlink"/>
                </a:solidFill>
                <a:latin typeface="Century Gothic" panose="020B0502020202020204" pitchFamily="34" charset="0"/>
                <a:hlinkClick r:id="rId4"/>
              </a:rPr>
              <a:t>https://youtu.be/9wrIIDNECUQ</a:t>
            </a:r>
            <a:endParaRPr lang="en-US" sz="2400" dirty="0">
              <a:latin typeface="Century Gothic" panose="020B0502020202020204" pitchFamily="34" charset="0"/>
            </a:endParaRPr>
          </a:p>
          <a:p>
            <a:endParaRPr lang="en-US" dirty="0"/>
          </a:p>
        </p:txBody>
      </p:sp>
    </p:spTree>
    <p:extLst>
      <p:ext uri="{BB962C8B-B14F-4D97-AF65-F5344CB8AC3E}">
        <p14:creationId xmlns:p14="http://schemas.microsoft.com/office/powerpoint/2010/main" val="4127515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p316"/>
          <p:cNvSpPr txBox="1">
            <a:spLocks noGrp="1"/>
          </p:cNvSpPr>
          <p:nvPr>
            <p:ph type="title"/>
          </p:nvPr>
        </p:nvSpPr>
        <p:spPr>
          <a:xfrm>
            <a:off x="838200" y="17983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400"/>
              <a:buFont typeface="Century Gothic"/>
              <a:buNone/>
            </a:pPr>
            <a:r>
              <a:rPr lang="en-US" sz="4400" dirty="0">
                <a:solidFill>
                  <a:schemeClr val="dk1"/>
                </a:solidFill>
                <a:latin typeface="Century Gothic" panose="020B0502020202020204" pitchFamily="34" charset="0"/>
                <a:ea typeface="Roboto"/>
                <a:cs typeface="Roboto"/>
                <a:sym typeface="Roboto"/>
              </a:rPr>
              <a:t>Classroom Example:</a:t>
            </a:r>
            <a:br>
              <a:rPr lang="en-US" sz="4400" dirty="0">
                <a:solidFill>
                  <a:schemeClr val="dk1"/>
                </a:solidFill>
                <a:latin typeface="Century Gothic" panose="020B0502020202020204" pitchFamily="34" charset="0"/>
                <a:ea typeface="Roboto"/>
                <a:cs typeface="Roboto"/>
                <a:sym typeface="Roboto"/>
              </a:rPr>
            </a:br>
            <a:r>
              <a:rPr lang="en-US" sz="4400" dirty="0">
                <a:solidFill>
                  <a:schemeClr val="dk1"/>
                </a:solidFill>
                <a:latin typeface="Century Gothic" panose="020B0502020202020204" pitchFamily="34" charset="0"/>
                <a:ea typeface="Roboto"/>
                <a:cs typeface="Roboto"/>
                <a:sym typeface="Roboto"/>
              </a:rPr>
              <a:t>7</a:t>
            </a:r>
            <a:r>
              <a:rPr lang="en-US" sz="4400" baseline="30000" dirty="0">
                <a:solidFill>
                  <a:schemeClr val="dk1"/>
                </a:solidFill>
                <a:latin typeface="Century Gothic" panose="020B0502020202020204" pitchFamily="34" charset="0"/>
                <a:ea typeface="Roboto"/>
                <a:cs typeface="Roboto"/>
                <a:sym typeface="Roboto"/>
              </a:rPr>
              <a:t>th</a:t>
            </a:r>
            <a:r>
              <a:rPr lang="en-US" sz="4400" dirty="0">
                <a:solidFill>
                  <a:schemeClr val="dk1"/>
                </a:solidFill>
                <a:latin typeface="Century Gothic" panose="020B0502020202020204" pitchFamily="34" charset="0"/>
                <a:ea typeface="Roboto"/>
                <a:cs typeface="Roboto"/>
                <a:sym typeface="Roboto"/>
              </a:rPr>
              <a:t> Grade</a:t>
            </a:r>
            <a:endParaRPr dirty="0">
              <a:solidFill>
                <a:schemeClr val="dk1"/>
              </a:solidFill>
              <a:latin typeface="Century Gothic" panose="020B0502020202020204" pitchFamily="34" charset="0"/>
              <a:ea typeface="Roboto"/>
              <a:cs typeface="Roboto"/>
              <a:sym typeface="Roboto"/>
            </a:endParaRPr>
          </a:p>
        </p:txBody>
      </p:sp>
      <p:sp>
        <p:nvSpPr>
          <p:cNvPr id="1935" name="Google Shape;1935;p316"/>
          <p:cNvSpPr txBox="1">
            <a:spLocks noGrp="1"/>
          </p:cNvSpPr>
          <p:nvPr>
            <p:ph type="body" idx="1"/>
          </p:nvPr>
        </p:nvSpPr>
        <p:spPr>
          <a:xfrm>
            <a:off x="1718310" y="2200094"/>
            <a:ext cx="8755380" cy="20671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200" u="sng" dirty="0">
                <a:latin typeface="Century Gothic" panose="020B0502020202020204" pitchFamily="34" charset="0"/>
                <a:ea typeface="Roboto"/>
                <a:cs typeface="Roboto"/>
                <a:sym typeface="Roboto"/>
              </a:rPr>
              <a:t>Teacher</a:t>
            </a:r>
            <a:r>
              <a:rPr lang="en-US" sz="3200" dirty="0">
                <a:latin typeface="Century Gothic" panose="020B0502020202020204" pitchFamily="34" charset="0"/>
                <a:ea typeface="Roboto"/>
                <a:cs typeface="Roboto"/>
                <a:sym typeface="Roboto"/>
              </a:rPr>
              <a:t>: Nicole Bolduc, Ellington, CT</a:t>
            </a:r>
            <a:endParaRPr sz="3200" u="sng" dirty="0">
              <a:latin typeface="Century Gothic" panose="020B0502020202020204" pitchFamily="34" charset="0"/>
              <a:ea typeface="Roboto"/>
              <a:cs typeface="Roboto"/>
              <a:sym typeface="Roboto"/>
            </a:endParaRPr>
          </a:p>
          <a:p>
            <a:pPr marL="0" lvl="0" indent="0" algn="l" rtl="0">
              <a:lnSpc>
                <a:spcPct val="90000"/>
              </a:lnSpc>
              <a:spcBef>
                <a:spcPts val="1000"/>
              </a:spcBef>
              <a:spcAft>
                <a:spcPts val="0"/>
              </a:spcAft>
              <a:buClr>
                <a:schemeClr val="dk1"/>
              </a:buClr>
              <a:buSzPts val="3200"/>
              <a:buNone/>
            </a:pPr>
            <a:r>
              <a:rPr lang="en-US" sz="3200" u="sng" dirty="0">
                <a:latin typeface="Century Gothic" panose="020B0502020202020204" pitchFamily="34" charset="0"/>
                <a:ea typeface="Roboto"/>
                <a:cs typeface="Roboto"/>
                <a:sym typeface="Roboto"/>
              </a:rPr>
              <a:t>Topic</a:t>
            </a:r>
            <a:r>
              <a:rPr lang="en-US" sz="3200" dirty="0">
                <a:latin typeface="Century Gothic" panose="020B0502020202020204" pitchFamily="34" charset="0"/>
                <a:ea typeface="Roboto"/>
                <a:cs typeface="Roboto"/>
                <a:sym typeface="Roboto"/>
              </a:rPr>
              <a:t>: “The Universe and Its Stars” Unit </a:t>
            </a:r>
            <a:endParaRPr dirty="0">
              <a:latin typeface="Century Gothic" panose="020B0502020202020204" pitchFamily="34" charset="0"/>
              <a:ea typeface="Roboto"/>
              <a:cs typeface="Roboto"/>
              <a:sym typeface="Roboto"/>
            </a:endParaRPr>
          </a:p>
          <a:p>
            <a:pPr marL="0" lvl="0" indent="0" algn="l" rtl="0">
              <a:lnSpc>
                <a:spcPct val="90000"/>
              </a:lnSpc>
              <a:spcBef>
                <a:spcPts val="1000"/>
              </a:spcBef>
              <a:spcAft>
                <a:spcPts val="0"/>
              </a:spcAft>
              <a:buClr>
                <a:schemeClr val="dk1"/>
              </a:buClr>
              <a:buSzPts val="3200"/>
              <a:buNone/>
            </a:pPr>
            <a:r>
              <a:rPr lang="en-US" sz="3200" u="sng" dirty="0">
                <a:latin typeface="Century Gothic" panose="020B0502020202020204" pitchFamily="34" charset="0"/>
                <a:ea typeface="Roboto"/>
                <a:cs typeface="Roboto"/>
                <a:sym typeface="Roboto"/>
              </a:rPr>
              <a:t>Purpose</a:t>
            </a:r>
            <a:r>
              <a:rPr lang="en-US" sz="3200" dirty="0">
                <a:latin typeface="Century Gothic" panose="020B0502020202020204" pitchFamily="34" charset="0"/>
                <a:ea typeface="Roboto"/>
                <a:cs typeface="Roboto"/>
                <a:sym typeface="Roboto"/>
              </a:rPr>
              <a:t>: To engage students in setting the learning agenda for the unit</a:t>
            </a:r>
            <a:endParaRPr sz="3200" dirty="0">
              <a:latin typeface="Century Gothic" panose="020B0502020202020204" pitchFamily="34" charset="0"/>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317"/>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sz="4400" dirty="0">
                <a:solidFill>
                  <a:schemeClr val="dk1"/>
                </a:solidFill>
                <a:latin typeface="Century Gothic" panose="020B0502020202020204" pitchFamily="34" charset="0"/>
                <a:ea typeface="Roboto"/>
                <a:cs typeface="Roboto"/>
                <a:sym typeface="Roboto"/>
              </a:rPr>
              <a:t>Question Focus</a:t>
            </a:r>
            <a:endParaRPr dirty="0">
              <a:solidFill>
                <a:schemeClr val="dk1"/>
              </a:solidFill>
              <a:latin typeface="Century Gothic" panose="020B0502020202020204" pitchFamily="34" charset="0"/>
              <a:ea typeface="Roboto"/>
              <a:cs typeface="Roboto"/>
              <a:sym typeface="Roboto"/>
            </a:endParaRPr>
          </a:p>
        </p:txBody>
      </p:sp>
      <p:sp>
        <p:nvSpPr>
          <p:cNvPr id="1942" name="Google Shape;1942;p317"/>
          <p:cNvSpPr txBox="1">
            <a:spLocks noGrp="1"/>
          </p:cNvSpPr>
          <p:nvPr>
            <p:ph type="body" idx="1"/>
          </p:nvPr>
        </p:nvSpPr>
        <p:spPr>
          <a:xfrm>
            <a:off x="696769" y="5656881"/>
            <a:ext cx="10515600" cy="109226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dk1"/>
              </a:buClr>
              <a:buSzPct val="100000"/>
              <a:buNone/>
            </a:pPr>
            <a:endParaRPr dirty="0">
              <a:latin typeface="Century Gothic" panose="020B0502020202020204" pitchFamily="34" charset="0"/>
              <a:ea typeface="Roboto"/>
              <a:cs typeface="Roboto"/>
              <a:sym typeface="Roboto"/>
            </a:endParaRPr>
          </a:p>
          <a:p>
            <a:pPr marL="0" lvl="0" indent="0" algn="ctr" rtl="0">
              <a:lnSpc>
                <a:spcPct val="90000"/>
              </a:lnSpc>
              <a:spcBef>
                <a:spcPts val="0"/>
              </a:spcBef>
              <a:spcAft>
                <a:spcPts val="0"/>
              </a:spcAft>
              <a:buClr>
                <a:schemeClr val="dk1"/>
              </a:buClr>
              <a:buSzPct val="100000"/>
              <a:buNone/>
            </a:pPr>
            <a:r>
              <a:rPr lang="en-US" sz="2600" dirty="0">
                <a:latin typeface="Century Gothic" panose="020B0502020202020204" pitchFamily="34" charset="0"/>
                <a:ea typeface="Roboto"/>
                <a:cs typeface="Roboto"/>
                <a:sym typeface="Roboto"/>
              </a:rPr>
              <a:t>Students watched videos of dramatic tide change in Cape Cod, Alaska, and Canada</a:t>
            </a:r>
            <a:endParaRPr sz="2600" u="sng" dirty="0">
              <a:latin typeface="Century Gothic" panose="020B0502020202020204" pitchFamily="34" charset="0"/>
              <a:ea typeface="Roboto"/>
              <a:cs typeface="Roboto"/>
              <a:sym typeface="Roboto"/>
              <a:hlinkClick r:id="rId3"/>
            </a:endParaRPr>
          </a:p>
          <a:p>
            <a:pPr marL="0" lvl="0" indent="0" algn="ctr" rtl="0">
              <a:lnSpc>
                <a:spcPct val="90000"/>
              </a:lnSpc>
              <a:spcBef>
                <a:spcPts val="0"/>
              </a:spcBef>
              <a:spcAft>
                <a:spcPts val="0"/>
              </a:spcAft>
              <a:buClr>
                <a:schemeClr val="dk1"/>
              </a:buClr>
              <a:buSzPct val="100000"/>
              <a:buNone/>
            </a:pPr>
            <a:endParaRPr lang="en-US" sz="1600" dirty="0">
              <a:latin typeface="Century Gothic" panose="020B0502020202020204" pitchFamily="34" charset="0"/>
              <a:ea typeface="Roboto"/>
              <a:cs typeface="Roboto"/>
              <a:sym typeface="Roboto"/>
            </a:endParaRPr>
          </a:p>
          <a:p>
            <a:pPr marL="0" lvl="0" indent="0" algn="ctr" rtl="0">
              <a:lnSpc>
                <a:spcPct val="90000"/>
              </a:lnSpc>
              <a:spcBef>
                <a:spcPts val="0"/>
              </a:spcBef>
              <a:spcAft>
                <a:spcPts val="0"/>
              </a:spcAft>
              <a:buClr>
                <a:schemeClr val="dk1"/>
              </a:buClr>
              <a:buSzPct val="100000"/>
              <a:buNone/>
            </a:pPr>
            <a:r>
              <a:rPr lang="en-US" dirty="0">
                <a:solidFill>
                  <a:schemeClr val="accent1"/>
                </a:solidFill>
                <a:latin typeface="Century Gothic" panose="020B0502020202020204" pitchFamily="34" charset="0"/>
                <a:ea typeface="Roboto"/>
                <a:cs typeface="Roboto"/>
                <a:sym typeface="Roboto"/>
              </a:rPr>
              <a:t>https</a:t>
            </a:r>
            <a:r>
              <a:rPr lang="en-US" u="sng" dirty="0">
                <a:solidFill>
                  <a:schemeClr val="accent1"/>
                </a:solidFill>
                <a:latin typeface="Century Gothic" panose="020B0502020202020204" pitchFamily="34" charset="0"/>
                <a:ea typeface="Roboto"/>
                <a:cs typeface="Roboto"/>
                <a:sym typeface="Roboto"/>
                <a:hlinkClick r:id="rId3"/>
              </a:rPr>
              <a:t>://www.youtube.com/watch?v=mAYXZzKUAX4</a:t>
            </a:r>
            <a:endParaRPr dirty="0">
              <a:solidFill>
                <a:schemeClr val="accent1"/>
              </a:solidFill>
              <a:latin typeface="Century Gothic" panose="020B0502020202020204" pitchFamily="34" charset="0"/>
              <a:ea typeface="Roboto"/>
              <a:cs typeface="Roboto"/>
              <a:sym typeface="Roboto"/>
            </a:endParaRPr>
          </a:p>
          <a:p>
            <a:pPr marL="0" lvl="0" indent="0" algn="ctr" rtl="0">
              <a:lnSpc>
                <a:spcPct val="90000"/>
              </a:lnSpc>
              <a:spcBef>
                <a:spcPts val="0"/>
              </a:spcBef>
              <a:spcAft>
                <a:spcPts val="0"/>
              </a:spcAft>
              <a:buClr>
                <a:schemeClr val="dk1"/>
              </a:buClr>
              <a:buSzPct val="100000"/>
              <a:buNone/>
            </a:pPr>
            <a:r>
              <a:rPr lang="en-US" u="sng" dirty="0">
                <a:solidFill>
                  <a:schemeClr val="tx1">
                    <a:lumMod val="65000"/>
                    <a:lumOff val="35000"/>
                  </a:schemeClr>
                </a:solidFill>
                <a:latin typeface="Century Gothic" panose="020B0502020202020204" pitchFamily="34" charset="0"/>
                <a:ea typeface="Roboto"/>
                <a:cs typeface="Roboto"/>
                <a:sym typeface="Roboto"/>
                <a:hlinkClick r:id="rId4"/>
              </a:rPr>
              <a:t>https://www.youtube.com/watch?v=53EEDisloME</a:t>
            </a:r>
            <a:endParaRPr dirty="0">
              <a:solidFill>
                <a:schemeClr val="tx1">
                  <a:lumMod val="65000"/>
                  <a:lumOff val="35000"/>
                </a:schemeClr>
              </a:solidFill>
              <a:latin typeface="Century Gothic" panose="020B0502020202020204" pitchFamily="34" charset="0"/>
              <a:ea typeface="Roboto"/>
              <a:cs typeface="Roboto"/>
              <a:sym typeface="Roboto"/>
            </a:endParaRPr>
          </a:p>
        </p:txBody>
      </p:sp>
      <p:pic>
        <p:nvPicPr>
          <p:cNvPr id="1943" name="Google Shape;1943;p317"/>
          <p:cNvPicPr preferRelativeResize="0"/>
          <p:nvPr/>
        </p:nvPicPr>
        <p:blipFill rotWithShape="1">
          <a:blip r:embed="rId5">
            <a:alphaModFix/>
          </a:blip>
          <a:srcRect/>
          <a:stretch/>
        </p:blipFill>
        <p:spPr>
          <a:xfrm>
            <a:off x="2395490" y="1418317"/>
            <a:ext cx="7118158" cy="400396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48"/>
        <p:cNvGrpSpPr/>
        <p:nvPr/>
      </p:nvGrpSpPr>
      <p:grpSpPr>
        <a:xfrm>
          <a:off x="0" y="0"/>
          <a:ext cx="0" cy="0"/>
          <a:chOff x="0" y="0"/>
          <a:chExt cx="0" cy="0"/>
        </a:xfrm>
      </p:grpSpPr>
      <p:sp>
        <p:nvSpPr>
          <p:cNvPr id="1949" name="Google Shape;1949;p318"/>
          <p:cNvSpPr txBox="1">
            <a:spLocks noGrp="1"/>
          </p:cNvSpPr>
          <p:nvPr>
            <p:ph type="title"/>
          </p:nvPr>
        </p:nvSpPr>
        <p:spPr>
          <a:xfrm>
            <a:off x="716280" y="13629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sz="4400" dirty="0">
                <a:solidFill>
                  <a:schemeClr val="dk1"/>
                </a:solidFill>
                <a:latin typeface="Century Gothic" panose="020B0502020202020204" pitchFamily="34" charset="0"/>
                <a:ea typeface="Roboto"/>
                <a:cs typeface="Roboto"/>
                <a:sym typeface="Roboto"/>
              </a:rPr>
              <a:t>Selected Student Questions</a:t>
            </a:r>
            <a:endParaRPr dirty="0">
              <a:solidFill>
                <a:schemeClr val="dk1"/>
              </a:solidFill>
              <a:latin typeface="Century Gothic" panose="020B0502020202020204" pitchFamily="34" charset="0"/>
              <a:ea typeface="Roboto"/>
              <a:cs typeface="Roboto"/>
              <a:sym typeface="Roboto"/>
            </a:endParaRPr>
          </a:p>
        </p:txBody>
      </p:sp>
      <p:sp>
        <p:nvSpPr>
          <p:cNvPr id="1950" name="Google Shape;1950;p318"/>
          <p:cNvSpPr txBox="1">
            <a:spLocks noGrp="1"/>
          </p:cNvSpPr>
          <p:nvPr>
            <p:ph type="body" idx="1"/>
          </p:nvPr>
        </p:nvSpPr>
        <p:spPr>
          <a:xfrm>
            <a:off x="487680" y="1575071"/>
            <a:ext cx="5765074"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Why does tide change?</a:t>
            </a:r>
            <a:endParaRPr dirty="0">
              <a:latin typeface="Century Gothic" panose="020B0502020202020204" pitchFamily="34" charset="0"/>
              <a:ea typeface="Roboto"/>
              <a:cs typeface="Roboto"/>
              <a:sym typeface="Roboto"/>
            </a:endParaRPr>
          </a:p>
          <a:p>
            <a:pPr marL="342900" lvl="0" indent="-342900" algn="l" rtl="0">
              <a:lnSpc>
                <a:spcPct val="9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How is tide created?</a:t>
            </a:r>
            <a:endParaRPr dirty="0">
              <a:latin typeface="Century Gothic" panose="020B0502020202020204" pitchFamily="34" charset="0"/>
              <a:ea typeface="Roboto"/>
              <a:cs typeface="Roboto"/>
              <a:sym typeface="Roboto"/>
            </a:endParaRPr>
          </a:p>
          <a:p>
            <a:pPr marL="342900" lvl="0" indent="-342900" algn="l" rtl="0">
              <a:lnSpc>
                <a:spcPct val="9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How does earth’s rotation cause the tide to change?</a:t>
            </a:r>
            <a:endParaRPr dirty="0">
              <a:latin typeface="Century Gothic" panose="020B0502020202020204" pitchFamily="34" charset="0"/>
              <a:ea typeface="Roboto"/>
              <a:cs typeface="Roboto"/>
              <a:sym typeface="Roboto"/>
            </a:endParaRPr>
          </a:p>
          <a:p>
            <a:pPr marL="342900" lvl="0" indent="-342900" algn="l" rtl="0">
              <a:lnSpc>
                <a:spcPct val="9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Does the sun have any part in the rise and retreat of tides?</a:t>
            </a:r>
            <a:endParaRPr dirty="0">
              <a:latin typeface="Century Gothic" panose="020B0502020202020204" pitchFamily="34" charset="0"/>
              <a:ea typeface="Roboto"/>
              <a:cs typeface="Roboto"/>
              <a:sym typeface="Roboto"/>
            </a:endParaRPr>
          </a:p>
          <a:p>
            <a:pPr marL="342900" lvl="0" indent="-342900" algn="l" rtl="0">
              <a:lnSpc>
                <a:spcPct val="9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Do tides occur because of the gravitational pull of the moon?</a:t>
            </a:r>
            <a:endParaRPr dirty="0">
              <a:latin typeface="Century Gothic" panose="020B0502020202020204" pitchFamily="34" charset="0"/>
              <a:ea typeface="Roboto"/>
              <a:cs typeface="Roboto"/>
              <a:sym typeface="Roboto"/>
            </a:endParaRPr>
          </a:p>
          <a:p>
            <a:pPr marL="342900" lvl="0" indent="-342900" algn="l" rtl="0">
              <a:lnSpc>
                <a:spcPct val="9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Do the phases of the moon come into play with the tides?</a:t>
            </a:r>
            <a:endParaRPr dirty="0">
              <a:latin typeface="Century Gothic" panose="020B0502020202020204" pitchFamily="34" charset="0"/>
              <a:ea typeface="Roboto"/>
              <a:cs typeface="Roboto"/>
              <a:sym typeface="Roboto"/>
            </a:endParaRPr>
          </a:p>
          <a:p>
            <a:pPr marL="342900" lvl="0" indent="-342900" algn="l" rtl="0">
              <a:lnSpc>
                <a:spcPct val="9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How do other planets affect it?</a:t>
            </a:r>
            <a:endParaRPr dirty="0">
              <a:latin typeface="Century Gothic" panose="020B0502020202020204" pitchFamily="34" charset="0"/>
              <a:ea typeface="Roboto"/>
              <a:cs typeface="Roboto"/>
              <a:sym typeface="Roboto"/>
            </a:endParaRPr>
          </a:p>
          <a:p>
            <a:pPr marL="342900" lvl="0" indent="-342900" algn="l" rtl="0">
              <a:lnSpc>
                <a:spcPct val="9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Are the tides opposite in Florida and Mexico? (b/c they share the Gulf of Mexico)</a:t>
            </a:r>
            <a:endParaRPr dirty="0">
              <a:latin typeface="Century Gothic" panose="020B0502020202020204" pitchFamily="34" charset="0"/>
              <a:ea typeface="Roboto"/>
              <a:cs typeface="Roboto"/>
              <a:sym typeface="Roboto"/>
            </a:endParaRPr>
          </a:p>
          <a:p>
            <a:pPr marL="342900" lvl="0" indent="-342900" algn="l" rtl="0">
              <a:lnSpc>
                <a:spcPct val="9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How come the tide changes greatly in some places but not others?</a:t>
            </a:r>
            <a:endParaRPr dirty="0">
              <a:latin typeface="Century Gothic" panose="020B0502020202020204" pitchFamily="34" charset="0"/>
              <a:ea typeface="Roboto"/>
              <a:cs typeface="Roboto"/>
              <a:sym typeface="Roboto"/>
            </a:endParaRPr>
          </a:p>
          <a:p>
            <a:pPr marL="342900" lvl="0" indent="-342900" algn="l" rtl="0">
              <a:lnSpc>
                <a:spcPct val="90000"/>
              </a:lnSpc>
              <a:spcBef>
                <a:spcPts val="0"/>
              </a:spcBef>
              <a:spcAft>
                <a:spcPts val="0"/>
              </a:spcAft>
              <a:buClr>
                <a:schemeClr val="dk1"/>
              </a:buClr>
              <a:buSzPts val="2000"/>
              <a:buFont typeface="Roboto"/>
              <a:buAutoNum type="arabicPeriod"/>
            </a:pPr>
            <a:r>
              <a:rPr lang="en-US" sz="2000" dirty="0">
                <a:solidFill>
                  <a:schemeClr val="dk1"/>
                </a:solidFill>
                <a:latin typeface="Century Gothic" panose="020B0502020202020204" pitchFamily="34" charset="0"/>
                <a:ea typeface="Roboto"/>
                <a:cs typeface="Roboto"/>
                <a:sym typeface="Roboto"/>
              </a:rPr>
              <a:t>How far can high tide go?</a:t>
            </a:r>
            <a:endParaRPr dirty="0">
              <a:latin typeface="Century Gothic" panose="020B0502020202020204" pitchFamily="34" charset="0"/>
              <a:ea typeface="Roboto"/>
              <a:cs typeface="Roboto"/>
              <a:sym typeface="Roboto"/>
            </a:endParaRPr>
          </a:p>
          <a:p>
            <a:pPr marL="342900" lvl="0" indent="-215900" algn="l" rtl="0">
              <a:lnSpc>
                <a:spcPct val="90000"/>
              </a:lnSpc>
              <a:spcBef>
                <a:spcPts val="0"/>
              </a:spcBef>
              <a:spcAft>
                <a:spcPts val="0"/>
              </a:spcAft>
              <a:buClr>
                <a:schemeClr val="dk1"/>
              </a:buClr>
              <a:buSzPts val="2000"/>
              <a:buFont typeface="Century Gothic"/>
              <a:buNone/>
            </a:pPr>
            <a:endParaRPr sz="2000" b="1" dirty="0">
              <a:latin typeface="Century Gothic" panose="020B0502020202020204" pitchFamily="34" charset="0"/>
              <a:ea typeface="Roboto"/>
              <a:cs typeface="Roboto"/>
              <a:sym typeface="Roboto"/>
            </a:endParaRPr>
          </a:p>
          <a:p>
            <a:pPr marL="228600" lvl="0" indent="-50800" algn="l" rtl="0">
              <a:lnSpc>
                <a:spcPct val="90000"/>
              </a:lnSpc>
              <a:spcBef>
                <a:spcPts val="1000"/>
              </a:spcBef>
              <a:spcAft>
                <a:spcPts val="0"/>
              </a:spcAft>
              <a:buClr>
                <a:schemeClr val="dk1"/>
              </a:buClr>
              <a:buSzPts val="2800"/>
              <a:buFont typeface="Noto Sans Symbols"/>
              <a:buNone/>
            </a:pPr>
            <a:endParaRPr sz="2800" dirty="0">
              <a:solidFill>
                <a:schemeClr val="dk1"/>
              </a:solidFill>
              <a:latin typeface="Century Gothic" panose="020B0502020202020204" pitchFamily="34" charset="0"/>
              <a:ea typeface="Roboto"/>
              <a:cs typeface="Roboto"/>
              <a:sym typeface="Roboto"/>
            </a:endParaRPr>
          </a:p>
        </p:txBody>
      </p:sp>
      <p:sp>
        <p:nvSpPr>
          <p:cNvPr id="1951" name="Google Shape;1951;p318"/>
          <p:cNvSpPr txBox="1"/>
          <p:nvPr/>
        </p:nvSpPr>
        <p:spPr>
          <a:xfrm>
            <a:off x="6531428" y="1740534"/>
            <a:ext cx="5364479" cy="4351338"/>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1"/>
              </a:buClr>
              <a:buSzPts val="2000"/>
              <a:buFont typeface="Roboto"/>
              <a:buAutoNum type="arabicPeriod" startAt="11"/>
            </a:pPr>
            <a:r>
              <a:rPr lang="en-US" sz="2000" dirty="0">
                <a:solidFill>
                  <a:schemeClr val="dk1"/>
                </a:solidFill>
                <a:latin typeface="Century Gothic" panose="020B0502020202020204" pitchFamily="34" charset="0"/>
                <a:ea typeface="Roboto"/>
                <a:cs typeface="Roboto"/>
                <a:sym typeface="Roboto"/>
              </a:rPr>
              <a:t>How do tides affect people? </a:t>
            </a:r>
            <a:endParaRPr sz="2000" b="1" dirty="0">
              <a:solidFill>
                <a:schemeClr val="dk1"/>
              </a:solidFill>
              <a:latin typeface="Century Gothic" panose="020B0502020202020204" pitchFamily="34" charset="0"/>
              <a:ea typeface="Roboto"/>
              <a:cs typeface="Roboto"/>
              <a:sym typeface="Roboto"/>
            </a:endParaRPr>
          </a:p>
          <a:p>
            <a:pPr marL="457200" marR="0" lvl="0" indent="-457200" algn="l" rtl="0">
              <a:lnSpc>
                <a:spcPct val="90000"/>
              </a:lnSpc>
              <a:spcBef>
                <a:spcPts val="0"/>
              </a:spcBef>
              <a:spcAft>
                <a:spcPts val="0"/>
              </a:spcAft>
              <a:buClr>
                <a:schemeClr val="dk1"/>
              </a:buClr>
              <a:buSzPts val="2000"/>
              <a:buFont typeface="Roboto"/>
              <a:buAutoNum type="arabicPeriod" startAt="11"/>
            </a:pPr>
            <a:r>
              <a:rPr lang="en-US" sz="2000" dirty="0">
                <a:solidFill>
                  <a:schemeClr val="dk1"/>
                </a:solidFill>
                <a:latin typeface="Century Gothic" panose="020B0502020202020204" pitchFamily="34" charset="0"/>
                <a:ea typeface="Roboto"/>
                <a:cs typeface="Roboto"/>
                <a:sym typeface="Roboto"/>
              </a:rPr>
              <a:t>Can tide change be a problem in the future?</a:t>
            </a:r>
            <a:endParaRPr dirty="0">
              <a:latin typeface="Century Gothic" panose="020B0502020202020204" pitchFamily="34" charset="0"/>
              <a:ea typeface="Roboto"/>
              <a:cs typeface="Roboto"/>
              <a:sym typeface="Roboto"/>
            </a:endParaRPr>
          </a:p>
          <a:p>
            <a:pPr marL="457200" marR="0" lvl="0" indent="-457200" algn="l" rtl="0">
              <a:lnSpc>
                <a:spcPct val="90000"/>
              </a:lnSpc>
              <a:spcBef>
                <a:spcPts val="0"/>
              </a:spcBef>
              <a:spcAft>
                <a:spcPts val="0"/>
              </a:spcAft>
              <a:buClr>
                <a:schemeClr val="dk1"/>
              </a:buClr>
              <a:buSzPts val="2000"/>
              <a:buFont typeface="Roboto"/>
              <a:buAutoNum type="arabicPeriod" startAt="11"/>
            </a:pPr>
            <a:r>
              <a:rPr lang="en-US" sz="2000" dirty="0">
                <a:solidFill>
                  <a:schemeClr val="dk1"/>
                </a:solidFill>
                <a:latin typeface="Century Gothic" panose="020B0502020202020204" pitchFamily="34" charset="0"/>
                <a:ea typeface="Roboto"/>
                <a:cs typeface="Roboto"/>
                <a:sym typeface="Roboto"/>
              </a:rPr>
              <a:t>Does global warming affect tides?</a:t>
            </a:r>
            <a:endParaRPr sz="2000" i="1" dirty="0">
              <a:solidFill>
                <a:schemeClr val="dk1"/>
              </a:solidFill>
              <a:latin typeface="Century Gothic" panose="020B0502020202020204" pitchFamily="34" charset="0"/>
              <a:ea typeface="Roboto"/>
              <a:cs typeface="Roboto"/>
              <a:sym typeface="Roboto"/>
            </a:endParaRPr>
          </a:p>
          <a:p>
            <a:pPr marL="457200" marR="0" lvl="0" indent="-457200" algn="l" rtl="0">
              <a:lnSpc>
                <a:spcPct val="90000"/>
              </a:lnSpc>
              <a:spcBef>
                <a:spcPts val="0"/>
              </a:spcBef>
              <a:spcAft>
                <a:spcPts val="0"/>
              </a:spcAft>
              <a:buClr>
                <a:schemeClr val="dk1"/>
              </a:buClr>
              <a:buSzPts val="2000"/>
              <a:buFont typeface="Roboto"/>
              <a:buAutoNum type="arabicPeriod" startAt="11"/>
            </a:pPr>
            <a:r>
              <a:rPr lang="en-US" sz="2000" dirty="0">
                <a:solidFill>
                  <a:schemeClr val="dk1"/>
                </a:solidFill>
                <a:latin typeface="Century Gothic" panose="020B0502020202020204" pitchFamily="34" charset="0"/>
                <a:ea typeface="Roboto"/>
                <a:cs typeface="Roboto"/>
                <a:sym typeface="Roboto"/>
              </a:rPr>
              <a:t>Where does the water go to?</a:t>
            </a:r>
            <a:endParaRPr dirty="0">
              <a:latin typeface="Century Gothic" panose="020B0502020202020204" pitchFamily="34" charset="0"/>
              <a:ea typeface="Roboto"/>
              <a:cs typeface="Roboto"/>
              <a:sym typeface="Roboto"/>
            </a:endParaRPr>
          </a:p>
          <a:p>
            <a:pPr marL="457200" marR="0" lvl="0" indent="-457200" algn="l" rtl="0">
              <a:lnSpc>
                <a:spcPct val="90000"/>
              </a:lnSpc>
              <a:spcBef>
                <a:spcPts val="0"/>
              </a:spcBef>
              <a:spcAft>
                <a:spcPts val="0"/>
              </a:spcAft>
              <a:buClr>
                <a:schemeClr val="dk1"/>
              </a:buClr>
              <a:buSzPts val="2000"/>
              <a:buFont typeface="Roboto"/>
              <a:buAutoNum type="arabicPeriod" startAt="11"/>
            </a:pPr>
            <a:r>
              <a:rPr lang="en-US" sz="2000" dirty="0">
                <a:solidFill>
                  <a:schemeClr val="dk1"/>
                </a:solidFill>
                <a:latin typeface="Century Gothic" panose="020B0502020202020204" pitchFamily="34" charset="0"/>
                <a:ea typeface="Roboto"/>
                <a:cs typeface="Roboto"/>
                <a:sym typeface="Roboto"/>
              </a:rPr>
              <a:t>Does temperature have anything to do with tides? </a:t>
            </a:r>
            <a:r>
              <a:rPr lang="en-US" sz="2000" i="1" dirty="0">
                <a:solidFill>
                  <a:schemeClr val="dk1"/>
                </a:solidFill>
                <a:latin typeface="Century Gothic" panose="020B0502020202020204" pitchFamily="34" charset="0"/>
                <a:ea typeface="Roboto"/>
                <a:cs typeface="Roboto"/>
                <a:sym typeface="Roboto"/>
              </a:rPr>
              <a:t> </a:t>
            </a:r>
            <a:endParaRPr dirty="0">
              <a:latin typeface="Century Gothic" panose="020B0502020202020204" pitchFamily="34" charset="0"/>
              <a:ea typeface="Roboto"/>
              <a:cs typeface="Roboto"/>
              <a:sym typeface="Roboto"/>
            </a:endParaRPr>
          </a:p>
          <a:p>
            <a:pPr marL="457200" marR="0" lvl="0" indent="-457200" algn="l" rtl="0">
              <a:lnSpc>
                <a:spcPct val="90000"/>
              </a:lnSpc>
              <a:spcBef>
                <a:spcPts val="0"/>
              </a:spcBef>
              <a:spcAft>
                <a:spcPts val="0"/>
              </a:spcAft>
              <a:buClr>
                <a:schemeClr val="dk1"/>
              </a:buClr>
              <a:buSzPts val="2000"/>
              <a:buFont typeface="Roboto"/>
              <a:buAutoNum type="arabicPeriod" startAt="11"/>
            </a:pPr>
            <a:r>
              <a:rPr lang="en-US" sz="2000" dirty="0">
                <a:solidFill>
                  <a:schemeClr val="dk1"/>
                </a:solidFill>
                <a:latin typeface="Century Gothic" panose="020B0502020202020204" pitchFamily="34" charset="0"/>
                <a:ea typeface="Roboto"/>
                <a:cs typeface="Roboto"/>
                <a:sym typeface="Roboto"/>
              </a:rPr>
              <a:t>Does tilt have anything to do with tides?</a:t>
            </a:r>
            <a:endParaRPr dirty="0">
              <a:latin typeface="Century Gothic" panose="020B0502020202020204" pitchFamily="34" charset="0"/>
              <a:ea typeface="Roboto"/>
              <a:cs typeface="Roboto"/>
              <a:sym typeface="Roboto"/>
            </a:endParaRPr>
          </a:p>
          <a:p>
            <a:pPr marL="457200" marR="0" lvl="0" indent="-457200" algn="l" rtl="0">
              <a:lnSpc>
                <a:spcPct val="90000"/>
              </a:lnSpc>
              <a:spcBef>
                <a:spcPts val="0"/>
              </a:spcBef>
              <a:spcAft>
                <a:spcPts val="0"/>
              </a:spcAft>
              <a:buClr>
                <a:schemeClr val="dk1"/>
              </a:buClr>
              <a:buSzPts val="2000"/>
              <a:buFont typeface="Roboto"/>
              <a:buAutoNum type="arabicPeriod" startAt="11"/>
            </a:pPr>
            <a:r>
              <a:rPr lang="en-US" sz="2000" dirty="0">
                <a:solidFill>
                  <a:schemeClr val="dk1"/>
                </a:solidFill>
                <a:latin typeface="Century Gothic" panose="020B0502020202020204" pitchFamily="34" charset="0"/>
                <a:ea typeface="Roboto"/>
                <a:cs typeface="Roboto"/>
                <a:sym typeface="Roboto"/>
              </a:rPr>
              <a:t>How do fish &amp; wildlife survive when the tide is always changing?</a:t>
            </a:r>
            <a:endParaRPr dirty="0">
              <a:latin typeface="Century Gothic" panose="020B0502020202020204" pitchFamily="34" charset="0"/>
              <a:ea typeface="Roboto"/>
              <a:cs typeface="Roboto"/>
              <a:sym typeface="Roboto"/>
            </a:endParaRPr>
          </a:p>
          <a:p>
            <a:pPr marL="457200" marR="0" lvl="0" indent="-457200" algn="l" rtl="0">
              <a:lnSpc>
                <a:spcPct val="90000"/>
              </a:lnSpc>
              <a:spcBef>
                <a:spcPts val="0"/>
              </a:spcBef>
              <a:spcAft>
                <a:spcPts val="0"/>
              </a:spcAft>
              <a:buClr>
                <a:schemeClr val="dk1"/>
              </a:buClr>
              <a:buSzPts val="2000"/>
              <a:buFont typeface="Roboto"/>
              <a:buAutoNum type="arabicPeriod" startAt="11"/>
            </a:pPr>
            <a:r>
              <a:rPr lang="en-US" sz="2000" dirty="0">
                <a:solidFill>
                  <a:schemeClr val="dk1"/>
                </a:solidFill>
                <a:latin typeface="Century Gothic" panose="020B0502020202020204" pitchFamily="34" charset="0"/>
                <a:ea typeface="Roboto"/>
                <a:cs typeface="Roboto"/>
                <a:sym typeface="Roboto"/>
              </a:rPr>
              <a:t>If the moon disappeared, would there be no tides?</a:t>
            </a:r>
            <a:endParaRPr dirty="0">
              <a:latin typeface="Century Gothic" panose="020B0502020202020204" pitchFamily="34" charset="0"/>
              <a:ea typeface="Roboto"/>
              <a:cs typeface="Roboto"/>
              <a:sym typeface="Roboto"/>
            </a:endParaRPr>
          </a:p>
          <a:p>
            <a:pPr marL="457200" marR="0" lvl="0" indent="-457200" algn="l" rtl="0">
              <a:lnSpc>
                <a:spcPct val="90000"/>
              </a:lnSpc>
              <a:spcBef>
                <a:spcPts val="0"/>
              </a:spcBef>
              <a:spcAft>
                <a:spcPts val="0"/>
              </a:spcAft>
              <a:buClr>
                <a:schemeClr val="dk1"/>
              </a:buClr>
              <a:buSzPts val="2000"/>
              <a:buFont typeface="Roboto"/>
              <a:buAutoNum type="arabicPeriod" startAt="11"/>
            </a:pPr>
            <a:r>
              <a:rPr lang="en-US" sz="2000" dirty="0">
                <a:solidFill>
                  <a:schemeClr val="dk1"/>
                </a:solidFill>
                <a:latin typeface="Century Gothic" panose="020B0502020202020204" pitchFamily="34" charset="0"/>
                <a:ea typeface="Roboto"/>
                <a:cs typeface="Roboto"/>
                <a:sym typeface="Roboto"/>
              </a:rPr>
              <a:t>What would happen if the tide </a:t>
            </a:r>
            <a:r>
              <a:rPr lang="en-US" sz="2000" i="1" dirty="0">
                <a:solidFill>
                  <a:schemeClr val="dk1"/>
                </a:solidFill>
                <a:latin typeface="Century Gothic" panose="020B0502020202020204" pitchFamily="34" charset="0"/>
                <a:ea typeface="Roboto"/>
                <a:cs typeface="Roboto"/>
                <a:sym typeface="Roboto"/>
              </a:rPr>
              <a:t>didn’t</a:t>
            </a:r>
            <a:r>
              <a:rPr lang="en-US" sz="2000" dirty="0">
                <a:solidFill>
                  <a:schemeClr val="dk1"/>
                </a:solidFill>
                <a:latin typeface="Century Gothic" panose="020B0502020202020204" pitchFamily="34" charset="0"/>
                <a:ea typeface="Roboto"/>
                <a:cs typeface="Roboto"/>
                <a:sym typeface="Roboto"/>
              </a:rPr>
              <a:t> change?</a:t>
            </a:r>
            <a:endParaRPr dirty="0">
              <a:latin typeface="Century Gothic" panose="020B0502020202020204" pitchFamily="34" charset="0"/>
              <a:ea typeface="Roboto"/>
              <a:cs typeface="Roboto"/>
              <a:sym typeface="Roboto"/>
            </a:endParaRPr>
          </a:p>
          <a:p>
            <a:pPr marL="457200" marR="0" lvl="0" indent="-457200" algn="l" rtl="0">
              <a:lnSpc>
                <a:spcPct val="90000"/>
              </a:lnSpc>
              <a:spcBef>
                <a:spcPts val="0"/>
              </a:spcBef>
              <a:spcAft>
                <a:spcPts val="0"/>
              </a:spcAft>
              <a:buClr>
                <a:schemeClr val="dk1"/>
              </a:buClr>
              <a:buSzPts val="2000"/>
              <a:buFont typeface="Roboto"/>
              <a:buAutoNum type="arabicPeriod" startAt="11"/>
            </a:pPr>
            <a:r>
              <a:rPr lang="en-US" sz="2000" dirty="0">
                <a:solidFill>
                  <a:schemeClr val="dk1"/>
                </a:solidFill>
                <a:latin typeface="Century Gothic" panose="020B0502020202020204" pitchFamily="34" charset="0"/>
                <a:ea typeface="Roboto"/>
                <a:cs typeface="Roboto"/>
                <a:sym typeface="Roboto"/>
              </a:rPr>
              <a:t>Why are tides important to the earth?</a:t>
            </a:r>
            <a:endParaRPr dirty="0">
              <a:latin typeface="Century Gothic" panose="020B0502020202020204" pitchFamily="34" charset="0"/>
              <a:ea typeface="Roboto"/>
              <a:cs typeface="Roboto"/>
              <a:sym typeface="Roboto"/>
            </a:endParaRPr>
          </a:p>
          <a:p>
            <a:pPr marL="342900" marR="0" lvl="0" indent="-215900" algn="l" rtl="0">
              <a:lnSpc>
                <a:spcPct val="90000"/>
              </a:lnSpc>
              <a:spcBef>
                <a:spcPts val="0"/>
              </a:spcBef>
              <a:spcAft>
                <a:spcPts val="0"/>
              </a:spcAft>
              <a:buClr>
                <a:schemeClr val="dk1"/>
              </a:buClr>
              <a:buSzPts val="2000"/>
              <a:buFont typeface="Century Gothic"/>
              <a:buNone/>
            </a:pPr>
            <a:endParaRPr sz="2000" b="1" dirty="0">
              <a:solidFill>
                <a:schemeClr val="dk1"/>
              </a:solidFill>
              <a:latin typeface="Century Gothic" panose="020B0502020202020204" pitchFamily="34" charset="0"/>
              <a:ea typeface="Roboto"/>
              <a:cs typeface="Roboto"/>
              <a:sym typeface="Roboto"/>
            </a:endParaRPr>
          </a:p>
          <a:p>
            <a:pPr marL="171450" marR="0" lvl="0" indent="0" algn="l" rtl="0">
              <a:lnSpc>
                <a:spcPct val="90000"/>
              </a:lnSpc>
              <a:spcBef>
                <a:spcPts val="750"/>
              </a:spcBef>
              <a:spcAft>
                <a:spcPts val="0"/>
              </a:spcAft>
              <a:buClr>
                <a:schemeClr val="dk1"/>
              </a:buClr>
              <a:buSzPts val="2800"/>
              <a:buFont typeface="Noto Sans Symbols"/>
              <a:buNone/>
            </a:pPr>
            <a:endParaRPr sz="2800" dirty="0">
              <a:solidFill>
                <a:schemeClr val="dk1"/>
              </a:solidFill>
              <a:latin typeface="Century Gothic" panose="020B0502020202020204" pitchFamily="34" charset="0"/>
              <a:ea typeface="Roboto"/>
              <a:cs typeface="Roboto"/>
              <a:sym typeface="Roboto"/>
            </a:endParaRPr>
          </a:p>
        </p:txBody>
      </p:sp>
      <p:sp>
        <p:nvSpPr>
          <p:cNvPr id="1952" name="Google Shape;1952;p318"/>
          <p:cNvSpPr/>
          <p:nvPr/>
        </p:nvSpPr>
        <p:spPr>
          <a:xfrm>
            <a:off x="839020" y="1597113"/>
            <a:ext cx="3210465" cy="587558"/>
          </a:xfrm>
          <a:prstGeom prst="rect">
            <a:avLst/>
          </a:prstGeom>
          <a:noFill/>
          <a:ln w="381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Roboto"/>
              <a:cs typeface="Roboto"/>
              <a:sym typeface="Roboto"/>
            </a:endParaRPr>
          </a:p>
        </p:txBody>
      </p:sp>
      <p:sp>
        <p:nvSpPr>
          <p:cNvPr id="1953" name="Google Shape;1953;p318"/>
          <p:cNvSpPr/>
          <p:nvPr/>
        </p:nvSpPr>
        <p:spPr>
          <a:xfrm>
            <a:off x="839020" y="2183491"/>
            <a:ext cx="5300523" cy="2156280"/>
          </a:xfrm>
          <a:prstGeom prst="rect">
            <a:avLst/>
          </a:prstGeom>
          <a:noFill/>
          <a:ln w="381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Roboto"/>
              <a:cs typeface="Roboto"/>
              <a:sym typeface="Roboto"/>
            </a:endParaRPr>
          </a:p>
        </p:txBody>
      </p:sp>
      <p:sp>
        <p:nvSpPr>
          <p:cNvPr id="1954" name="Google Shape;1954;p318"/>
          <p:cNvSpPr/>
          <p:nvPr/>
        </p:nvSpPr>
        <p:spPr>
          <a:xfrm>
            <a:off x="7029363" y="2904373"/>
            <a:ext cx="4567500" cy="1105200"/>
          </a:xfrm>
          <a:prstGeom prst="rect">
            <a:avLst/>
          </a:prstGeom>
          <a:noFill/>
          <a:ln w="381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Roboto"/>
              <a:cs typeface="Roboto"/>
              <a:sym typeface="Roboto"/>
            </a:endParaRPr>
          </a:p>
        </p:txBody>
      </p:sp>
      <p:sp>
        <p:nvSpPr>
          <p:cNvPr id="1955" name="Google Shape;1955;p318"/>
          <p:cNvSpPr/>
          <p:nvPr/>
        </p:nvSpPr>
        <p:spPr>
          <a:xfrm>
            <a:off x="839025" y="4374402"/>
            <a:ext cx="5300400" cy="1105200"/>
          </a:xfrm>
          <a:prstGeom prst="rect">
            <a:avLst/>
          </a:prstGeom>
          <a:noFill/>
          <a:ln w="381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Roboto"/>
              <a:cs typeface="Roboto"/>
              <a:sym typeface="Roboto"/>
            </a:endParaRPr>
          </a:p>
        </p:txBody>
      </p:sp>
      <p:sp>
        <p:nvSpPr>
          <p:cNvPr id="1956" name="Google Shape;1956;p318"/>
          <p:cNvSpPr/>
          <p:nvPr/>
        </p:nvSpPr>
        <p:spPr>
          <a:xfrm>
            <a:off x="7029363" y="5327875"/>
            <a:ext cx="4866600" cy="587700"/>
          </a:xfrm>
          <a:prstGeom prst="rect">
            <a:avLst/>
          </a:prstGeom>
          <a:noFill/>
          <a:ln w="381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9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195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1"/>
                                          </p:stCondLst>
                                        </p:cTn>
                                        <p:tgtEl>
                                          <p:spTgt spid="19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p319"/>
          <p:cNvSpPr txBox="1">
            <a:spLocks noGrp="1"/>
          </p:cNvSpPr>
          <p:nvPr>
            <p:ph type="title"/>
          </p:nvPr>
        </p:nvSpPr>
        <p:spPr>
          <a:xfrm>
            <a:off x="777240" y="536891"/>
            <a:ext cx="3672840" cy="7432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400"/>
              <a:buFont typeface="Century Gothic"/>
              <a:buNone/>
            </a:pPr>
            <a:r>
              <a:rPr lang="en-US" sz="4400" dirty="0">
                <a:solidFill>
                  <a:schemeClr val="dk1"/>
                </a:solidFill>
                <a:latin typeface="Century Gothic" panose="020B0502020202020204" pitchFamily="34" charset="0"/>
                <a:ea typeface="Roboto"/>
                <a:cs typeface="Roboto"/>
                <a:sym typeface="Roboto"/>
              </a:rPr>
              <a:t>Prioritization</a:t>
            </a:r>
            <a:endParaRPr sz="4400" dirty="0">
              <a:solidFill>
                <a:schemeClr val="dk1"/>
              </a:solidFill>
              <a:latin typeface="Century Gothic" panose="020B0502020202020204" pitchFamily="34" charset="0"/>
              <a:ea typeface="Roboto"/>
              <a:cs typeface="Roboto"/>
              <a:sym typeface="Roboto"/>
            </a:endParaRPr>
          </a:p>
        </p:txBody>
      </p:sp>
      <p:sp>
        <p:nvSpPr>
          <p:cNvPr id="1962" name="Google Shape;1962;p319"/>
          <p:cNvSpPr txBox="1">
            <a:spLocks noGrp="1"/>
          </p:cNvSpPr>
          <p:nvPr>
            <p:ph type="body" idx="1"/>
          </p:nvPr>
        </p:nvSpPr>
        <p:spPr>
          <a:xfrm>
            <a:off x="777240" y="1773373"/>
            <a:ext cx="10515600" cy="3138261"/>
          </a:xfrm>
          <a:prstGeom prst="rect">
            <a:avLst/>
          </a:prstGeom>
          <a:noFill/>
          <a:ln>
            <a:noFill/>
          </a:ln>
        </p:spPr>
        <p:txBody>
          <a:bodyPr spcFirstLastPara="1" wrap="square" lIns="91425" tIns="45700" rIns="91425" bIns="45700" anchor="t" anchorCtr="0">
            <a:noAutofit/>
          </a:bodyPr>
          <a:lstStyle/>
          <a:p>
            <a:pPr marL="228600" lvl="0" indent="-241300" algn="l" rtl="0">
              <a:lnSpc>
                <a:spcPct val="90000"/>
              </a:lnSpc>
              <a:spcBef>
                <a:spcPts val="0"/>
              </a:spcBef>
              <a:spcAft>
                <a:spcPts val="0"/>
              </a:spcAft>
              <a:buSzPts val="2600"/>
              <a:buFont typeface="Roboto"/>
              <a:buChar char="▪"/>
            </a:pPr>
            <a:r>
              <a:rPr lang="en-US" sz="2600" dirty="0">
                <a:latin typeface="Century Gothic" panose="020B0502020202020204" pitchFamily="34" charset="0"/>
                <a:ea typeface="Roboto"/>
                <a:cs typeface="Roboto"/>
                <a:sym typeface="Roboto"/>
              </a:rPr>
              <a:t>Prioritization Instructions: “Questions a scientist who is studying the environment and our world would ask.” </a:t>
            </a:r>
            <a:endParaRPr sz="3000" dirty="0">
              <a:latin typeface="Century Gothic" panose="020B0502020202020204" pitchFamily="34" charset="0"/>
              <a:ea typeface="Roboto"/>
              <a:cs typeface="Roboto"/>
              <a:sym typeface="Roboto"/>
            </a:endParaRPr>
          </a:p>
          <a:p>
            <a:pPr marL="228600" lvl="0" indent="-241300" algn="l" rtl="0">
              <a:lnSpc>
                <a:spcPct val="90000"/>
              </a:lnSpc>
              <a:spcBef>
                <a:spcPts val="1000"/>
              </a:spcBef>
              <a:spcAft>
                <a:spcPts val="0"/>
              </a:spcAft>
              <a:buSzPts val="2600"/>
              <a:buFont typeface="Roboto"/>
              <a:buChar char="▪"/>
            </a:pPr>
            <a:r>
              <a:rPr lang="en-US" sz="2600" dirty="0">
                <a:latin typeface="Century Gothic" panose="020B0502020202020204" pitchFamily="34" charset="0"/>
                <a:ea typeface="Roboto"/>
                <a:cs typeface="Roboto"/>
                <a:sym typeface="Roboto"/>
              </a:rPr>
              <a:t>Students from 5 different classes voted electronically on 10 priority questions</a:t>
            </a:r>
            <a:endParaRPr sz="3000" dirty="0">
              <a:latin typeface="Century Gothic" panose="020B0502020202020204" pitchFamily="34" charset="0"/>
              <a:ea typeface="Roboto"/>
              <a:cs typeface="Roboto"/>
              <a:sym typeface="Roboto"/>
            </a:endParaRPr>
          </a:p>
          <a:p>
            <a:pPr marL="228600" lvl="0" indent="-241300" algn="l" rtl="0">
              <a:lnSpc>
                <a:spcPct val="90000"/>
              </a:lnSpc>
              <a:spcBef>
                <a:spcPts val="1000"/>
              </a:spcBef>
              <a:spcAft>
                <a:spcPts val="0"/>
              </a:spcAft>
              <a:buSzPts val="2600"/>
              <a:buFont typeface="Roboto"/>
              <a:buChar char="▪"/>
            </a:pPr>
            <a:r>
              <a:rPr lang="en-US" sz="2600" dirty="0">
                <a:latin typeface="Century Gothic" panose="020B0502020202020204" pitchFamily="34" charset="0"/>
                <a:ea typeface="Roboto"/>
                <a:cs typeface="Roboto"/>
                <a:sym typeface="Roboto"/>
              </a:rPr>
              <a:t>From the list of 10, they created (with teacher support) one new priority question: “How and why does the water rise and recede in Alaska, Canada, and Cape Cod?” </a:t>
            </a:r>
            <a:endParaRPr sz="3000" dirty="0">
              <a:latin typeface="Century Gothic" panose="020B0502020202020204" pitchFamily="34" charset="0"/>
              <a:ea typeface="Roboto"/>
              <a:cs typeface="Roboto"/>
              <a:sym typeface="Roboto"/>
            </a:endParaRPr>
          </a:p>
          <a:p>
            <a:pPr marL="228600" lvl="0" indent="-241300" algn="l" rtl="0">
              <a:lnSpc>
                <a:spcPct val="90000"/>
              </a:lnSpc>
              <a:spcBef>
                <a:spcPts val="1000"/>
              </a:spcBef>
              <a:spcAft>
                <a:spcPts val="0"/>
              </a:spcAft>
              <a:buSzPts val="2600"/>
              <a:buFont typeface="Roboto"/>
              <a:buChar char="▪"/>
            </a:pPr>
            <a:r>
              <a:rPr lang="en-US" sz="2600" dirty="0">
                <a:latin typeface="Century Gothic" panose="020B0502020202020204" pitchFamily="34" charset="0"/>
                <a:ea typeface="Roboto"/>
                <a:cs typeface="Roboto"/>
                <a:sym typeface="Roboto"/>
              </a:rPr>
              <a:t>This became the guiding question for the unit</a:t>
            </a:r>
            <a:endParaRPr sz="3000" dirty="0">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p320"/>
          <p:cNvSpPr txBox="1">
            <a:spLocks noGrp="1"/>
          </p:cNvSpPr>
          <p:nvPr>
            <p:ph type="title"/>
          </p:nvPr>
        </p:nvSpPr>
        <p:spPr>
          <a:xfrm>
            <a:off x="717013" y="22806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sz="4400" dirty="0">
                <a:solidFill>
                  <a:schemeClr val="dk1"/>
                </a:solidFill>
                <a:latin typeface="Century Gothic" panose="020B0502020202020204" pitchFamily="34" charset="0"/>
                <a:ea typeface="Roboto"/>
                <a:cs typeface="Roboto"/>
                <a:sym typeface="Roboto"/>
              </a:rPr>
              <a:t>Next Steps with Students’ Questions</a:t>
            </a:r>
            <a:endParaRPr dirty="0">
              <a:solidFill>
                <a:schemeClr val="dk1"/>
              </a:solidFill>
              <a:latin typeface="Century Gothic" panose="020B0502020202020204" pitchFamily="34" charset="0"/>
              <a:ea typeface="Roboto"/>
              <a:cs typeface="Roboto"/>
              <a:sym typeface="Roboto"/>
            </a:endParaRPr>
          </a:p>
        </p:txBody>
      </p:sp>
      <p:sp>
        <p:nvSpPr>
          <p:cNvPr id="1969" name="Google Shape;1969;p320"/>
          <p:cNvSpPr txBox="1"/>
          <p:nvPr/>
        </p:nvSpPr>
        <p:spPr>
          <a:xfrm>
            <a:off x="968737" y="1879496"/>
            <a:ext cx="5488200" cy="424727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Roboto"/>
              <a:buChar char="▪"/>
            </a:pPr>
            <a:r>
              <a:rPr lang="en-US" sz="2400" dirty="0">
                <a:solidFill>
                  <a:schemeClr val="dk1"/>
                </a:solidFill>
                <a:latin typeface="Century Gothic" panose="020B0502020202020204" pitchFamily="34" charset="0"/>
                <a:ea typeface="Roboto"/>
                <a:cs typeface="Roboto"/>
                <a:sym typeface="Roboto"/>
              </a:rPr>
              <a:t>The Driving Questions Board and the “Parking Lot”</a:t>
            </a:r>
            <a:endParaRPr dirty="0">
              <a:solidFill>
                <a:schemeClr val="dk1"/>
              </a:solidFill>
              <a:latin typeface="Century Gothic" panose="020B0502020202020204" pitchFamily="34" charset="0"/>
              <a:ea typeface="Roboto"/>
              <a:cs typeface="Roboto"/>
              <a:sym typeface="Roboto"/>
            </a:endParaRPr>
          </a:p>
          <a:p>
            <a:pPr marL="342900" marR="0" lvl="0" indent="-342900" algn="l" rtl="0">
              <a:spcBef>
                <a:spcPts val="1200"/>
              </a:spcBef>
              <a:spcAft>
                <a:spcPts val="0"/>
              </a:spcAft>
              <a:buClr>
                <a:schemeClr val="dk1"/>
              </a:buClr>
              <a:buSzPts val="2400"/>
              <a:buFont typeface="Roboto"/>
              <a:buChar char="▪"/>
            </a:pPr>
            <a:r>
              <a:rPr lang="en-US" sz="2400" dirty="0">
                <a:solidFill>
                  <a:schemeClr val="dk1"/>
                </a:solidFill>
                <a:latin typeface="Century Gothic" panose="020B0502020202020204" pitchFamily="34" charset="0"/>
                <a:ea typeface="Roboto"/>
                <a:cs typeface="Roboto"/>
                <a:sym typeface="Roboto"/>
              </a:rPr>
              <a:t>Students drew initial models, gave feedback, and made predictions.</a:t>
            </a:r>
            <a:endParaRPr dirty="0">
              <a:solidFill>
                <a:schemeClr val="dk1"/>
              </a:solidFill>
              <a:latin typeface="Century Gothic" panose="020B0502020202020204" pitchFamily="34" charset="0"/>
              <a:ea typeface="Roboto"/>
              <a:cs typeface="Roboto"/>
              <a:sym typeface="Roboto"/>
            </a:endParaRPr>
          </a:p>
          <a:p>
            <a:pPr marL="342900" marR="0" lvl="0" indent="-342900" algn="l" rtl="0">
              <a:spcBef>
                <a:spcPts val="1200"/>
              </a:spcBef>
              <a:spcAft>
                <a:spcPts val="0"/>
              </a:spcAft>
              <a:buClr>
                <a:schemeClr val="dk1"/>
              </a:buClr>
              <a:buSzPts val="2400"/>
              <a:buFont typeface="Roboto"/>
              <a:buChar char="▪"/>
            </a:pPr>
            <a:r>
              <a:rPr lang="en-US" sz="2400" dirty="0">
                <a:solidFill>
                  <a:schemeClr val="dk1"/>
                </a:solidFill>
                <a:latin typeface="Century Gothic" panose="020B0502020202020204" pitchFamily="34" charset="0"/>
                <a:ea typeface="Roboto"/>
                <a:cs typeface="Roboto"/>
                <a:sym typeface="Roboto"/>
              </a:rPr>
              <a:t>Students experienced a series of  scientific investigations. </a:t>
            </a:r>
            <a:endParaRPr dirty="0">
              <a:solidFill>
                <a:schemeClr val="dk1"/>
              </a:solidFill>
              <a:latin typeface="Century Gothic" panose="020B0502020202020204" pitchFamily="34" charset="0"/>
              <a:ea typeface="Roboto"/>
              <a:cs typeface="Roboto"/>
              <a:sym typeface="Roboto"/>
            </a:endParaRPr>
          </a:p>
          <a:p>
            <a:pPr marL="342900" marR="0" lvl="0" indent="-342900" algn="l" rtl="0">
              <a:spcBef>
                <a:spcPts val="1200"/>
              </a:spcBef>
              <a:spcAft>
                <a:spcPts val="0"/>
              </a:spcAft>
              <a:buClr>
                <a:schemeClr val="dk1"/>
              </a:buClr>
              <a:buSzPts val="2400"/>
              <a:buFont typeface="Roboto"/>
              <a:buChar char="▪"/>
            </a:pPr>
            <a:r>
              <a:rPr lang="en-US" sz="2400" dirty="0">
                <a:solidFill>
                  <a:schemeClr val="dk1"/>
                </a:solidFill>
                <a:latin typeface="Century Gothic" panose="020B0502020202020204" pitchFamily="34" charset="0"/>
                <a:ea typeface="Roboto"/>
                <a:cs typeface="Roboto"/>
                <a:sym typeface="Roboto"/>
              </a:rPr>
              <a:t>At the end of the unit, the Driving Question board was “published” in poster format.</a:t>
            </a:r>
            <a:endParaRPr dirty="0">
              <a:solidFill>
                <a:schemeClr val="dk1"/>
              </a:solidFill>
              <a:latin typeface="Century Gothic" panose="020B0502020202020204" pitchFamily="34" charset="0"/>
              <a:ea typeface="Roboto"/>
              <a:cs typeface="Roboto"/>
              <a:sym typeface="Roboto"/>
            </a:endParaRPr>
          </a:p>
        </p:txBody>
      </p:sp>
      <p:pic>
        <p:nvPicPr>
          <p:cNvPr id="1970" name="Google Shape;1970;p320"/>
          <p:cNvPicPr preferRelativeResize="0"/>
          <p:nvPr/>
        </p:nvPicPr>
        <p:blipFill rotWithShape="1">
          <a:blip r:embed="rId3">
            <a:alphaModFix/>
          </a:blip>
          <a:srcRect/>
          <a:stretch/>
        </p:blipFill>
        <p:spPr>
          <a:xfrm>
            <a:off x="7265731" y="1623298"/>
            <a:ext cx="3401863" cy="4529721"/>
          </a:xfrm>
          <a:prstGeom prst="rect">
            <a:avLst/>
          </a:prstGeom>
          <a:noFill/>
          <a:ln>
            <a:noFill/>
          </a:ln>
        </p:spPr>
      </p:pic>
      <p:sp>
        <p:nvSpPr>
          <p:cNvPr id="1971" name="Google Shape;1971;p320"/>
          <p:cNvSpPr/>
          <p:nvPr/>
        </p:nvSpPr>
        <p:spPr>
          <a:xfrm>
            <a:off x="5974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6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274"/>
          <p:cNvSpPr txBox="1">
            <a:spLocks noGrp="1"/>
          </p:cNvSpPr>
          <p:nvPr>
            <p:ph type="title"/>
          </p:nvPr>
        </p:nvSpPr>
        <p:spPr>
          <a:xfrm>
            <a:off x="524450" y="200725"/>
            <a:ext cx="10829400" cy="1325700"/>
          </a:xfrm>
          <a:prstGeom prst="rect">
            <a:avLst/>
          </a:prstGeom>
          <a:noFill/>
          <a:ln>
            <a:noFill/>
          </a:ln>
        </p:spPr>
        <p:txBody>
          <a:bodyPr spcFirstLastPara="1" wrap="square" lIns="91425" tIns="45700" rIns="91425" bIns="45700" anchor="ctr" anchorCtr="0">
            <a:noAutofit/>
          </a:bodyPr>
          <a:lstStyle/>
          <a:p>
            <a:pPr marL="457200" lvl="0" indent="-482600" algn="l" rtl="0">
              <a:lnSpc>
                <a:spcPct val="100000"/>
              </a:lnSpc>
              <a:spcBef>
                <a:spcPts val="1000"/>
              </a:spcBef>
              <a:spcAft>
                <a:spcPts val="0"/>
              </a:spcAft>
              <a:buClr>
                <a:schemeClr val="dk1"/>
              </a:buClr>
              <a:buSzPts val="4000"/>
              <a:buFont typeface="Roboto"/>
              <a:buAutoNum type="arabicPeriod"/>
            </a:pPr>
            <a:r>
              <a:rPr lang="en-US" sz="4000" dirty="0">
                <a:solidFill>
                  <a:schemeClr val="dk1"/>
                </a:solidFill>
                <a:latin typeface="Century Gothic" panose="020B0502020202020204" pitchFamily="34" charset="0"/>
                <a:ea typeface="Roboto"/>
                <a:cs typeface="Roboto"/>
                <a:sym typeface="Roboto"/>
              </a:rPr>
              <a:t> Introduction and Overview</a:t>
            </a:r>
            <a:endParaRPr sz="5000" dirty="0">
              <a:solidFill>
                <a:schemeClr val="dk1"/>
              </a:solidFill>
              <a:latin typeface="Century Gothic" panose="020B0502020202020204" pitchFamily="34" charset="0"/>
              <a:ea typeface="Roboto"/>
              <a:cs typeface="Roboto"/>
              <a:sym typeface="Roboto"/>
            </a:endParaRPr>
          </a:p>
        </p:txBody>
      </p:sp>
      <p:sp>
        <p:nvSpPr>
          <p:cNvPr id="1582" name="Google Shape;1582;p274"/>
          <p:cNvSpPr txBox="1">
            <a:spLocks noGrp="1"/>
          </p:cNvSpPr>
          <p:nvPr>
            <p:ph type="body" idx="1"/>
          </p:nvPr>
        </p:nvSpPr>
        <p:spPr>
          <a:xfrm>
            <a:off x="524450" y="2141625"/>
            <a:ext cx="11110500" cy="3730800"/>
          </a:xfrm>
          <a:prstGeom prst="rect">
            <a:avLst/>
          </a:prstGeom>
          <a:noFill/>
          <a:ln>
            <a:noFill/>
          </a:ln>
        </p:spPr>
        <p:txBody>
          <a:bodyPr spcFirstLastPara="1" wrap="square" lIns="91425" tIns="45700" rIns="91425" bIns="45700" anchor="t" anchorCtr="0">
            <a:noAutofit/>
          </a:bodyPr>
          <a:lstStyle/>
          <a:p>
            <a:pPr marL="457200" lvl="0" indent="-444500" algn="l" rtl="0">
              <a:lnSpc>
                <a:spcPct val="115000"/>
              </a:lnSpc>
              <a:spcBef>
                <a:spcPts val="1000"/>
              </a:spcBef>
              <a:spcAft>
                <a:spcPts val="0"/>
              </a:spcAft>
              <a:buSzPts val="3400"/>
              <a:buFont typeface="Roboto"/>
              <a:buChar char="•"/>
            </a:pPr>
            <a:r>
              <a:rPr lang="en-US" sz="3400" dirty="0">
                <a:latin typeface="Century Gothic" panose="020B0502020202020204" pitchFamily="34" charset="0"/>
                <a:ea typeface="Roboto"/>
                <a:cs typeface="Roboto"/>
                <a:sym typeface="Roboto"/>
              </a:rPr>
              <a:t>What is question formulation?</a:t>
            </a:r>
            <a:endParaRPr sz="3400" dirty="0">
              <a:latin typeface="Century Gothic" panose="020B0502020202020204" pitchFamily="34" charset="0"/>
              <a:ea typeface="Roboto"/>
              <a:cs typeface="Roboto"/>
              <a:sym typeface="Roboto"/>
            </a:endParaRPr>
          </a:p>
          <a:p>
            <a:pPr marL="457200" lvl="0" indent="-444500" algn="l" rtl="0">
              <a:lnSpc>
                <a:spcPct val="115000"/>
              </a:lnSpc>
              <a:spcBef>
                <a:spcPts val="1000"/>
              </a:spcBef>
              <a:spcAft>
                <a:spcPts val="1000"/>
              </a:spcAft>
              <a:buSzPts val="3400"/>
              <a:buFont typeface="Roboto"/>
              <a:buChar char="•"/>
            </a:pPr>
            <a:r>
              <a:rPr lang="en-US" sz="3400" dirty="0">
                <a:latin typeface="Century Gothic" panose="020B0502020202020204" pitchFamily="34" charset="0"/>
                <a:ea typeface="Roboto"/>
                <a:cs typeface="Roboto"/>
                <a:sym typeface="Roboto"/>
              </a:rPr>
              <a:t>Questions and Learning</a:t>
            </a:r>
            <a:endParaRPr sz="3400" dirty="0">
              <a:latin typeface="Century Gothic" panose="020B0502020202020204" pitchFamily="34" charset="0"/>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321"/>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dirty="0">
                <a:solidFill>
                  <a:schemeClr val="dk1"/>
                </a:solidFill>
                <a:latin typeface="Century Gothic" panose="020B0502020202020204" pitchFamily="34" charset="0"/>
                <a:ea typeface="Roboto"/>
                <a:cs typeface="Roboto"/>
                <a:sym typeface="Roboto"/>
              </a:rPr>
              <a:t>Student Reflections</a:t>
            </a:r>
            <a:endParaRPr dirty="0">
              <a:solidFill>
                <a:schemeClr val="dk1"/>
              </a:solidFill>
              <a:latin typeface="Century Gothic" panose="020B0502020202020204" pitchFamily="34" charset="0"/>
              <a:ea typeface="Roboto"/>
              <a:cs typeface="Roboto"/>
              <a:sym typeface="Roboto"/>
            </a:endParaRPr>
          </a:p>
        </p:txBody>
      </p:sp>
      <p:sp>
        <p:nvSpPr>
          <p:cNvPr id="1977" name="Google Shape;1977;p3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228600" lvl="0" indent="-241934" algn="l" rtl="0">
              <a:lnSpc>
                <a:spcPct val="120000"/>
              </a:lnSpc>
              <a:spcBef>
                <a:spcPts val="0"/>
              </a:spcBef>
              <a:spcAft>
                <a:spcPts val="0"/>
              </a:spcAft>
              <a:buClr>
                <a:schemeClr val="dk1"/>
              </a:buClr>
              <a:buSzPts val="2800"/>
              <a:buFont typeface="Roboto"/>
              <a:buChar char="•"/>
            </a:pPr>
            <a:r>
              <a:rPr lang="en-US" dirty="0">
                <a:latin typeface="Century Gothic" panose="020B0502020202020204" pitchFamily="34" charset="0"/>
                <a:ea typeface="Roboto"/>
                <a:cs typeface="Roboto"/>
                <a:sym typeface="Roboto"/>
              </a:rPr>
              <a:t>“Not only did I learn about the video we were analyzing, but I learned that asking questions makes me want to think more and it makes me curious. Once I started asking questions and reading other people’s responses, I was very interested and curious about the questions that were posted.” </a:t>
            </a:r>
            <a:endParaRPr dirty="0">
              <a:latin typeface="Century Gothic" panose="020B0502020202020204" pitchFamily="34" charset="0"/>
              <a:ea typeface="Roboto"/>
              <a:cs typeface="Roboto"/>
              <a:sym typeface="Roboto"/>
            </a:endParaRPr>
          </a:p>
          <a:p>
            <a:pPr marL="228600" lvl="0" indent="-241934" algn="l" rtl="0">
              <a:lnSpc>
                <a:spcPct val="120000"/>
              </a:lnSpc>
              <a:spcBef>
                <a:spcPts val="1000"/>
              </a:spcBef>
              <a:spcAft>
                <a:spcPts val="0"/>
              </a:spcAft>
              <a:buClr>
                <a:schemeClr val="dk1"/>
              </a:buClr>
              <a:buSzPts val="2800"/>
              <a:buFont typeface="Roboto"/>
              <a:buChar char="•"/>
            </a:pPr>
            <a:r>
              <a:rPr lang="en-US" dirty="0">
                <a:latin typeface="Century Gothic" panose="020B0502020202020204" pitchFamily="34" charset="0"/>
                <a:ea typeface="Roboto"/>
                <a:cs typeface="Roboto"/>
                <a:sym typeface="Roboto"/>
              </a:rPr>
              <a:t>“I learned that science is all about asking questions. To discover new inventions and things about our world, we have to ask more and more questions.”</a:t>
            </a:r>
            <a:endParaRPr dirty="0">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322"/>
          <p:cNvSpPr txBox="1">
            <a:spLocks noGrp="1"/>
          </p:cNvSpPr>
          <p:nvPr>
            <p:ph type="title"/>
          </p:nvPr>
        </p:nvSpPr>
        <p:spPr>
          <a:xfrm>
            <a:off x="2020077" y="257737"/>
            <a:ext cx="7886700" cy="994172"/>
          </a:xfrm>
          <a:prstGeom prst="rect">
            <a:avLst/>
          </a:prstGeom>
          <a:noFill/>
          <a:ln>
            <a:noFill/>
          </a:ln>
        </p:spPr>
        <p:txBody>
          <a:bodyPr spcFirstLastPara="1" wrap="square" lIns="68550" tIns="34275" rIns="68550" bIns="34275" anchor="t" anchorCtr="0">
            <a:noAutofit/>
          </a:bodyPr>
          <a:lstStyle/>
          <a:p>
            <a:pPr marL="0" lvl="0" indent="0" algn="ctr" rtl="0">
              <a:lnSpc>
                <a:spcPct val="100000"/>
              </a:lnSpc>
              <a:spcBef>
                <a:spcPts val="0"/>
              </a:spcBef>
              <a:spcAft>
                <a:spcPts val="0"/>
              </a:spcAft>
              <a:buClr>
                <a:schemeClr val="accent1"/>
              </a:buClr>
              <a:buSzPts val="1100"/>
              <a:buFont typeface="Rockwell"/>
              <a:buNone/>
            </a:pPr>
            <a:r>
              <a:rPr lang="en-US" sz="4400" dirty="0">
                <a:solidFill>
                  <a:schemeClr val="tx1"/>
                </a:solidFill>
              </a:rPr>
              <a:t>Classroom Example: </a:t>
            </a:r>
            <a:br>
              <a:rPr lang="en-US" sz="4400" dirty="0">
                <a:solidFill>
                  <a:schemeClr val="tx1"/>
                </a:solidFill>
              </a:rPr>
            </a:br>
            <a:r>
              <a:rPr lang="en-US" sz="4400" dirty="0">
                <a:solidFill>
                  <a:schemeClr val="tx1"/>
                </a:solidFill>
              </a:rPr>
              <a:t>High School Physics</a:t>
            </a:r>
            <a:endParaRPr sz="4400" dirty="0">
              <a:solidFill>
                <a:schemeClr val="tx1"/>
              </a:solidFill>
            </a:endParaRPr>
          </a:p>
        </p:txBody>
      </p:sp>
      <p:sp>
        <p:nvSpPr>
          <p:cNvPr id="1983" name="Google Shape;1983;p322"/>
          <p:cNvSpPr txBox="1">
            <a:spLocks noGrp="1"/>
          </p:cNvSpPr>
          <p:nvPr>
            <p:ph type="body" idx="1"/>
          </p:nvPr>
        </p:nvSpPr>
        <p:spPr>
          <a:xfrm>
            <a:off x="2020077" y="2427513"/>
            <a:ext cx="8876523" cy="2677887"/>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Clr>
                <a:schemeClr val="dk1"/>
              </a:buClr>
              <a:buSzPts val="2800"/>
              <a:buNone/>
            </a:pPr>
            <a:r>
              <a:rPr lang="en-US" sz="2800" u="sng" dirty="0">
                <a:sym typeface="Rockwell"/>
              </a:rPr>
              <a:t>Teacher:</a:t>
            </a:r>
            <a:r>
              <a:rPr lang="en-US" sz="2800" dirty="0">
                <a:sym typeface="Rockwell"/>
              </a:rPr>
              <a:t> Rachel </a:t>
            </a:r>
            <a:r>
              <a:rPr lang="en-US" sz="2800" dirty="0" err="1">
                <a:sym typeface="Rockwell"/>
              </a:rPr>
              <a:t>Riemer</a:t>
            </a:r>
            <a:r>
              <a:rPr lang="en-US" sz="2800" dirty="0">
                <a:sym typeface="Rockwell"/>
              </a:rPr>
              <a:t>, Cambridge, MA</a:t>
            </a:r>
            <a:endParaRPr dirty="0"/>
          </a:p>
          <a:p>
            <a:pPr marL="0" lvl="0" indent="0" algn="l" rtl="0">
              <a:lnSpc>
                <a:spcPct val="100000"/>
              </a:lnSpc>
              <a:spcBef>
                <a:spcPts val="1500"/>
              </a:spcBef>
              <a:spcAft>
                <a:spcPts val="0"/>
              </a:spcAft>
              <a:buClr>
                <a:schemeClr val="dk1"/>
              </a:buClr>
              <a:buSzPts val="2800"/>
              <a:buNone/>
            </a:pPr>
            <a:r>
              <a:rPr lang="en-US" sz="2800" u="sng" dirty="0">
                <a:sym typeface="Rockwell"/>
              </a:rPr>
              <a:t>Topic:</a:t>
            </a:r>
            <a:r>
              <a:rPr lang="en-US" sz="2800" dirty="0">
                <a:sym typeface="Rockwell"/>
              </a:rPr>
              <a:t> Relationship between angle of incline and acceleration</a:t>
            </a:r>
            <a:endParaRPr dirty="0"/>
          </a:p>
          <a:p>
            <a:pPr marL="0" lvl="0" indent="0" algn="l" rtl="0">
              <a:lnSpc>
                <a:spcPct val="100000"/>
              </a:lnSpc>
              <a:spcBef>
                <a:spcPts val="1500"/>
              </a:spcBef>
              <a:spcAft>
                <a:spcPts val="0"/>
              </a:spcAft>
              <a:buClr>
                <a:schemeClr val="dk1"/>
              </a:buClr>
              <a:buSzPts val="2800"/>
              <a:buNone/>
            </a:pPr>
            <a:r>
              <a:rPr lang="en-US" sz="2800" u="sng" dirty="0">
                <a:sym typeface="Rockwell"/>
              </a:rPr>
              <a:t>Purpose:</a:t>
            </a:r>
            <a:r>
              <a:rPr lang="en-US" sz="2800" dirty="0">
                <a:sym typeface="Rockwell"/>
              </a:rPr>
              <a:t> For students to develop their own  question to investigate in a lab </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Google Shape;1988;p323"/>
          <p:cNvSpPr txBox="1">
            <a:spLocks noGrp="1"/>
          </p:cNvSpPr>
          <p:nvPr>
            <p:ph type="title"/>
          </p:nvPr>
        </p:nvSpPr>
        <p:spPr>
          <a:xfrm>
            <a:off x="881578" y="468331"/>
            <a:ext cx="7886700" cy="569068"/>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Clr>
                <a:schemeClr val="accent1"/>
              </a:buClr>
              <a:buSzPts val="1100"/>
              <a:buFont typeface="Rockwell"/>
              <a:buNone/>
            </a:pPr>
            <a:r>
              <a:rPr lang="en-US" sz="4400" dirty="0">
                <a:solidFill>
                  <a:schemeClr val="tx1"/>
                </a:solidFill>
              </a:rPr>
              <a:t>Question Focus</a:t>
            </a:r>
            <a:endParaRPr dirty="0">
              <a:solidFill>
                <a:schemeClr val="tx1"/>
              </a:solidFill>
            </a:endParaRPr>
          </a:p>
        </p:txBody>
      </p:sp>
      <p:sp>
        <p:nvSpPr>
          <p:cNvPr id="1989" name="Google Shape;1989;p323"/>
          <p:cNvSpPr/>
          <p:nvPr/>
        </p:nvSpPr>
        <p:spPr>
          <a:xfrm>
            <a:off x="3356753" y="2507456"/>
            <a:ext cx="5014533" cy="2164556"/>
          </a:xfrm>
          <a:prstGeom prst="rtTriangle">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990" name="Google Shape;1990;p323"/>
          <p:cNvSpPr/>
          <p:nvPr/>
        </p:nvSpPr>
        <p:spPr>
          <a:xfrm rot="1437348">
            <a:off x="4155311" y="2073632"/>
            <a:ext cx="1060814" cy="648761"/>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991" name="Google Shape;1991;p323"/>
          <p:cNvSpPr/>
          <p:nvPr/>
        </p:nvSpPr>
        <p:spPr>
          <a:xfrm>
            <a:off x="4085267" y="2555757"/>
            <a:ext cx="278417" cy="278606"/>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992" name="Google Shape;1992;p323"/>
          <p:cNvSpPr/>
          <p:nvPr/>
        </p:nvSpPr>
        <p:spPr>
          <a:xfrm>
            <a:off x="4546511" y="2772797"/>
            <a:ext cx="278417" cy="278606"/>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993" name="Google Shape;1993;p323"/>
          <p:cNvSpPr/>
          <p:nvPr/>
        </p:nvSpPr>
        <p:spPr>
          <a:xfrm rot="1559025">
            <a:off x="5386285" y="2967312"/>
            <a:ext cx="1837244" cy="409745"/>
          </a:xfrm>
          <a:prstGeom prst="stripedRightArrow">
            <a:avLst>
              <a:gd name="adj1" fmla="val 31193"/>
              <a:gd name="adj2" fmla="val 45595"/>
            </a:avLst>
          </a:prstGeom>
          <a:solidFill>
            <a:schemeClr val="accent5"/>
          </a:solidFill>
          <a:ln w="12700" cap="flat" cmpd="sng">
            <a:solidFill>
              <a:srgbClr val="A13A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Rockwell"/>
              <a:buNone/>
            </a:pPr>
            <a:endParaRPr sz="1350" b="0" i="0" u="none" strike="noStrike" cap="none" dirty="0">
              <a:solidFill>
                <a:srgbClr val="FFFFFF"/>
              </a:solidFill>
              <a:latin typeface="Century Gothic" panose="020B0502020202020204" pitchFamily="34" charset="0"/>
              <a:ea typeface="Rockwell"/>
              <a:cs typeface="Rockwell"/>
              <a:sym typeface="Rockwell"/>
            </a:endParaRPr>
          </a:p>
        </p:txBody>
      </p:sp>
      <p:sp>
        <p:nvSpPr>
          <p:cNvPr id="1994" name="Google Shape;1994;p323"/>
          <p:cNvSpPr txBox="1"/>
          <p:nvPr/>
        </p:nvSpPr>
        <p:spPr>
          <a:xfrm>
            <a:off x="3035284" y="4863155"/>
            <a:ext cx="6043613"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Rockwell"/>
              <a:buNone/>
            </a:pPr>
            <a:r>
              <a:rPr lang="en-US" sz="3000" b="0" i="0" u="none" strike="noStrike" cap="none" dirty="0">
                <a:solidFill>
                  <a:srgbClr val="000000"/>
                </a:solidFill>
                <a:latin typeface="Century Gothic" panose="020B0502020202020204" pitchFamily="34" charset="0"/>
                <a:ea typeface="Rockwell"/>
                <a:cs typeface="Rockwell"/>
                <a:sym typeface="Rockwell"/>
              </a:rPr>
              <a:t>Motion on an incline</a:t>
            </a:r>
            <a:endParaRPr dirty="0">
              <a:latin typeface="Century Gothic" panose="020B0502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324"/>
          <p:cNvSpPr txBox="1">
            <a:spLocks noGrp="1"/>
          </p:cNvSpPr>
          <p:nvPr>
            <p:ph type="title"/>
          </p:nvPr>
        </p:nvSpPr>
        <p:spPr>
          <a:xfrm>
            <a:off x="838200" y="927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sz="4400" dirty="0">
                <a:solidFill>
                  <a:schemeClr val="tx1"/>
                </a:solidFill>
              </a:rPr>
              <a:t>Student</a:t>
            </a:r>
            <a:r>
              <a:rPr lang="en-US" sz="4400" dirty="0"/>
              <a:t> </a:t>
            </a:r>
            <a:r>
              <a:rPr lang="en-US" sz="4400" dirty="0">
                <a:solidFill>
                  <a:schemeClr val="tx1"/>
                </a:solidFill>
              </a:rPr>
              <a:t>Questions</a:t>
            </a:r>
            <a:endParaRPr sz="4400" dirty="0">
              <a:solidFill>
                <a:schemeClr val="tx1"/>
              </a:solidFill>
            </a:endParaRPr>
          </a:p>
        </p:txBody>
      </p:sp>
      <p:sp>
        <p:nvSpPr>
          <p:cNvPr id="2000" name="Google Shape;2000;p324"/>
          <p:cNvSpPr txBox="1">
            <a:spLocks noGrp="1"/>
          </p:cNvSpPr>
          <p:nvPr>
            <p:ph type="body" idx="1"/>
          </p:nvPr>
        </p:nvSpPr>
        <p:spPr>
          <a:xfrm>
            <a:off x="450275" y="1414160"/>
            <a:ext cx="5645725" cy="5439683"/>
          </a:xfrm>
          <a:prstGeom prst="rect">
            <a:avLst/>
          </a:prstGeom>
          <a:noFill/>
          <a:ln>
            <a:noFill/>
          </a:ln>
        </p:spPr>
        <p:txBody>
          <a:bodyPr spcFirstLastPara="1" wrap="square" lIns="91425" tIns="45700" rIns="91425" bIns="45700" anchor="t" anchorCtr="0">
            <a:normAutofit fontScale="92500"/>
          </a:bodyPr>
          <a:lstStyle/>
          <a:p>
            <a:pPr marL="457200" lvl="0" indent="-457200" algn="l" rtl="0">
              <a:lnSpc>
                <a:spcPct val="90000"/>
              </a:lnSpc>
              <a:spcBef>
                <a:spcPts val="0"/>
              </a:spcBef>
              <a:spcAft>
                <a:spcPts val="0"/>
              </a:spcAft>
              <a:buClr>
                <a:schemeClr val="dk1"/>
              </a:buClr>
              <a:buSzPts val="2100"/>
              <a:buFont typeface="Rockwell"/>
              <a:buAutoNum type="arabicPeriod"/>
            </a:pPr>
            <a:r>
              <a:rPr lang="en-US" dirty="0"/>
              <a:t>How steep is the incline?</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would the angle of the incline affect the motion of the cart?</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does the weight of the cart affect it going up the ramp?</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do the size of the wheels affect the cart?</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does the incline affect the acceleration of gravity?</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much friction does the cart have?</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much momentum does the cart have?</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long is the ramp?</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tall is the ramp? </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Does the shape of the cart matter? </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Do the magnets work?</a:t>
            </a:r>
            <a:endParaRPr dirty="0"/>
          </a:p>
        </p:txBody>
      </p:sp>
      <p:sp>
        <p:nvSpPr>
          <p:cNvPr id="2001" name="Google Shape;2001;p324"/>
          <p:cNvSpPr txBox="1"/>
          <p:nvPr/>
        </p:nvSpPr>
        <p:spPr>
          <a:xfrm>
            <a:off x="6229005" y="1414160"/>
            <a:ext cx="5741322" cy="5298368"/>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What is the maximum speed of the cart? </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What forces are affecting the cart? </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How much force is required to push the cart off the ramp?</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Is the ramp linear?</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What is the width of the cart? </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How does the mass  of the cart affect the motion of the cart?</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What is the initial velocity of the cart?</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What is the final velocity of the cart?   </a:t>
            </a:r>
            <a:endParaRPr dirty="0">
              <a:latin typeface="Century Gothic" panose="020B0502020202020204" pitchFamily="34" charset="0"/>
            </a:endParaRPr>
          </a:p>
          <a:p>
            <a:pPr marL="0" marR="0" lvl="0" indent="0" algn="l" rtl="0">
              <a:lnSpc>
                <a:spcPct val="90000"/>
              </a:lnSpc>
              <a:spcBef>
                <a:spcPts val="750"/>
              </a:spcBef>
              <a:spcAft>
                <a:spcPts val="0"/>
              </a:spcAft>
              <a:buClr>
                <a:schemeClr val="dk1"/>
              </a:buClr>
              <a:buSzPts val="2100"/>
              <a:buFont typeface="Arial"/>
              <a:buNone/>
            </a:pPr>
            <a:endParaRPr sz="2100" b="0" i="0" u="none" strike="noStrike" cap="none" dirty="0">
              <a:solidFill>
                <a:srgbClr val="000000"/>
              </a:solidFill>
              <a:latin typeface="Century Gothic" panose="020B0502020202020204" pitchFamily="34" charset="0"/>
              <a:ea typeface="Rockwell"/>
              <a:cs typeface="Rockwell"/>
              <a:sym typeface="Rockwe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7" name="Google Shape;2007;p325"/>
          <p:cNvSpPr txBox="1">
            <a:spLocks noGrp="1"/>
          </p:cNvSpPr>
          <p:nvPr>
            <p:ph type="title"/>
          </p:nvPr>
        </p:nvSpPr>
        <p:spPr>
          <a:xfrm>
            <a:off x="893039" y="4087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sz="4400" b="0" dirty="0">
                <a:solidFill>
                  <a:schemeClr val="tx1"/>
                </a:solidFill>
              </a:rPr>
              <a:t>Next Steps with Student Questions</a:t>
            </a:r>
            <a:endParaRPr sz="4400" b="0" dirty="0">
              <a:solidFill>
                <a:schemeClr val="tx1"/>
              </a:solidFill>
            </a:endParaRPr>
          </a:p>
        </p:txBody>
      </p:sp>
      <p:sp>
        <p:nvSpPr>
          <p:cNvPr id="2008" name="Google Shape;2008;p325"/>
          <p:cNvSpPr/>
          <p:nvPr/>
        </p:nvSpPr>
        <p:spPr>
          <a:xfrm>
            <a:off x="6005110" y="3290500"/>
            <a:ext cx="227948"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Rockwell"/>
              <a:buNone/>
            </a:pPr>
            <a:r>
              <a:rPr lang="en-US" sz="1350" b="0" i="0" u="none" strike="noStrike" cap="none" dirty="0">
                <a:solidFill>
                  <a:srgbClr val="000000"/>
                </a:solidFill>
                <a:latin typeface="Century Gothic" panose="020B0502020202020204" pitchFamily="34" charset="0"/>
                <a:ea typeface="Rockwell"/>
                <a:cs typeface="Rockwell"/>
                <a:sym typeface="Rockwell"/>
              </a:rPr>
              <a:t> </a:t>
            </a:r>
            <a:endParaRPr sz="1350" b="0" i="0" u="none" strike="noStrike" cap="none" dirty="0">
              <a:solidFill>
                <a:srgbClr val="000000"/>
              </a:solidFill>
              <a:latin typeface="Century Gothic" panose="020B0502020202020204" pitchFamily="34" charset="0"/>
              <a:ea typeface="Rockwell"/>
              <a:cs typeface="Rockwell"/>
              <a:sym typeface="Rockwell"/>
            </a:endParaRPr>
          </a:p>
        </p:txBody>
      </p:sp>
      <p:sp>
        <p:nvSpPr>
          <p:cNvPr id="2009" name="Google Shape;2009;p325"/>
          <p:cNvSpPr txBox="1"/>
          <p:nvPr/>
        </p:nvSpPr>
        <p:spPr>
          <a:xfrm>
            <a:off x="1040982" y="1513090"/>
            <a:ext cx="10001487" cy="4610196"/>
          </a:xfrm>
          <a:prstGeom prst="rect">
            <a:avLst/>
          </a:prstGeom>
          <a:noFill/>
          <a:ln>
            <a:noFill/>
          </a:ln>
        </p:spPr>
        <p:txBody>
          <a:bodyPr spcFirstLastPara="1" wrap="square" lIns="91425" tIns="45700" rIns="91425" bIns="45700" anchor="t" anchorCtr="0">
            <a:spAutoFit/>
          </a:bodyPr>
          <a:lstStyle/>
          <a:p>
            <a:pPr marL="214313" marR="0" lvl="0" indent="-214313" algn="l" rtl="0">
              <a:lnSpc>
                <a:spcPct val="114000"/>
              </a:lnSpc>
              <a:spcBef>
                <a:spcPts val="600"/>
              </a:spcBef>
              <a:spcAft>
                <a:spcPts val="0"/>
              </a:spcAft>
              <a:buClrTx/>
              <a:buSzPts val="2400"/>
              <a:buFont typeface="Noto Sans Symbols"/>
              <a:buChar char="▪"/>
            </a:pPr>
            <a:r>
              <a:rPr lang="en-US" sz="2400" b="0" i="0" u="none" strike="noStrike" cap="none" dirty="0">
                <a:solidFill>
                  <a:srgbClr val="000000"/>
                </a:solidFill>
                <a:latin typeface="Century Gothic" panose="020B0502020202020204" pitchFamily="34" charset="0"/>
                <a:ea typeface="Rockwell"/>
                <a:cs typeface="Rockwell"/>
                <a:sym typeface="Rockwell"/>
              </a:rPr>
              <a:t>Students categorized their questions into topics using color-coding.</a:t>
            </a:r>
            <a:endParaRPr sz="2400" b="0" i="0" u="none" strike="noStrike" cap="none" dirty="0">
              <a:solidFill>
                <a:srgbClr val="000000"/>
              </a:solidFill>
              <a:latin typeface="Century Gothic" panose="020B0502020202020204" pitchFamily="34" charset="0"/>
              <a:ea typeface="Rockwell"/>
              <a:cs typeface="Rockwell"/>
              <a:sym typeface="Rockwell"/>
            </a:endParaRPr>
          </a:p>
          <a:p>
            <a:pPr marL="214313" marR="0" lvl="0" indent="-214313" algn="l" rtl="0">
              <a:lnSpc>
                <a:spcPct val="114000"/>
              </a:lnSpc>
              <a:spcBef>
                <a:spcPts val="600"/>
              </a:spcBef>
              <a:spcAft>
                <a:spcPts val="0"/>
              </a:spcAft>
              <a:buClrTx/>
              <a:buSzPts val="2400"/>
              <a:buFont typeface="Noto Sans Symbols"/>
              <a:buChar char="▪"/>
            </a:pPr>
            <a:r>
              <a:rPr lang="en-US" sz="2400" b="0" i="0" u="none" strike="noStrike" cap="none" dirty="0">
                <a:solidFill>
                  <a:srgbClr val="000000"/>
                </a:solidFill>
                <a:latin typeface="Century Gothic" panose="020B0502020202020204" pitchFamily="34" charset="0"/>
                <a:ea typeface="Rockwell"/>
                <a:cs typeface="Rockwell"/>
                <a:sym typeface="Rockwell"/>
              </a:rPr>
              <a:t>Within those categories, students’ identified a “lead question” and the questions they’d have to answer first to get at the lead question.</a:t>
            </a:r>
            <a:endParaRPr sz="2400" b="0" i="0" u="none" strike="noStrike" cap="none" dirty="0">
              <a:solidFill>
                <a:srgbClr val="000000"/>
              </a:solidFill>
              <a:latin typeface="Century Gothic" panose="020B0502020202020204" pitchFamily="34" charset="0"/>
              <a:ea typeface="Rockwell"/>
              <a:cs typeface="Rockwell"/>
              <a:sym typeface="Rockwell"/>
            </a:endParaRPr>
          </a:p>
          <a:p>
            <a:pPr marL="214313" marR="0" lvl="0" indent="-214313" algn="l" rtl="0">
              <a:lnSpc>
                <a:spcPct val="114000"/>
              </a:lnSpc>
              <a:spcBef>
                <a:spcPts val="600"/>
              </a:spcBef>
              <a:spcAft>
                <a:spcPts val="0"/>
              </a:spcAft>
              <a:buClrTx/>
              <a:buSzPts val="2400"/>
              <a:buFont typeface="Noto Sans Symbols"/>
              <a:buChar char="▪"/>
            </a:pPr>
            <a:r>
              <a:rPr lang="en-US" sz="2400" b="0" i="0" u="none" strike="noStrike" cap="none" dirty="0">
                <a:solidFill>
                  <a:srgbClr val="000000"/>
                </a:solidFill>
                <a:latin typeface="Century Gothic" panose="020B0502020202020204" pitchFamily="34" charset="0"/>
                <a:ea typeface="Rockwell"/>
                <a:cs typeface="Rockwell"/>
                <a:sym typeface="Rockwell"/>
              </a:rPr>
              <a:t>Students then prioritized with the instructions, “If you were to design a lab, which question would you design a lab around, and why?”</a:t>
            </a:r>
            <a:endParaRPr sz="2400" b="0" i="0" u="none" strike="noStrike" cap="none" dirty="0">
              <a:solidFill>
                <a:srgbClr val="000000"/>
              </a:solidFill>
              <a:latin typeface="Century Gothic" panose="020B0502020202020204" pitchFamily="34" charset="0"/>
              <a:ea typeface="Rockwell"/>
              <a:cs typeface="Rockwell"/>
              <a:sym typeface="Rockwell"/>
            </a:endParaRPr>
          </a:p>
          <a:p>
            <a:pPr marL="214313" marR="0" lvl="0" indent="-214313" algn="l" rtl="0">
              <a:lnSpc>
                <a:spcPct val="114000"/>
              </a:lnSpc>
              <a:spcBef>
                <a:spcPts val="600"/>
              </a:spcBef>
              <a:spcAft>
                <a:spcPts val="0"/>
              </a:spcAft>
              <a:buClrTx/>
              <a:buSzPts val="2400"/>
              <a:buFont typeface="Noto Sans Symbols"/>
              <a:buChar char="▪"/>
            </a:pPr>
            <a:r>
              <a:rPr lang="en-US" sz="2400" b="0" i="0" u="none" strike="noStrike" cap="none" dirty="0">
                <a:solidFill>
                  <a:srgbClr val="000000"/>
                </a:solidFill>
                <a:latin typeface="Century Gothic" panose="020B0502020202020204" pitchFamily="34" charset="0"/>
                <a:ea typeface="Rockwell"/>
                <a:cs typeface="Rockwell"/>
                <a:sym typeface="Rockwell"/>
              </a:rPr>
              <a:t>Students turned the lead question they chose into a “purpose statement”. This became their hypothesis to test in the lab. </a:t>
            </a:r>
            <a:endParaRPr dirty="0">
              <a:latin typeface="Century Gothic" panose="020B0502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326"/>
          <p:cNvSpPr txBox="1">
            <a:spLocks noGrp="1"/>
          </p:cNvSpPr>
          <p:nvPr>
            <p:ph type="title"/>
          </p:nvPr>
        </p:nvSpPr>
        <p:spPr>
          <a:xfrm>
            <a:off x="838200" y="927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sz="4400" dirty="0">
                <a:solidFill>
                  <a:schemeClr val="tx1"/>
                </a:solidFill>
              </a:rPr>
              <a:t>Priority Question</a:t>
            </a:r>
            <a:endParaRPr sz="4400" dirty="0">
              <a:solidFill>
                <a:schemeClr val="tx1"/>
              </a:solidFill>
            </a:endParaRPr>
          </a:p>
        </p:txBody>
      </p:sp>
      <p:sp>
        <p:nvSpPr>
          <p:cNvPr id="2015" name="Google Shape;2015;p326"/>
          <p:cNvSpPr/>
          <p:nvPr/>
        </p:nvSpPr>
        <p:spPr>
          <a:xfrm>
            <a:off x="914400" y="1566092"/>
            <a:ext cx="10112830" cy="1200329"/>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59C4C7"/>
              </a:buClr>
              <a:buSzPts val="3600"/>
              <a:buFont typeface="Noto Sans Symbols"/>
              <a:buChar char="▪"/>
            </a:pPr>
            <a:r>
              <a:rPr lang="en-US" sz="3600" b="0" i="0" u="none" strike="noStrike" cap="none" dirty="0">
                <a:solidFill>
                  <a:srgbClr val="000000"/>
                </a:solidFill>
                <a:latin typeface="Century Gothic" panose="020B0502020202020204" pitchFamily="34" charset="0"/>
                <a:ea typeface="Rockwell"/>
                <a:cs typeface="Rockwell"/>
                <a:sym typeface="Rockwell"/>
              </a:rPr>
              <a:t>How does the mass of the cart affect the acceleration of the cart?</a:t>
            </a:r>
            <a:endParaRPr sz="3600" b="0" i="0" u="none" strike="noStrike" cap="none" dirty="0">
              <a:solidFill>
                <a:srgbClr val="000000"/>
              </a:solidFill>
              <a:latin typeface="Century Gothic" panose="020B0502020202020204" pitchFamily="34" charset="0"/>
              <a:ea typeface="Rockwell"/>
              <a:cs typeface="Rockwell"/>
              <a:sym typeface="Rockwe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p327"/>
          <p:cNvSpPr txBox="1">
            <a:spLocks noGrp="1"/>
          </p:cNvSpPr>
          <p:nvPr>
            <p:ph type="body" idx="1"/>
          </p:nvPr>
        </p:nvSpPr>
        <p:spPr>
          <a:xfrm>
            <a:off x="533399" y="1418317"/>
            <a:ext cx="5377543" cy="5287284"/>
          </a:xfrm>
          <a:prstGeom prst="rect">
            <a:avLst/>
          </a:prstGeom>
          <a:noFill/>
          <a:ln>
            <a:noFill/>
          </a:ln>
        </p:spPr>
        <p:txBody>
          <a:bodyPr spcFirstLastPara="1" wrap="square" lIns="91425" tIns="45700" rIns="91425" bIns="45700" anchor="t" anchorCtr="0">
            <a:noAutofit/>
          </a:bodyPr>
          <a:lstStyle/>
          <a:p>
            <a:pPr marL="171450" lvl="1" indent="-171450" algn="l" rtl="0">
              <a:lnSpc>
                <a:spcPct val="90000"/>
              </a:lnSpc>
              <a:spcBef>
                <a:spcPts val="0"/>
              </a:spcBef>
              <a:spcAft>
                <a:spcPts val="0"/>
              </a:spcAft>
              <a:buClr>
                <a:schemeClr val="dk2"/>
              </a:buClr>
              <a:buSzPts val="2000"/>
              <a:buFont typeface="Noto Sans Symbols"/>
              <a:buChar char="▪"/>
            </a:pPr>
            <a:r>
              <a:rPr lang="en-US" sz="2400" dirty="0">
                <a:latin typeface="Century Gothic" panose="020B0502020202020204" pitchFamily="34" charset="0"/>
              </a:rPr>
              <a:t>Groups chose similar questions, either: How does the mass of the cart affect the motion? Or, how does the angle of incline affect the motion?</a:t>
            </a:r>
            <a:endParaRPr sz="2400" dirty="0">
              <a:latin typeface="Century Gothic" panose="020B0502020202020204" pitchFamily="34" charset="0"/>
            </a:endParaRPr>
          </a:p>
          <a:p>
            <a:pPr marL="171450" lvl="0" indent="-171450" algn="l" rtl="0">
              <a:lnSpc>
                <a:spcPct val="90000"/>
              </a:lnSpc>
              <a:spcBef>
                <a:spcPts val="750"/>
              </a:spcBef>
              <a:spcAft>
                <a:spcPts val="0"/>
              </a:spcAft>
              <a:buClr>
                <a:schemeClr val="dk2"/>
              </a:buClr>
              <a:buSzPts val="2000"/>
              <a:buFont typeface="Noto Sans Symbols"/>
              <a:buChar char="▪"/>
            </a:pPr>
            <a:r>
              <a:rPr lang="en-US" sz="2400" dirty="0"/>
              <a:t>Groups identified dependent variable(s), independent variable(s), and the set up for their experiment, all groups using the same materials.</a:t>
            </a:r>
            <a:endParaRPr sz="2400" dirty="0"/>
          </a:p>
          <a:p>
            <a:pPr marL="171450" lvl="0" indent="-171450" algn="l" rtl="0">
              <a:lnSpc>
                <a:spcPct val="90000"/>
              </a:lnSpc>
              <a:spcBef>
                <a:spcPts val="750"/>
              </a:spcBef>
              <a:spcAft>
                <a:spcPts val="0"/>
              </a:spcAft>
              <a:buClr>
                <a:schemeClr val="dk2"/>
              </a:buClr>
              <a:buSzPts val="2000"/>
              <a:buFont typeface="Noto Sans Symbols"/>
              <a:buChar char="▪"/>
            </a:pPr>
            <a:r>
              <a:rPr lang="en-US" sz="2400" dirty="0"/>
              <a:t>Students experimented and collected data. </a:t>
            </a:r>
            <a:endParaRPr sz="2400" dirty="0"/>
          </a:p>
          <a:p>
            <a:pPr marL="171450" lvl="0" indent="-171450" algn="l" rtl="0">
              <a:lnSpc>
                <a:spcPct val="90000"/>
              </a:lnSpc>
              <a:spcBef>
                <a:spcPts val="750"/>
              </a:spcBef>
              <a:spcAft>
                <a:spcPts val="0"/>
              </a:spcAft>
              <a:buClr>
                <a:schemeClr val="dk2"/>
              </a:buClr>
              <a:buSzPts val="2000"/>
              <a:buFont typeface="Noto Sans Symbols"/>
              <a:buChar char="▪"/>
            </a:pPr>
            <a:r>
              <a:rPr lang="en-US" sz="2400" dirty="0"/>
              <a:t>Students presented their initial questions, design process, and Lab results.</a:t>
            </a:r>
            <a:endParaRPr sz="2400" dirty="0"/>
          </a:p>
        </p:txBody>
      </p:sp>
      <p:sp>
        <p:nvSpPr>
          <p:cNvPr id="2021" name="Google Shape;2021;p327"/>
          <p:cNvSpPr txBox="1">
            <a:spLocks noGrp="1"/>
          </p:cNvSpPr>
          <p:nvPr>
            <p:ph type="title"/>
          </p:nvPr>
        </p:nvSpPr>
        <p:spPr>
          <a:xfrm>
            <a:off x="533399" y="927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sz="4400" dirty="0">
                <a:solidFill>
                  <a:schemeClr val="tx1"/>
                </a:solidFill>
              </a:rPr>
              <a:t>Next Steps with Student Questions</a:t>
            </a:r>
            <a:endParaRPr sz="4400" dirty="0">
              <a:solidFill>
                <a:schemeClr val="tx1"/>
              </a:solidFill>
            </a:endParaRPr>
          </a:p>
        </p:txBody>
      </p:sp>
      <p:pic>
        <p:nvPicPr>
          <p:cNvPr id="2022" name="Google Shape;2022;p327" descr="https://lh4.googleusercontent.com/8CZXR3Ytk_cgkrNq5ntns_4fpUz7qNGMEYunG5yZ2Fbqs5JZeKL16xXVApjRmNOVxX8Mj_soWegC_3qkuN3nn9xjApNGWcfKLF2pjAt-zt3CzpwTwSW2cR2m2kBh5bEuYtm0duLCpFg"/>
          <p:cNvPicPr preferRelativeResize="0"/>
          <p:nvPr/>
        </p:nvPicPr>
        <p:blipFill rotWithShape="1">
          <a:blip r:embed="rId3">
            <a:alphaModFix/>
          </a:blip>
          <a:srcRect t="16227" b="10985"/>
          <a:stretch/>
        </p:blipFill>
        <p:spPr>
          <a:xfrm>
            <a:off x="6196138" y="1175656"/>
            <a:ext cx="5563498" cy="539931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328"/>
          <p:cNvSpPr txBox="1">
            <a:spLocks noGrp="1"/>
          </p:cNvSpPr>
          <p:nvPr>
            <p:ph type="title"/>
          </p:nvPr>
        </p:nvSpPr>
        <p:spPr>
          <a:xfrm>
            <a:off x="1959117" y="240320"/>
            <a:ext cx="7886700" cy="994172"/>
          </a:xfrm>
          <a:prstGeom prst="rect">
            <a:avLst/>
          </a:prstGeom>
          <a:noFill/>
          <a:ln>
            <a:noFill/>
          </a:ln>
        </p:spPr>
        <p:txBody>
          <a:bodyPr spcFirstLastPara="1" wrap="square" lIns="68550" tIns="34275" rIns="68550" bIns="34275" anchor="t" anchorCtr="0">
            <a:noAutofit/>
          </a:bodyPr>
          <a:lstStyle/>
          <a:p>
            <a:pPr marL="0" lvl="0" indent="0" algn="ctr" rtl="0">
              <a:lnSpc>
                <a:spcPct val="100000"/>
              </a:lnSpc>
              <a:spcBef>
                <a:spcPts val="0"/>
              </a:spcBef>
              <a:spcAft>
                <a:spcPts val="0"/>
              </a:spcAft>
              <a:buClr>
                <a:schemeClr val="accent1"/>
              </a:buClr>
              <a:buSzPts val="1100"/>
              <a:buFont typeface="Rockwell"/>
              <a:buNone/>
            </a:pPr>
            <a:r>
              <a:rPr lang="en-US" sz="4400" dirty="0">
                <a:solidFill>
                  <a:schemeClr val="tx1"/>
                </a:solidFill>
              </a:rPr>
              <a:t>Classroom Example: </a:t>
            </a:r>
            <a:br>
              <a:rPr lang="en-US" sz="4400" dirty="0">
                <a:solidFill>
                  <a:schemeClr val="tx1"/>
                </a:solidFill>
              </a:rPr>
            </a:br>
            <a:r>
              <a:rPr lang="en-US" sz="4400" dirty="0">
                <a:solidFill>
                  <a:schemeClr val="tx1"/>
                </a:solidFill>
              </a:rPr>
              <a:t>AP Physics</a:t>
            </a:r>
            <a:endParaRPr sz="4400" dirty="0">
              <a:solidFill>
                <a:schemeClr val="tx1"/>
              </a:solidFill>
            </a:endParaRPr>
          </a:p>
        </p:txBody>
      </p:sp>
      <p:sp>
        <p:nvSpPr>
          <p:cNvPr id="2028" name="Google Shape;2028;p328"/>
          <p:cNvSpPr txBox="1">
            <a:spLocks noGrp="1"/>
          </p:cNvSpPr>
          <p:nvPr>
            <p:ph type="body" idx="1"/>
          </p:nvPr>
        </p:nvSpPr>
        <p:spPr>
          <a:xfrm>
            <a:off x="2387151" y="2607179"/>
            <a:ext cx="7714792" cy="2426375"/>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Clr>
                <a:schemeClr val="dk1"/>
              </a:buClr>
              <a:buSzPts val="2800"/>
              <a:buNone/>
            </a:pPr>
            <a:r>
              <a:rPr lang="en-US" sz="2800" u="sng" dirty="0">
                <a:sym typeface="Rockwell"/>
              </a:rPr>
              <a:t>Teacher:</a:t>
            </a:r>
            <a:r>
              <a:rPr lang="en-US" sz="2800" dirty="0">
                <a:sym typeface="Rockwell"/>
              </a:rPr>
              <a:t> Rachel </a:t>
            </a:r>
            <a:r>
              <a:rPr lang="en-US" sz="2800" dirty="0" err="1">
                <a:sym typeface="Rockwell"/>
              </a:rPr>
              <a:t>Riemer</a:t>
            </a:r>
            <a:r>
              <a:rPr lang="en-US" sz="2800" dirty="0">
                <a:sym typeface="Rockwell"/>
              </a:rPr>
              <a:t>, Cambridge, MA</a:t>
            </a:r>
            <a:endParaRPr dirty="0"/>
          </a:p>
          <a:p>
            <a:pPr marL="0" lvl="0" indent="0" algn="l" rtl="0">
              <a:lnSpc>
                <a:spcPct val="100000"/>
              </a:lnSpc>
              <a:spcBef>
                <a:spcPts val="1500"/>
              </a:spcBef>
              <a:spcAft>
                <a:spcPts val="0"/>
              </a:spcAft>
              <a:buClr>
                <a:schemeClr val="dk1"/>
              </a:buClr>
              <a:buSzPts val="2800"/>
              <a:buNone/>
            </a:pPr>
            <a:r>
              <a:rPr lang="en-US" sz="2800" u="sng" dirty="0">
                <a:sym typeface="Rockwell"/>
              </a:rPr>
              <a:t>Topic:</a:t>
            </a:r>
            <a:r>
              <a:rPr lang="en-US" sz="2800" dirty="0">
                <a:sym typeface="Rockwell"/>
              </a:rPr>
              <a:t> Bias in science</a:t>
            </a:r>
            <a:endParaRPr dirty="0"/>
          </a:p>
          <a:p>
            <a:pPr marL="0" lvl="0" indent="0" algn="l" rtl="0">
              <a:lnSpc>
                <a:spcPct val="100000"/>
              </a:lnSpc>
              <a:spcBef>
                <a:spcPts val="1500"/>
              </a:spcBef>
              <a:spcAft>
                <a:spcPts val="0"/>
              </a:spcAft>
              <a:buClr>
                <a:schemeClr val="dk1"/>
              </a:buClr>
              <a:buSzPts val="2800"/>
              <a:buNone/>
            </a:pPr>
            <a:r>
              <a:rPr lang="en-US" sz="2800" u="sng" dirty="0">
                <a:sym typeface="Rockwell"/>
              </a:rPr>
              <a:t>Purpose:</a:t>
            </a:r>
            <a:r>
              <a:rPr lang="en-US" sz="2800" dirty="0">
                <a:sym typeface="Rockwell"/>
              </a:rPr>
              <a:t> To open up discussion around an important issue</a:t>
            </a:r>
            <a:endParaRPr sz="2800" dirty="0">
              <a:sym typeface="Rockwe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sp>
        <p:nvSpPr>
          <p:cNvPr id="2033" name="Google Shape;2033;p329"/>
          <p:cNvSpPr txBox="1">
            <a:spLocks noGrp="1"/>
          </p:cNvSpPr>
          <p:nvPr>
            <p:ph type="title"/>
          </p:nvPr>
        </p:nvSpPr>
        <p:spPr>
          <a:xfrm>
            <a:off x="838200" y="927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sz="4400" dirty="0">
                <a:solidFill>
                  <a:schemeClr val="tx1"/>
                </a:solidFill>
              </a:rPr>
              <a:t>Question Focus</a:t>
            </a:r>
            <a:endParaRPr sz="4400" dirty="0">
              <a:solidFill>
                <a:schemeClr val="tx1"/>
              </a:solidFill>
            </a:endParaRPr>
          </a:p>
        </p:txBody>
      </p:sp>
      <p:sp>
        <p:nvSpPr>
          <p:cNvPr id="2034" name="Google Shape;2034;p329"/>
          <p:cNvSpPr txBox="1"/>
          <p:nvPr/>
        </p:nvSpPr>
        <p:spPr>
          <a:xfrm>
            <a:off x="3357154" y="3021874"/>
            <a:ext cx="547769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Rockwell"/>
              <a:buNone/>
            </a:pPr>
            <a:r>
              <a:rPr lang="en-US" sz="4800" b="0" i="0" u="none" strike="noStrike" cap="none" dirty="0">
                <a:solidFill>
                  <a:srgbClr val="000000"/>
                </a:solidFill>
                <a:latin typeface="Century Gothic" panose="020B0502020202020204" pitchFamily="34" charset="0"/>
                <a:ea typeface="Rockwell"/>
                <a:cs typeface="Rockwell"/>
                <a:sym typeface="Rockwell"/>
              </a:rPr>
              <a:t>Bias in Science</a:t>
            </a:r>
            <a:endParaRPr sz="4800" b="0" i="0" u="none" strike="noStrike" cap="none" dirty="0">
              <a:solidFill>
                <a:srgbClr val="000000"/>
              </a:solidFill>
              <a:latin typeface="Century Gothic" panose="020B0502020202020204" pitchFamily="34" charset="0"/>
              <a:ea typeface="Rockwell"/>
              <a:cs typeface="Rockwell"/>
              <a:sym typeface="Rockwe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330"/>
          <p:cNvSpPr txBox="1">
            <a:spLocks noGrp="1"/>
          </p:cNvSpPr>
          <p:nvPr>
            <p:ph type="title"/>
          </p:nvPr>
        </p:nvSpPr>
        <p:spPr>
          <a:xfrm>
            <a:off x="838200" y="927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sz="4400" dirty="0">
                <a:solidFill>
                  <a:schemeClr val="tx1"/>
                </a:solidFill>
              </a:rPr>
              <a:t>Student Questions</a:t>
            </a:r>
            <a:endParaRPr sz="4400" dirty="0">
              <a:solidFill>
                <a:schemeClr val="tx1"/>
              </a:solidFill>
            </a:endParaRPr>
          </a:p>
        </p:txBody>
      </p:sp>
      <p:sp>
        <p:nvSpPr>
          <p:cNvPr id="2041" name="Google Shape;2041;p330"/>
          <p:cNvSpPr txBox="1">
            <a:spLocks noGrp="1"/>
          </p:cNvSpPr>
          <p:nvPr>
            <p:ph type="body" idx="1"/>
          </p:nvPr>
        </p:nvSpPr>
        <p:spPr>
          <a:xfrm>
            <a:off x="448235" y="1478481"/>
            <a:ext cx="5966012" cy="5125518"/>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90000"/>
              </a:lnSpc>
              <a:spcBef>
                <a:spcPts val="0"/>
              </a:spcBef>
              <a:spcAft>
                <a:spcPts val="0"/>
              </a:spcAft>
              <a:buClr>
                <a:schemeClr val="dk1"/>
              </a:buClr>
              <a:buSzPts val="2100"/>
              <a:buFont typeface="Rockwell"/>
              <a:buAutoNum type="arabicPeriod"/>
            </a:pPr>
            <a:r>
              <a:rPr lang="en-US" dirty="0"/>
              <a:t>What are some </a:t>
            </a:r>
            <a:r>
              <a:rPr lang="en-US" dirty="0" err="1"/>
              <a:t>occurences</a:t>
            </a:r>
            <a:r>
              <a:rPr lang="en-US" dirty="0"/>
              <a:t>? </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What topics in science have most bias? </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is bias defined?</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Are there different types of biases in science?</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does bias affect experiments and results?</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does bias influence data collection?</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Is it possible to be completely bias free?</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How to reduce bias?</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Why is there bias?</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Is bias intrinsic?</a:t>
            </a:r>
            <a:endParaRPr dirty="0"/>
          </a:p>
          <a:p>
            <a:pPr marL="457200" lvl="0" indent="-457200" algn="l" rtl="0">
              <a:lnSpc>
                <a:spcPct val="90000"/>
              </a:lnSpc>
              <a:spcBef>
                <a:spcPts val="750"/>
              </a:spcBef>
              <a:spcAft>
                <a:spcPts val="0"/>
              </a:spcAft>
              <a:buClr>
                <a:schemeClr val="dk1"/>
              </a:buClr>
              <a:buSzPts val="2100"/>
              <a:buFont typeface="Rockwell"/>
              <a:buAutoNum type="arabicPeriod"/>
            </a:pPr>
            <a:r>
              <a:rPr lang="en-US" dirty="0"/>
              <a:t>Is bias necessarily bad?</a:t>
            </a:r>
            <a:endParaRPr dirty="0"/>
          </a:p>
          <a:p>
            <a:pPr marL="0" lvl="0" indent="0" algn="l" rtl="0">
              <a:lnSpc>
                <a:spcPct val="90000"/>
              </a:lnSpc>
              <a:spcBef>
                <a:spcPts val="750"/>
              </a:spcBef>
              <a:spcAft>
                <a:spcPts val="0"/>
              </a:spcAft>
              <a:buClr>
                <a:schemeClr val="dk1"/>
              </a:buClr>
              <a:buSzPts val="2100"/>
              <a:buNone/>
            </a:pPr>
            <a:endParaRPr dirty="0"/>
          </a:p>
        </p:txBody>
      </p:sp>
      <p:sp>
        <p:nvSpPr>
          <p:cNvPr id="2042" name="Google Shape;2042;p330"/>
          <p:cNvSpPr txBox="1"/>
          <p:nvPr/>
        </p:nvSpPr>
        <p:spPr>
          <a:xfrm>
            <a:off x="6414247" y="1418316"/>
            <a:ext cx="5273488" cy="5185683"/>
          </a:xfrm>
          <a:prstGeom prst="rect">
            <a:avLst/>
          </a:prstGeom>
          <a:noFill/>
          <a:ln>
            <a:noFill/>
          </a:ln>
        </p:spPr>
        <p:txBody>
          <a:bodyPr spcFirstLastPara="1" wrap="square" lIns="91425" tIns="45700" rIns="91425" bIns="45700" anchor="t" anchorCtr="0">
            <a:normAutofit lnSpcReduction="10000"/>
          </a:bodyPr>
          <a:lstStyle/>
          <a:p>
            <a:pPr marL="457200" marR="0" lvl="0" indent="-457200" algn="l" rtl="0">
              <a:lnSpc>
                <a:spcPct val="90000"/>
              </a:lnSpc>
              <a:spcBef>
                <a:spcPts val="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How important is the fact that there is bias? (O)🡪 Is it important that there is bias? (C)</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When in history did bias in results of experiments affect the public?</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How do you quantify bias? </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What increases/decreases bias?</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What is the trend of bias in science? More? Less?</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Are certain groups of people more easily biased? (C)🡪 What are the certain groups of people? (O)</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How can we eliminate bias in high school experiments w/o high tech?</a:t>
            </a:r>
            <a:endParaRPr dirty="0">
              <a:latin typeface="Century Gothic" panose="020B0502020202020204" pitchFamily="34" charset="0"/>
            </a:endParaRPr>
          </a:p>
          <a:p>
            <a:pPr marL="457200" marR="0" lvl="0" indent="-457200" algn="l" rtl="0">
              <a:lnSpc>
                <a:spcPct val="90000"/>
              </a:lnSpc>
              <a:spcBef>
                <a:spcPts val="750"/>
              </a:spcBef>
              <a:spcAft>
                <a:spcPts val="0"/>
              </a:spcAft>
              <a:buClr>
                <a:srgbClr val="000000"/>
              </a:buClr>
              <a:buSzPts val="2100"/>
              <a:buFont typeface="Rockwell"/>
              <a:buAutoNum type="arabicPeriod" startAt="12"/>
            </a:pPr>
            <a:r>
              <a:rPr lang="en-US" sz="2100" b="0" i="0" u="none" strike="noStrike" cap="none" dirty="0">
                <a:solidFill>
                  <a:srgbClr val="000000"/>
                </a:solidFill>
                <a:latin typeface="Century Gothic" panose="020B0502020202020204" pitchFamily="34" charset="0"/>
                <a:ea typeface="Rockwell"/>
                <a:cs typeface="Rockwell"/>
                <a:sym typeface="Rockwell"/>
              </a:rPr>
              <a:t>What’s in place now to reduce bias?</a:t>
            </a:r>
            <a:endParaRPr dirty="0">
              <a:latin typeface="Century Gothic" panose="020B0502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275"/>
          <p:cNvSpPr txBox="1">
            <a:spLocks noGrp="1"/>
          </p:cNvSpPr>
          <p:nvPr>
            <p:ph type="body" idx="1"/>
          </p:nvPr>
        </p:nvSpPr>
        <p:spPr>
          <a:xfrm>
            <a:off x="703375" y="2236325"/>
            <a:ext cx="10689000" cy="187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200" dirty="0">
                <a:latin typeface="Century Gothic" panose="020B0502020202020204" pitchFamily="34" charset="0"/>
                <a:ea typeface="Calibri"/>
                <a:cs typeface="Calibri"/>
                <a:sym typeface="Calibri"/>
              </a:rPr>
              <a:t>“Generating questions divergently and then working to improve them through convergent and metacognitive thinking”</a:t>
            </a:r>
            <a:endParaRPr sz="3200" dirty="0">
              <a:latin typeface="Century Gothic" panose="020B0502020202020204" pitchFamily="34" charset="0"/>
              <a:ea typeface="Calibri"/>
              <a:cs typeface="Calibri"/>
              <a:sym typeface="Calibri"/>
            </a:endParaRPr>
          </a:p>
        </p:txBody>
      </p:sp>
      <p:sp>
        <p:nvSpPr>
          <p:cNvPr id="1589" name="Google Shape;1589;p275"/>
          <p:cNvSpPr txBox="1">
            <a:spLocks noGrp="1"/>
          </p:cNvSpPr>
          <p:nvPr>
            <p:ph type="title"/>
          </p:nvPr>
        </p:nvSpPr>
        <p:spPr>
          <a:xfrm>
            <a:off x="703375" y="121023"/>
            <a:ext cx="108294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000"/>
              </a:spcBef>
              <a:spcAft>
                <a:spcPts val="0"/>
              </a:spcAft>
              <a:buNone/>
            </a:pPr>
            <a:r>
              <a:rPr lang="en-US" sz="4000" dirty="0">
                <a:solidFill>
                  <a:schemeClr val="dk1"/>
                </a:solidFill>
                <a:latin typeface="Century Gothic" panose="020B0502020202020204" pitchFamily="34" charset="0"/>
                <a:ea typeface="Roboto"/>
                <a:cs typeface="Roboto"/>
                <a:sym typeface="Roboto"/>
              </a:rPr>
              <a:t>Question Formulation (QF)</a:t>
            </a:r>
            <a:endParaRPr sz="5000" dirty="0">
              <a:solidFill>
                <a:schemeClr val="dk1"/>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8">
                                            <p:txEl>
                                              <p:pRg st="0" end="0"/>
                                            </p:txEl>
                                          </p:spTgt>
                                        </p:tgtEl>
                                        <p:attrNameLst>
                                          <p:attrName>style.visibility</p:attrName>
                                        </p:attrNameLst>
                                      </p:cBhvr>
                                      <p:to>
                                        <p:strVal val="visible"/>
                                      </p:to>
                                    </p:set>
                                    <p:animEffect transition="in" filter="fade">
                                      <p:cBhvr>
                                        <p:cTn id="7" dur="500"/>
                                        <p:tgtEl>
                                          <p:spTgt spid="15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331"/>
          <p:cNvSpPr txBox="1">
            <a:spLocks noGrp="1"/>
          </p:cNvSpPr>
          <p:nvPr>
            <p:ph type="title"/>
          </p:nvPr>
        </p:nvSpPr>
        <p:spPr>
          <a:xfrm>
            <a:off x="745602" y="1043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sz="4400" dirty="0">
                <a:solidFill>
                  <a:schemeClr val="tx1"/>
                </a:solidFill>
              </a:rPr>
              <a:t>Next Steps with Students’ Questions</a:t>
            </a:r>
            <a:endParaRPr sz="4400" dirty="0">
              <a:solidFill>
                <a:schemeClr val="tx1"/>
              </a:solidFill>
            </a:endParaRPr>
          </a:p>
        </p:txBody>
      </p:sp>
      <p:sp>
        <p:nvSpPr>
          <p:cNvPr id="2049" name="Google Shape;2049;p331"/>
          <p:cNvSpPr txBox="1">
            <a:spLocks noGrp="1"/>
          </p:cNvSpPr>
          <p:nvPr>
            <p:ph type="body" idx="1"/>
          </p:nvPr>
        </p:nvSpPr>
        <p:spPr>
          <a:xfrm>
            <a:off x="745603" y="1617281"/>
            <a:ext cx="10668632" cy="1774101"/>
          </a:xfrm>
          <a:prstGeom prst="rect">
            <a:avLst/>
          </a:prstGeom>
          <a:noFill/>
          <a:ln>
            <a:noFill/>
          </a:ln>
        </p:spPr>
        <p:txBody>
          <a:bodyPr spcFirstLastPara="1" wrap="square" lIns="91425" tIns="45700" rIns="91425" bIns="45700" anchor="t" anchorCtr="0">
            <a:noAutofit/>
          </a:bodyPr>
          <a:lstStyle/>
          <a:p>
            <a:pPr indent="-457200">
              <a:lnSpc>
                <a:spcPct val="114000"/>
              </a:lnSpc>
              <a:spcBef>
                <a:spcPts val="0"/>
              </a:spcBef>
              <a:buClr>
                <a:schemeClr val="tx1"/>
              </a:buClr>
              <a:buSzPct val="100000"/>
            </a:pPr>
            <a:r>
              <a:rPr lang="en-US" sz="3200" dirty="0"/>
              <a:t>Students identified patterns that emerged from their questions</a:t>
            </a:r>
            <a:endParaRPr sz="2400" dirty="0"/>
          </a:p>
          <a:p>
            <a:pPr indent="-457200">
              <a:lnSpc>
                <a:spcPct val="114000"/>
              </a:lnSpc>
              <a:buClrTx/>
              <a:buSzPct val="100000"/>
              <a:buFont typeface="Arial" panose="020B0604020202020204" pitchFamily="34" charset="0"/>
              <a:buChar char="•"/>
            </a:pPr>
            <a:r>
              <a:rPr lang="en-US" sz="3200" dirty="0"/>
              <a:t>They categorized their questions into those patterns</a:t>
            </a:r>
            <a:endParaRPr sz="2400" dirty="0"/>
          </a:p>
          <a:p>
            <a:pPr indent="-457200">
              <a:lnSpc>
                <a:spcPct val="114000"/>
              </a:lnSpc>
              <a:buClrTx/>
              <a:buSzPct val="100000"/>
              <a:buFont typeface="Arial" panose="020B0604020202020204" pitchFamily="34" charset="0"/>
              <a:buChar char="•"/>
            </a:pPr>
            <a:r>
              <a:rPr lang="en-US" sz="3200" dirty="0"/>
              <a:t>Students priority questions were used as a class discussion activity</a:t>
            </a:r>
            <a:endParaRPr sz="32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53"/>
        <p:cNvGrpSpPr/>
        <p:nvPr/>
      </p:nvGrpSpPr>
      <p:grpSpPr>
        <a:xfrm>
          <a:off x="0" y="0"/>
          <a:ext cx="0" cy="0"/>
          <a:chOff x="0" y="0"/>
          <a:chExt cx="0" cy="0"/>
        </a:xfrm>
      </p:grpSpPr>
      <p:sp>
        <p:nvSpPr>
          <p:cNvPr id="2054" name="Google Shape;2054;p332"/>
          <p:cNvSpPr txBox="1">
            <a:spLocks noGrp="1"/>
          </p:cNvSpPr>
          <p:nvPr>
            <p:ph type="title"/>
          </p:nvPr>
        </p:nvSpPr>
        <p:spPr>
          <a:xfrm>
            <a:off x="325483" y="85099"/>
            <a:ext cx="5578704" cy="12830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sz="4000" b="0" dirty="0">
                <a:solidFill>
                  <a:schemeClr val="tx1"/>
                </a:solidFill>
              </a:rPr>
              <a:t>Students’ Categorization</a:t>
            </a:r>
            <a:endParaRPr sz="4000" b="0" dirty="0">
              <a:solidFill>
                <a:schemeClr val="tx1"/>
              </a:solidFill>
            </a:endParaRPr>
          </a:p>
        </p:txBody>
      </p:sp>
      <p:sp>
        <p:nvSpPr>
          <p:cNvPr id="2055" name="Google Shape;2055;p332"/>
          <p:cNvSpPr txBox="1">
            <a:spLocks noGrp="1"/>
          </p:cNvSpPr>
          <p:nvPr>
            <p:ph type="body" idx="4294967295"/>
          </p:nvPr>
        </p:nvSpPr>
        <p:spPr>
          <a:xfrm>
            <a:off x="325483" y="4552949"/>
            <a:ext cx="4862513" cy="2053547"/>
          </a:xfrm>
          <a:prstGeom prst="rect">
            <a:avLst/>
          </a:prstGeom>
          <a:solidFill>
            <a:srgbClr val="E3E3F7"/>
          </a:solid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accent6"/>
              </a:buClr>
              <a:buSzPct val="100000"/>
              <a:buNone/>
            </a:pPr>
            <a:r>
              <a:rPr lang="en-US" b="1" dirty="0">
                <a:solidFill>
                  <a:schemeClr val="accent6"/>
                </a:solidFill>
                <a:latin typeface="Century Gothic" panose="020B0502020202020204" pitchFamily="34" charset="0"/>
              </a:rPr>
              <a:t>Examples</a:t>
            </a:r>
            <a:endParaRPr dirty="0">
              <a:latin typeface="Century Gothic" panose="020B0502020202020204" pitchFamily="34" charset="0"/>
            </a:endParaRPr>
          </a:p>
          <a:p>
            <a:pPr marL="171450" lvl="0" indent="-171481" algn="l" rtl="0">
              <a:lnSpc>
                <a:spcPct val="90000"/>
              </a:lnSpc>
              <a:spcBef>
                <a:spcPts val="750"/>
              </a:spcBef>
              <a:spcAft>
                <a:spcPts val="0"/>
              </a:spcAft>
              <a:buClr>
                <a:schemeClr val="accent6"/>
              </a:buClr>
              <a:buSzPct val="100000"/>
              <a:buChar char="•"/>
            </a:pPr>
            <a:r>
              <a:rPr lang="en-US" sz="2300" dirty="0">
                <a:latin typeface="Century Gothic" panose="020B0502020202020204" pitchFamily="34" charset="0"/>
              </a:rPr>
              <a:t>What are some </a:t>
            </a:r>
            <a:r>
              <a:rPr lang="en-US" sz="2300" dirty="0" err="1">
                <a:latin typeface="Century Gothic" panose="020B0502020202020204" pitchFamily="34" charset="0"/>
              </a:rPr>
              <a:t>occurences</a:t>
            </a:r>
            <a:r>
              <a:rPr lang="en-US" sz="2300" dirty="0">
                <a:latin typeface="Century Gothic" panose="020B0502020202020204" pitchFamily="34" charset="0"/>
              </a:rPr>
              <a:t>?</a:t>
            </a:r>
            <a:endParaRPr dirty="0">
              <a:latin typeface="Century Gothic" panose="020B0502020202020204" pitchFamily="34" charset="0"/>
            </a:endParaRPr>
          </a:p>
          <a:p>
            <a:pPr marL="171450" lvl="0" indent="-171481" algn="l" rtl="0">
              <a:lnSpc>
                <a:spcPct val="90000"/>
              </a:lnSpc>
              <a:spcBef>
                <a:spcPts val="750"/>
              </a:spcBef>
              <a:spcAft>
                <a:spcPts val="0"/>
              </a:spcAft>
              <a:buClr>
                <a:schemeClr val="accent6"/>
              </a:buClr>
              <a:buSzPct val="100000"/>
              <a:buChar char="•"/>
            </a:pPr>
            <a:r>
              <a:rPr lang="en-US" sz="2300" dirty="0">
                <a:latin typeface="Century Gothic" panose="020B0502020202020204" pitchFamily="34" charset="0"/>
              </a:rPr>
              <a:t>What topics in science have most bias?</a:t>
            </a:r>
            <a:endParaRPr dirty="0">
              <a:latin typeface="Century Gothic" panose="020B0502020202020204" pitchFamily="34" charset="0"/>
            </a:endParaRPr>
          </a:p>
          <a:p>
            <a:pPr marL="171450" lvl="0" indent="-171481" algn="l" rtl="0">
              <a:lnSpc>
                <a:spcPct val="90000"/>
              </a:lnSpc>
              <a:spcBef>
                <a:spcPts val="750"/>
              </a:spcBef>
              <a:spcAft>
                <a:spcPts val="0"/>
              </a:spcAft>
              <a:buClr>
                <a:schemeClr val="accent6"/>
              </a:buClr>
              <a:buSzPct val="100000"/>
              <a:buChar char="•"/>
            </a:pPr>
            <a:r>
              <a:rPr lang="en-US" sz="2300" dirty="0">
                <a:latin typeface="Century Gothic" panose="020B0502020202020204" pitchFamily="34" charset="0"/>
              </a:rPr>
              <a:t>Are there different types of bias in science?</a:t>
            </a:r>
            <a:endParaRPr dirty="0">
              <a:latin typeface="Century Gothic" panose="020B0502020202020204" pitchFamily="34" charset="0"/>
            </a:endParaRPr>
          </a:p>
        </p:txBody>
      </p:sp>
      <p:sp>
        <p:nvSpPr>
          <p:cNvPr id="2056" name="Google Shape;2056;p332"/>
          <p:cNvSpPr txBox="1"/>
          <p:nvPr/>
        </p:nvSpPr>
        <p:spPr>
          <a:xfrm>
            <a:off x="6454589" y="2077223"/>
            <a:ext cx="5273488" cy="5022824"/>
          </a:xfrm>
          <a:prstGeom prst="rect">
            <a:avLst/>
          </a:prstGeom>
          <a:noFill/>
          <a:ln>
            <a:noFill/>
          </a:ln>
        </p:spPr>
        <p:txBody>
          <a:bodyPr spcFirstLastPara="1" wrap="square" lIns="91425" tIns="45700" rIns="91425" bIns="45700" anchor="t" anchorCtr="0">
            <a:normAutofit/>
          </a:bodyPr>
          <a:lstStyle/>
          <a:p>
            <a:pPr marL="457200" marR="0" lvl="0" indent="-323850" algn="l" rtl="0">
              <a:lnSpc>
                <a:spcPct val="90000"/>
              </a:lnSpc>
              <a:spcBef>
                <a:spcPts val="0"/>
              </a:spcBef>
              <a:spcAft>
                <a:spcPts val="0"/>
              </a:spcAft>
              <a:buClr>
                <a:schemeClr val="dk1"/>
              </a:buClr>
              <a:buSzPts val="2100"/>
              <a:buFont typeface="Rockwell"/>
              <a:buNone/>
            </a:pPr>
            <a:endParaRPr sz="2100" b="1" i="0" u="none" strike="noStrike" cap="none" dirty="0">
              <a:solidFill>
                <a:srgbClr val="000000"/>
              </a:solidFill>
              <a:latin typeface="Century Gothic" panose="020B0502020202020204" pitchFamily="34" charset="0"/>
              <a:ea typeface="Rockwell"/>
              <a:cs typeface="Rockwell"/>
              <a:sym typeface="Rockwell"/>
            </a:endParaRPr>
          </a:p>
        </p:txBody>
      </p:sp>
      <p:sp>
        <p:nvSpPr>
          <p:cNvPr id="2057" name="Google Shape;2057;p332"/>
          <p:cNvSpPr txBox="1"/>
          <p:nvPr/>
        </p:nvSpPr>
        <p:spPr>
          <a:xfrm>
            <a:off x="5609812" y="4716837"/>
            <a:ext cx="6345741" cy="1889659"/>
          </a:xfrm>
          <a:prstGeom prst="rect">
            <a:avLst/>
          </a:prstGeom>
          <a:solidFill>
            <a:srgbClr val="FDE8D1"/>
          </a:solid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F6921E"/>
              </a:buClr>
              <a:buSzPts val="2100"/>
              <a:buFont typeface="Arial"/>
              <a:buNone/>
            </a:pPr>
            <a:r>
              <a:rPr lang="en-US" sz="2100" b="1" i="0" u="none" strike="noStrike" cap="none" dirty="0">
                <a:solidFill>
                  <a:srgbClr val="F6921E"/>
                </a:solidFill>
                <a:latin typeface="Century Gothic" panose="020B0502020202020204" pitchFamily="34" charset="0"/>
                <a:ea typeface="Rockwell"/>
                <a:cs typeface="Rockwell"/>
                <a:sym typeface="Rockwell"/>
              </a:rPr>
              <a:t>Patterns/trends</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F6921E"/>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What is the trend of bias in science? More? Less?</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F6921E"/>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Are certain groups of people more easily biased? (C) 🡪 What are the certain groups of people? (O)</a:t>
            </a:r>
            <a:endParaRPr sz="2100" b="0" i="0" u="none" strike="noStrike" cap="none" dirty="0">
              <a:solidFill>
                <a:srgbClr val="000000"/>
              </a:solidFill>
              <a:latin typeface="Century Gothic" panose="020B0502020202020204" pitchFamily="34" charset="0"/>
              <a:ea typeface="Rockwell"/>
              <a:cs typeface="Rockwell"/>
              <a:sym typeface="Rockwell"/>
            </a:endParaRPr>
          </a:p>
        </p:txBody>
      </p:sp>
      <p:sp>
        <p:nvSpPr>
          <p:cNvPr id="2058" name="Google Shape;2058;p332"/>
          <p:cNvSpPr txBox="1"/>
          <p:nvPr/>
        </p:nvSpPr>
        <p:spPr>
          <a:xfrm>
            <a:off x="325483" y="1368148"/>
            <a:ext cx="4863054" cy="3072999"/>
          </a:xfrm>
          <a:prstGeom prst="rect">
            <a:avLst/>
          </a:prstGeom>
          <a:solidFill>
            <a:srgbClr val="C2E3F6"/>
          </a:solid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56993"/>
              </a:buClr>
              <a:buSzPts val="2100"/>
              <a:buFont typeface="Arial"/>
              <a:buNone/>
            </a:pPr>
            <a:r>
              <a:rPr lang="en-US" sz="2100" b="1" i="0" u="none" strike="noStrike" cap="none" dirty="0">
                <a:solidFill>
                  <a:srgbClr val="156993"/>
                </a:solidFill>
                <a:latin typeface="Century Gothic" panose="020B0502020202020204" pitchFamily="34" charset="0"/>
                <a:ea typeface="Rockwell"/>
                <a:cs typeface="Rockwell"/>
                <a:sym typeface="Rockwell"/>
              </a:rPr>
              <a:t>History/definition</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156993"/>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How is bias defined?</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156993"/>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Why is there bias?</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156993"/>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Is bias intrinsic?</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156993"/>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Is bias necessarily bad? </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156993"/>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When in history did bias in results of experiments affect the public? </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156993"/>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How do you quantify bias?</a:t>
            </a:r>
            <a:endParaRPr dirty="0">
              <a:latin typeface="Century Gothic" panose="020B0502020202020204" pitchFamily="34" charset="0"/>
            </a:endParaRPr>
          </a:p>
        </p:txBody>
      </p:sp>
      <p:sp>
        <p:nvSpPr>
          <p:cNvPr id="2059" name="Google Shape;2059;p332"/>
          <p:cNvSpPr txBox="1"/>
          <p:nvPr/>
        </p:nvSpPr>
        <p:spPr>
          <a:xfrm>
            <a:off x="5639387" y="460920"/>
            <a:ext cx="6345741" cy="1173163"/>
          </a:xfrm>
          <a:prstGeom prst="rect">
            <a:avLst/>
          </a:prstGeom>
          <a:solidFill>
            <a:srgbClr val="F8DADA"/>
          </a:solid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rgbClr val="DD5050"/>
              </a:buClr>
              <a:buSzPts val="2100"/>
              <a:buFont typeface="Arial"/>
              <a:buNone/>
            </a:pPr>
            <a:r>
              <a:rPr lang="en-US" sz="2100" b="1" i="0" u="none" strike="noStrike" cap="none" dirty="0">
                <a:solidFill>
                  <a:srgbClr val="DD5050"/>
                </a:solidFill>
                <a:latin typeface="Century Gothic" panose="020B0502020202020204" pitchFamily="34" charset="0"/>
                <a:ea typeface="Rockwell"/>
                <a:cs typeface="Rockwell"/>
                <a:sym typeface="Rockwell"/>
              </a:rPr>
              <a:t>Impact</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DD5050"/>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How does bias affect experiments and results?</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DD5050"/>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How does bias affect influence data collection?</a:t>
            </a:r>
            <a:endParaRPr dirty="0">
              <a:latin typeface="Century Gothic" panose="020B0502020202020204" pitchFamily="34" charset="0"/>
            </a:endParaRPr>
          </a:p>
        </p:txBody>
      </p:sp>
      <p:sp>
        <p:nvSpPr>
          <p:cNvPr id="2060" name="Google Shape;2060;p332"/>
          <p:cNvSpPr txBox="1"/>
          <p:nvPr/>
        </p:nvSpPr>
        <p:spPr>
          <a:xfrm>
            <a:off x="5609812" y="1767622"/>
            <a:ext cx="6345741" cy="2763719"/>
          </a:xfrm>
          <a:prstGeom prst="rect">
            <a:avLst/>
          </a:prstGeom>
          <a:solidFill>
            <a:srgbClr val="E2F5DE"/>
          </a:solid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74D061"/>
              </a:buClr>
              <a:buSzPts val="2100"/>
              <a:buFont typeface="Arial"/>
              <a:buNone/>
            </a:pPr>
            <a:r>
              <a:rPr lang="en-US" sz="2100" b="1" i="0" u="none" strike="noStrike" cap="none" dirty="0">
                <a:solidFill>
                  <a:srgbClr val="74D061"/>
                </a:solidFill>
                <a:latin typeface="Century Gothic" panose="020B0502020202020204" pitchFamily="34" charset="0"/>
                <a:ea typeface="Rockwell"/>
                <a:cs typeface="Rockwell"/>
                <a:sym typeface="Rockwell"/>
              </a:rPr>
              <a:t>Help/reduce</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74D061"/>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Is it possible to be completely bias free?</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74D061"/>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How do you reduce bias?</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74D061"/>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What increases/decreases bias?</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74D061"/>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How can we eliminate bias in high school experiments w/o high tech?</a:t>
            </a:r>
            <a:endParaRPr dirty="0">
              <a:latin typeface="Century Gothic" panose="020B0502020202020204" pitchFamily="34" charset="0"/>
            </a:endParaRPr>
          </a:p>
          <a:p>
            <a:pPr marL="171450" marR="0" lvl="0" indent="-171450" algn="l" rtl="0">
              <a:lnSpc>
                <a:spcPct val="90000"/>
              </a:lnSpc>
              <a:spcBef>
                <a:spcPts val="750"/>
              </a:spcBef>
              <a:spcAft>
                <a:spcPts val="0"/>
              </a:spcAft>
              <a:buClr>
                <a:srgbClr val="74D061"/>
              </a:buClr>
              <a:buSzPts val="2100"/>
              <a:buFont typeface="Arial"/>
              <a:buChar char="•"/>
            </a:pPr>
            <a:r>
              <a:rPr lang="en-US" sz="2100" b="0" i="0" u="none" strike="noStrike" cap="none" dirty="0">
                <a:solidFill>
                  <a:srgbClr val="000000"/>
                </a:solidFill>
                <a:latin typeface="Century Gothic" panose="020B0502020202020204" pitchFamily="34" charset="0"/>
                <a:ea typeface="Rockwell"/>
                <a:cs typeface="Rockwell"/>
                <a:sym typeface="Rockwell"/>
              </a:rPr>
              <a:t>What’s in place now to reduce bias?</a:t>
            </a:r>
            <a:endParaRPr dirty="0">
              <a:latin typeface="Century Gothic" panose="020B0502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Google Shape;2065;p333"/>
          <p:cNvSpPr txBox="1"/>
          <p:nvPr/>
        </p:nvSpPr>
        <p:spPr>
          <a:xfrm>
            <a:off x="-250010" y="438267"/>
            <a:ext cx="2171700" cy="9540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2800"/>
              <a:buFont typeface="Calibri"/>
              <a:buNone/>
            </a:pPr>
            <a:r>
              <a:rPr lang="en-US" sz="2800" b="1" i="0" u="none" strike="noStrike" cap="none" dirty="0">
                <a:solidFill>
                  <a:schemeClr val="dk1"/>
                </a:solidFill>
                <a:latin typeface="Century Gothic" panose="020B0502020202020204" pitchFamily="34" charset="0"/>
                <a:ea typeface="Roboto"/>
                <a:cs typeface="Roboto"/>
                <a:sym typeface="Roboto"/>
              </a:rPr>
              <a:t>Question Focus</a:t>
            </a:r>
            <a:endParaRPr dirty="0">
              <a:solidFill>
                <a:schemeClr val="dk1"/>
              </a:solidFill>
              <a:latin typeface="Century Gothic" panose="020B0502020202020204" pitchFamily="34" charset="0"/>
              <a:ea typeface="Roboto"/>
              <a:cs typeface="Roboto"/>
              <a:sym typeface="Roboto"/>
            </a:endParaRPr>
          </a:p>
        </p:txBody>
      </p:sp>
      <p:cxnSp>
        <p:nvCxnSpPr>
          <p:cNvPr id="2066" name="Google Shape;2066;p333"/>
          <p:cNvCxnSpPr/>
          <p:nvPr/>
        </p:nvCxnSpPr>
        <p:spPr>
          <a:xfrm>
            <a:off x="665913" y="1336816"/>
            <a:ext cx="847725" cy="355600"/>
          </a:xfrm>
          <a:prstGeom prst="straightConnector1">
            <a:avLst/>
          </a:prstGeom>
          <a:noFill/>
          <a:ln w="57150" cap="flat" cmpd="sng">
            <a:solidFill>
              <a:schemeClr val="dk2"/>
            </a:solidFill>
            <a:prstDash val="solid"/>
            <a:round/>
            <a:headEnd type="none" w="sm" len="sm"/>
            <a:tailEnd type="stealth" w="lg" len="lg"/>
          </a:ln>
        </p:spPr>
      </p:cxnSp>
      <p:grpSp>
        <p:nvGrpSpPr>
          <p:cNvPr id="2067" name="Google Shape;2067;p333"/>
          <p:cNvGrpSpPr/>
          <p:nvPr/>
        </p:nvGrpSpPr>
        <p:grpSpPr>
          <a:xfrm>
            <a:off x="1837488" y="438267"/>
            <a:ext cx="3722687" cy="5442904"/>
            <a:chOff x="2250092" y="476309"/>
            <a:chExt cx="4082445" cy="6122338"/>
          </a:xfrm>
        </p:grpSpPr>
        <p:grpSp>
          <p:nvGrpSpPr>
            <p:cNvPr id="2068" name="Google Shape;2068;p333"/>
            <p:cNvGrpSpPr/>
            <p:nvPr/>
          </p:nvGrpSpPr>
          <p:grpSpPr>
            <a:xfrm>
              <a:off x="2250092" y="476309"/>
              <a:ext cx="4082445" cy="6122338"/>
              <a:chOff x="2578100" y="458788"/>
              <a:chExt cx="4083050" cy="6122338"/>
            </a:xfrm>
          </p:grpSpPr>
          <p:grpSp>
            <p:nvGrpSpPr>
              <p:cNvPr id="2069" name="Google Shape;2069;p333"/>
              <p:cNvGrpSpPr/>
              <p:nvPr/>
            </p:nvGrpSpPr>
            <p:grpSpPr>
              <a:xfrm>
                <a:off x="2578100" y="458788"/>
                <a:ext cx="4083050" cy="6122338"/>
                <a:chOff x="2578100" y="458788"/>
                <a:chExt cx="4083050" cy="6122338"/>
              </a:xfrm>
            </p:grpSpPr>
            <p:grpSp>
              <p:nvGrpSpPr>
                <p:cNvPr id="2070" name="Google Shape;2070;p333"/>
                <p:cNvGrpSpPr/>
                <p:nvPr/>
              </p:nvGrpSpPr>
              <p:grpSpPr>
                <a:xfrm>
                  <a:off x="2578100" y="458788"/>
                  <a:ext cx="4083050" cy="6122338"/>
                  <a:chOff x="2578100" y="458788"/>
                  <a:chExt cx="4083050" cy="6122338"/>
                </a:xfrm>
              </p:grpSpPr>
              <p:pic>
                <p:nvPicPr>
                  <p:cNvPr id="2071" name="Google Shape;2071;p333"/>
                  <p:cNvPicPr preferRelativeResize="0"/>
                  <p:nvPr/>
                </p:nvPicPr>
                <p:blipFill rotWithShape="1">
                  <a:blip r:embed="rId3">
                    <a:alphaModFix/>
                  </a:blip>
                  <a:srcRect/>
                  <a:stretch/>
                </p:blipFill>
                <p:spPr>
                  <a:xfrm>
                    <a:off x="2578100" y="458788"/>
                    <a:ext cx="4083050" cy="6106913"/>
                  </a:xfrm>
                  <a:prstGeom prst="rect">
                    <a:avLst/>
                  </a:prstGeom>
                  <a:noFill/>
                  <a:ln>
                    <a:noFill/>
                  </a:ln>
                </p:spPr>
              </p:pic>
              <p:pic>
                <p:nvPicPr>
                  <p:cNvPr id="2072" name="Google Shape;2072;p333" descr="Screen Shot 2015-03-19 at 4.29.44 PM.png"/>
                  <p:cNvPicPr preferRelativeResize="0"/>
                  <p:nvPr/>
                </p:nvPicPr>
                <p:blipFill rotWithShape="1">
                  <a:blip r:embed="rId4">
                    <a:alphaModFix/>
                  </a:blip>
                  <a:srcRect t="2531" r="1244" b="26740"/>
                  <a:stretch/>
                </p:blipFill>
                <p:spPr>
                  <a:xfrm>
                    <a:off x="2620364" y="3001867"/>
                    <a:ext cx="4015131" cy="3579259"/>
                  </a:xfrm>
                  <a:prstGeom prst="rect">
                    <a:avLst/>
                  </a:prstGeom>
                  <a:noFill/>
                  <a:ln>
                    <a:noFill/>
                  </a:ln>
                </p:spPr>
              </p:pic>
            </p:grpSp>
            <p:sp>
              <p:nvSpPr>
                <p:cNvPr id="2073" name="Google Shape;2073;p333"/>
                <p:cNvSpPr txBox="1"/>
                <p:nvPr/>
              </p:nvSpPr>
              <p:spPr>
                <a:xfrm>
                  <a:off x="2882900" y="736600"/>
                  <a:ext cx="3556000" cy="5632312"/>
                </a:xfrm>
                <a:prstGeom prst="rect">
                  <a:avLst/>
                </a:prstGeom>
                <a:noFill/>
                <a:ln w="9525" cap="flat" cmpd="sng">
                  <a:solidFill>
                    <a:srgbClr val="AEA49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Rockwell"/>
                    <a:buNone/>
                  </a:pPr>
                  <a:endParaRPr sz="1400" b="0" i="0" u="none" strike="noStrike" cap="none" dirty="0">
                    <a:solidFill>
                      <a:srgbClr val="000000"/>
                    </a:solidFill>
                    <a:latin typeface="Century Gothic" panose="020B0502020202020204" pitchFamily="34" charset="0"/>
                    <a:ea typeface="Calibri"/>
                    <a:cs typeface="Calibri"/>
                    <a:sym typeface="Calibri"/>
                  </a:endParaRPr>
                </a:p>
              </p:txBody>
            </p:sp>
          </p:grpSp>
          <p:sp>
            <p:nvSpPr>
              <p:cNvPr id="2074" name="Google Shape;2074;p333"/>
              <p:cNvSpPr txBox="1"/>
              <p:nvPr/>
            </p:nvSpPr>
            <p:spPr>
              <a:xfrm>
                <a:off x="3985230" y="3086100"/>
                <a:ext cx="260350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entury Gothic" panose="020B0502020202020204" pitchFamily="34" charset="0"/>
                    <a:ea typeface="Calibri"/>
                    <a:cs typeface="Calibri"/>
                    <a:sym typeface="Calibri"/>
                  </a:rPr>
                  <a:t>Andrewartha, H. G. </a:t>
                </a:r>
                <a:endParaRPr dirty="0">
                  <a:latin typeface="Century Gothic" panose="020B0502020202020204" pitchFamily="34" charset="0"/>
                </a:endParaRPr>
              </a:p>
            </p:txBody>
          </p:sp>
        </p:grpSp>
        <p:sp>
          <p:nvSpPr>
            <p:cNvPr id="2075" name="Google Shape;2075;p333"/>
            <p:cNvSpPr txBox="1"/>
            <p:nvPr/>
          </p:nvSpPr>
          <p:spPr>
            <a:xfrm>
              <a:off x="3245170" y="2107119"/>
              <a:ext cx="2174826" cy="58578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AEA495"/>
                </a:buClr>
                <a:buSzPts val="3200"/>
                <a:buFont typeface="Calibri"/>
                <a:buNone/>
              </a:pPr>
              <a:r>
                <a:rPr lang="en-US" sz="3200" b="0" i="0" u="none" strike="noStrike" cap="none" dirty="0">
                  <a:solidFill>
                    <a:srgbClr val="AEA495"/>
                  </a:solidFill>
                  <a:latin typeface="Century Gothic" panose="020B0502020202020204" pitchFamily="34" charset="0"/>
                  <a:ea typeface="Calibri"/>
                  <a:cs typeface="Calibri"/>
                  <a:sym typeface="Calibri"/>
                </a:rPr>
                <a:t>Organisms</a:t>
              </a:r>
              <a:endParaRPr dirty="0">
                <a:latin typeface="Century Gothic" panose="020B0502020202020204" pitchFamily="34" charset="0"/>
              </a:endParaRPr>
            </a:p>
          </p:txBody>
        </p:sp>
        <p:sp>
          <p:nvSpPr>
            <p:cNvPr id="2076" name="Google Shape;2076;p333"/>
            <p:cNvSpPr/>
            <p:nvPr/>
          </p:nvSpPr>
          <p:spPr>
            <a:xfrm>
              <a:off x="2292350" y="649345"/>
              <a:ext cx="3997930" cy="2273300"/>
            </a:xfrm>
            <a:prstGeom prst="donut">
              <a:avLst>
                <a:gd name="adj" fmla="val 2897"/>
              </a:avLst>
            </a:prstGeom>
            <a:solidFill>
              <a:srgbClr val="FF0000"/>
            </a:solidFill>
            <a:ln w="12700" cap="flat" cmpd="sng">
              <a:solidFill>
                <a:srgbClr val="FF0000"/>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Rockwell"/>
                <a:buNone/>
              </a:pPr>
              <a:endParaRPr sz="1800" b="0" i="0" u="none" strike="noStrike" cap="none" dirty="0">
                <a:solidFill>
                  <a:srgbClr val="000000"/>
                </a:solidFill>
                <a:latin typeface="Century Gothic" panose="020B0502020202020204" pitchFamily="34" charset="0"/>
                <a:ea typeface="Rockwell"/>
                <a:cs typeface="Rockwell"/>
                <a:sym typeface="Rockwell"/>
              </a:endParaRPr>
            </a:p>
          </p:txBody>
        </p:sp>
      </p:grpSp>
      <p:sp>
        <p:nvSpPr>
          <p:cNvPr id="2077" name="Google Shape;2077;p333"/>
          <p:cNvSpPr txBox="1">
            <a:spLocks noGrp="1"/>
          </p:cNvSpPr>
          <p:nvPr>
            <p:ph type="body" idx="1"/>
          </p:nvPr>
        </p:nvSpPr>
        <p:spPr>
          <a:xfrm>
            <a:off x="6257800" y="926425"/>
            <a:ext cx="5172300" cy="449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sz="2800" u="sng" dirty="0">
                <a:solidFill>
                  <a:schemeClr val="dk1"/>
                </a:solidFill>
                <a:latin typeface="Century Gothic" panose="020B0502020202020204" pitchFamily="34" charset="0"/>
                <a:ea typeface="Roboto"/>
                <a:cs typeface="Roboto"/>
                <a:sym typeface="Roboto"/>
              </a:rPr>
              <a:t>Professor:</a:t>
            </a:r>
            <a:r>
              <a:rPr lang="en-US" sz="2800" dirty="0">
                <a:solidFill>
                  <a:schemeClr val="dk1"/>
                </a:solidFill>
                <a:latin typeface="Century Gothic" panose="020B0502020202020204" pitchFamily="34" charset="0"/>
                <a:ea typeface="Roboto"/>
                <a:cs typeface="Roboto"/>
                <a:sym typeface="Roboto"/>
              </a:rPr>
              <a:t> Dan Perlman, Ph.D. </a:t>
            </a:r>
            <a:r>
              <a:rPr lang="en-US" sz="2400" dirty="0">
                <a:solidFill>
                  <a:schemeClr val="dk1"/>
                </a:solidFill>
                <a:latin typeface="Century Gothic" panose="020B0502020202020204" pitchFamily="34" charset="0"/>
                <a:ea typeface="Roboto"/>
                <a:cs typeface="Roboto"/>
                <a:sym typeface="Roboto"/>
              </a:rPr>
              <a:t>Associate Provost of Innovation in Education, Professor of Biology, Brandeis University </a:t>
            </a:r>
            <a:endParaRPr dirty="0">
              <a:latin typeface="Century Gothic" panose="020B0502020202020204" pitchFamily="34" charset="0"/>
              <a:ea typeface="Roboto"/>
              <a:cs typeface="Roboto"/>
              <a:sym typeface="Roboto"/>
            </a:endParaRPr>
          </a:p>
          <a:p>
            <a:pPr marL="0" lvl="0" indent="0" algn="l" rtl="0">
              <a:lnSpc>
                <a:spcPct val="100000"/>
              </a:lnSpc>
              <a:spcBef>
                <a:spcPts val="1000"/>
              </a:spcBef>
              <a:spcAft>
                <a:spcPts val="0"/>
              </a:spcAft>
              <a:buClr>
                <a:schemeClr val="dk1"/>
              </a:buClr>
              <a:buSzPts val="2800"/>
              <a:buNone/>
            </a:pPr>
            <a:r>
              <a:rPr lang="en-US" sz="2800" u="sng" dirty="0">
                <a:solidFill>
                  <a:schemeClr val="dk1"/>
                </a:solidFill>
                <a:latin typeface="Century Gothic" panose="020B0502020202020204" pitchFamily="34" charset="0"/>
                <a:ea typeface="Roboto"/>
                <a:cs typeface="Roboto"/>
                <a:sym typeface="Roboto"/>
              </a:rPr>
              <a:t>Topic:</a:t>
            </a:r>
            <a:r>
              <a:rPr lang="en-US" sz="2800" dirty="0">
                <a:solidFill>
                  <a:schemeClr val="dk1"/>
                </a:solidFill>
                <a:latin typeface="Century Gothic" panose="020B0502020202020204" pitchFamily="34" charset="0"/>
                <a:ea typeface="Roboto"/>
                <a:cs typeface="Roboto"/>
                <a:sym typeface="Roboto"/>
              </a:rPr>
              <a:t> Evolutionary Ecology</a:t>
            </a:r>
            <a:endParaRPr sz="2800" dirty="0">
              <a:solidFill>
                <a:schemeClr val="dk1"/>
              </a:solidFill>
              <a:latin typeface="Century Gothic" panose="020B0502020202020204" pitchFamily="34" charset="0"/>
              <a:ea typeface="Roboto"/>
              <a:cs typeface="Roboto"/>
              <a:sym typeface="Roboto"/>
            </a:endParaRPr>
          </a:p>
          <a:p>
            <a:pPr marL="0" lvl="0" indent="0" algn="l" rtl="0">
              <a:lnSpc>
                <a:spcPct val="100000"/>
              </a:lnSpc>
              <a:spcBef>
                <a:spcPts val="1000"/>
              </a:spcBef>
              <a:spcAft>
                <a:spcPts val="0"/>
              </a:spcAft>
              <a:buClr>
                <a:schemeClr val="dk1"/>
              </a:buClr>
              <a:buSzPts val="2800"/>
              <a:buNone/>
            </a:pPr>
            <a:r>
              <a:rPr lang="en-US" sz="2800" u="sng" dirty="0">
                <a:solidFill>
                  <a:schemeClr val="dk1"/>
                </a:solidFill>
                <a:latin typeface="Century Gothic" panose="020B0502020202020204" pitchFamily="34" charset="0"/>
                <a:ea typeface="Roboto"/>
                <a:cs typeface="Roboto"/>
                <a:sym typeface="Roboto"/>
              </a:rPr>
              <a:t>Purpose:</a:t>
            </a:r>
            <a:r>
              <a:rPr lang="en-US" sz="2800" dirty="0">
                <a:solidFill>
                  <a:schemeClr val="dk1"/>
                </a:solidFill>
                <a:latin typeface="Century Gothic" panose="020B0502020202020204" pitchFamily="34" charset="0"/>
                <a:ea typeface="Roboto"/>
                <a:cs typeface="Roboto"/>
                <a:sym typeface="Roboto"/>
              </a:rPr>
              <a:t> Introducing and concluding a course on ecology</a:t>
            </a:r>
            <a:endParaRPr dirty="0">
              <a:latin typeface="Century Gothic" panose="020B0502020202020204" pitchFamily="34" charset="0"/>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2083" name="Google Shape;2083;p334"/>
          <p:cNvSpPr txBox="1">
            <a:spLocks noGrp="1"/>
          </p:cNvSpPr>
          <p:nvPr>
            <p:ph type="title"/>
          </p:nvPr>
        </p:nvSpPr>
        <p:spPr>
          <a:xfrm>
            <a:off x="728521" y="191961"/>
            <a:ext cx="10515600" cy="846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Rockwell"/>
              <a:buNone/>
            </a:pPr>
            <a:r>
              <a:rPr lang="en-US" sz="3959" dirty="0">
                <a:solidFill>
                  <a:schemeClr val="dk1"/>
                </a:solidFill>
                <a:latin typeface="Century Gothic" panose="020B0502020202020204" pitchFamily="34" charset="0"/>
                <a:ea typeface="Roboto"/>
                <a:cs typeface="Roboto"/>
                <a:sym typeface="Roboto"/>
              </a:rPr>
              <a:t>Examples of development of student ability to formulate better questions </a:t>
            </a:r>
            <a:endParaRPr sz="3959" dirty="0">
              <a:solidFill>
                <a:schemeClr val="dk1"/>
              </a:solidFill>
              <a:latin typeface="Century Gothic" panose="020B0502020202020204" pitchFamily="34" charset="0"/>
              <a:ea typeface="Roboto"/>
              <a:cs typeface="Roboto"/>
              <a:sym typeface="Roboto"/>
            </a:endParaRPr>
          </a:p>
        </p:txBody>
      </p:sp>
      <p:sp>
        <p:nvSpPr>
          <p:cNvPr id="2084" name="Google Shape;2084;p334"/>
          <p:cNvSpPr txBox="1">
            <a:spLocks noGrp="1"/>
          </p:cNvSpPr>
          <p:nvPr>
            <p:ph type="body" idx="1"/>
          </p:nvPr>
        </p:nvSpPr>
        <p:spPr>
          <a:xfrm>
            <a:off x="942975" y="2465340"/>
            <a:ext cx="10515600" cy="2984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Font typeface="Roboto"/>
              <a:buChar char="•"/>
            </a:pPr>
            <a:r>
              <a:rPr lang="en-US" sz="2400" dirty="0">
                <a:solidFill>
                  <a:schemeClr val="dk1"/>
                </a:solidFill>
                <a:latin typeface="Century Gothic" panose="020B0502020202020204" pitchFamily="34" charset="0"/>
                <a:ea typeface="Roboto"/>
                <a:cs typeface="Roboto"/>
                <a:sym typeface="Roboto"/>
              </a:rPr>
              <a:t>How do you measure species abundance? (start)</a:t>
            </a:r>
            <a:endParaRPr dirty="0">
              <a:latin typeface="Century Gothic" panose="020B0502020202020204" pitchFamily="34" charset="0"/>
              <a:ea typeface="Roboto"/>
              <a:cs typeface="Roboto"/>
              <a:sym typeface="Roboto"/>
            </a:endParaRPr>
          </a:p>
          <a:p>
            <a:pPr marL="0" lvl="0" indent="0" algn="l" rtl="0">
              <a:lnSpc>
                <a:spcPct val="90000"/>
              </a:lnSpc>
              <a:spcBef>
                <a:spcPts val="1000"/>
              </a:spcBef>
              <a:spcAft>
                <a:spcPts val="0"/>
              </a:spcAft>
              <a:buClr>
                <a:schemeClr val="dk1"/>
              </a:buClr>
              <a:buSzPts val="2400"/>
              <a:buNone/>
            </a:pPr>
            <a:r>
              <a:rPr lang="ja-JP" altLang="en-US" sz="2400" dirty="0">
                <a:ea typeface="Roboto"/>
                <a:cs typeface="Roboto"/>
                <a:sym typeface="Roboto"/>
              </a:rPr>
              <a:t>→</a:t>
            </a:r>
            <a:r>
              <a:rPr lang="en-US" sz="2400" dirty="0">
                <a:solidFill>
                  <a:schemeClr val="dk1"/>
                </a:solidFill>
                <a:latin typeface="Century Gothic" panose="020B0502020202020204" pitchFamily="34" charset="0"/>
                <a:ea typeface="Roboto"/>
                <a:cs typeface="Roboto"/>
                <a:sym typeface="Roboto"/>
              </a:rPr>
              <a:t>How do you measure species abundance if it has a naturally varying population size? (end)</a:t>
            </a:r>
            <a:endParaRPr dirty="0">
              <a:latin typeface="Century Gothic" panose="020B0502020202020204" pitchFamily="34" charset="0"/>
              <a:ea typeface="Roboto"/>
              <a:cs typeface="Roboto"/>
              <a:sym typeface="Roboto"/>
            </a:endParaRPr>
          </a:p>
          <a:p>
            <a:pPr marL="0" lvl="0" indent="0" algn="l" rtl="0">
              <a:lnSpc>
                <a:spcPct val="90000"/>
              </a:lnSpc>
              <a:spcBef>
                <a:spcPts val="1000"/>
              </a:spcBef>
              <a:spcAft>
                <a:spcPts val="0"/>
              </a:spcAft>
              <a:buClr>
                <a:schemeClr val="dk1"/>
              </a:buClr>
              <a:buSzPts val="2400"/>
              <a:buNone/>
            </a:pPr>
            <a:endParaRPr sz="2400" dirty="0">
              <a:solidFill>
                <a:schemeClr val="dk1"/>
              </a:solidFill>
              <a:latin typeface="Century Gothic" panose="020B0502020202020204" pitchFamily="34" charset="0"/>
              <a:ea typeface="Roboto"/>
              <a:cs typeface="Roboto"/>
              <a:sym typeface="Roboto"/>
            </a:endParaRPr>
          </a:p>
          <a:p>
            <a:pPr marL="228600" lvl="0" indent="-228600" algn="l" rtl="0">
              <a:lnSpc>
                <a:spcPct val="90000"/>
              </a:lnSpc>
              <a:spcBef>
                <a:spcPts val="1000"/>
              </a:spcBef>
              <a:spcAft>
                <a:spcPts val="0"/>
              </a:spcAft>
              <a:buClr>
                <a:schemeClr val="dk1"/>
              </a:buClr>
              <a:buSzPts val="2400"/>
              <a:buFont typeface="Roboto"/>
              <a:buChar char="•"/>
            </a:pPr>
            <a:r>
              <a:rPr lang="en-US" sz="2400" dirty="0">
                <a:solidFill>
                  <a:schemeClr val="dk1"/>
                </a:solidFill>
                <a:latin typeface="Century Gothic" panose="020B0502020202020204" pitchFamily="34" charset="0"/>
                <a:ea typeface="Roboto"/>
                <a:cs typeface="Roboto"/>
                <a:sym typeface="Roboto"/>
              </a:rPr>
              <a:t>What are the typical patterns of abundance? Distribution?  (start)</a:t>
            </a:r>
            <a:endParaRPr dirty="0">
              <a:latin typeface="Century Gothic" panose="020B0502020202020204" pitchFamily="34" charset="0"/>
              <a:ea typeface="Roboto"/>
              <a:cs typeface="Roboto"/>
              <a:sym typeface="Roboto"/>
            </a:endParaRPr>
          </a:p>
          <a:p>
            <a:pPr marL="0" lvl="0" indent="0">
              <a:buSzPts val="2400"/>
              <a:buNone/>
            </a:pPr>
            <a:r>
              <a:rPr lang="ja-JP" altLang="en-US" sz="2400" dirty="0">
                <a:ea typeface="Roboto"/>
                <a:cs typeface="Roboto"/>
                <a:sym typeface="Roboto"/>
              </a:rPr>
              <a:t>→</a:t>
            </a:r>
            <a:r>
              <a:rPr lang="en-US" sz="2400" dirty="0">
                <a:solidFill>
                  <a:schemeClr val="dk1"/>
                </a:solidFill>
                <a:latin typeface="Century Gothic" panose="020B0502020202020204" pitchFamily="34" charset="0"/>
                <a:ea typeface="Roboto"/>
                <a:cs typeface="Roboto"/>
                <a:sym typeface="Roboto"/>
              </a:rPr>
              <a:t>When measuring distribution, how do we define a species when it gradually changes over space?  (end)</a:t>
            </a:r>
            <a:endParaRPr sz="2400" dirty="0">
              <a:solidFill>
                <a:schemeClr val="dk1"/>
              </a:solidFill>
              <a:latin typeface="Century Gothic" panose="020B0502020202020204" pitchFamily="34" charset="0"/>
              <a:ea typeface="Roboto"/>
              <a:cs typeface="Roboto"/>
              <a:sym typeface="Roboto"/>
            </a:endParaRPr>
          </a:p>
        </p:txBody>
      </p:sp>
      <p:sp>
        <p:nvSpPr>
          <p:cNvPr id="2085" name="Google Shape;2085;p334"/>
          <p:cNvSpPr txBox="1"/>
          <p:nvPr/>
        </p:nvSpPr>
        <p:spPr>
          <a:xfrm>
            <a:off x="942975" y="1616609"/>
            <a:ext cx="10515600" cy="111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629DD1"/>
              </a:buClr>
              <a:buSzPts val="2400"/>
              <a:buFont typeface="Rockwell"/>
              <a:buNone/>
            </a:pPr>
            <a:r>
              <a:rPr lang="en-US" sz="3200" dirty="0">
                <a:solidFill>
                  <a:schemeClr val="dk1"/>
                </a:solidFill>
                <a:latin typeface="Century Gothic" panose="020B0502020202020204" pitchFamily="34" charset="0"/>
                <a:ea typeface="Roboto"/>
                <a:cs typeface="Roboto"/>
                <a:sym typeface="Roboto"/>
              </a:rPr>
              <a:t>QFocus: Distribution and Abundance of Organisms</a:t>
            </a:r>
            <a:endParaRPr sz="3200" b="1" i="0" u="none" strike="noStrike" cap="none" dirty="0">
              <a:solidFill>
                <a:schemeClr val="dk1"/>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8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8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90"/>
        <p:cNvGrpSpPr/>
        <p:nvPr/>
      </p:nvGrpSpPr>
      <p:grpSpPr>
        <a:xfrm>
          <a:off x="0" y="0"/>
          <a:ext cx="0" cy="0"/>
          <a:chOff x="0" y="0"/>
          <a:chExt cx="0" cy="0"/>
        </a:xfrm>
      </p:grpSpPr>
      <p:sp>
        <p:nvSpPr>
          <p:cNvPr id="2091" name="Google Shape;2091;p335"/>
          <p:cNvSpPr txBox="1">
            <a:spLocks noGrp="1"/>
          </p:cNvSpPr>
          <p:nvPr>
            <p:ph type="title"/>
          </p:nvPr>
        </p:nvSpPr>
        <p:spPr>
          <a:xfrm>
            <a:off x="728521" y="191961"/>
            <a:ext cx="10515600" cy="846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Student reflections</a:t>
            </a:r>
            <a:endParaRPr dirty="0">
              <a:solidFill>
                <a:schemeClr val="dk1"/>
              </a:solidFill>
              <a:latin typeface="Century Gothic" panose="020B0502020202020204" pitchFamily="34" charset="0"/>
              <a:ea typeface="Roboto"/>
              <a:cs typeface="Roboto"/>
              <a:sym typeface="Roboto"/>
            </a:endParaRPr>
          </a:p>
        </p:txBody>
      </p:sp>
      <p:sp>
        <p:nvSpPr>
          <p:cNvPr id="2092" name="Google Shape;2092;p335"/>
          <p:cNvSpPr txBox="1">
            <a:spLocks noGrp="1"/>
          </p:cNvSpPr>
          <p:nvPr>
            <p:ph type="body" idx="1"/>
          </p:nvPr>
        </p:nvSpPr>
        <p:spPr>
          <a:xfrm>
            <a:off x="728521" y="1603683"/>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solidFill>
                  <a:schemeClr val="dk1"/>
                </a:solidFill>
                <a:latin typeface="Century Gothic" panose="020B0502020202020204" pitchFamily="34" charset="0"/>
                <a:ea typeface="Roboto"/>
                <a:cs typeface="Roboto"/>
                <a:sym typeface="Roboto"/>
              </a:rPr>
              <a:t>“The QFT really teaches a way of thinking so students can be thinking critically every time they read, trying to connect the concepts and deciding whether to take facts and information at face value or to dig a little deeper.”</a:t>
            </a:r>
            <a:endParaRPr dirty="0">
              <a:latin typeface="Century Gothic" panose="020B0502020202020204" pitchFamily="34" charset="0"/>
              <a:ea typeface="Roboto"/>
              <a:cs typeface="Roboto"/>
              <a:sym typeface="Roboto"/>
            </a:endParaRPr>
          </a:p>
          <a:p>
            <a:pPr marL="0" lvl="0" indent="0" algn="l" rtl="0">
              <a:lnSpc>
                <a:spcPct val="90000"/>
              </a:lnSpc>
              <a:spcBef>
                <a:spcPts val="1000"/>
              </a:spcBef>
              <a:spcAft>
                <a:spcPts val="0"/>
              </a:spcAft>
              <a:buClr>
                <a:schemeClr val="dk1"/>
              </a:buClr>
              <a:buSzPts val="1100"/>
              <a:buNone/>
            </a:pPr>
            <a:endParaRPr sz="1100" dirty="0">
              <a:latin typeface="Century Gothic" panose="020B0502020202020204" pitchFamily="34" charset="0"/>
              <a:ea typeface="Roboto"/>
              <a:cs typeface="Roboto"/>
              <a:sym typeface="Roboto"/>
            </a:endParaRPr>
          </a:p>
          <a:p>
            <a:pPr marL="0" lvl="0" indent="0" algn="l" rtl="0">
              <a:lnSpc>
                <a:spcPct val="90000"/>
              </a:lnSpc>
              <a:spcBef>
                <a:spcPts val="1000"/>
              </a:spcBef>
              <a:spcAft>
                <a:spcPts val="0"/>
              </a:spcAft>
              <a:buClr>
                <a:schemeClr val="dk1"/>
              </a:buClr>
              <a:buSzPts val="1100"/>
              <a:buNone/>
            </a:pPr>
            <a:endParaRPr sz="1100" dirty="0">
              <a:solidFill>
                <a:schemeClr val="dk1"/>
              </a:solidFill>
              <a:latin typeface="Century Gothic" panose="020B0502020202020204" pitchFamily="34" charset="0"/>
              <a:ea typeface="Roboto"/>
              <a:cs typeface="Roboto"/>
              <a:sym typeface="Roboto"/>
            </a:endParaRPr>
          </a:p>
          <a:p>
            <a:pPr marL="0" lvl="0" indent="0" algn="l" rtl="0">
              <a:lnSpc>
                <a:spcPct val="90000"/>
              </a:lnSpc>
              <a:spcBef>
                <a:spcPts val="1000"/>
              </a:spcBef>
              <a:spcAft>
                <a:spcPts val="0"/>
              </a:spcAft>
              <a:buClr>
                <a:schemeClr val="dk1"/>
              </a:buClr>
              <a:buSzPts val="2800"/>
              <a:buNone/>
            </a:pPr>
            <a:r>
              <a:rPr lang="en-US" dirty="0">
                <a:solidFill>
                  <a:schemeClr val="dk1"/>
                </a:solidFill>
                <a:latin typeface="Century Gothic" panose="020B0502020202020204" pitchFamily="34" charset="0"/>
                <a:ea typeface="Roboto"/>
                <a:cs typeface="Roboto"/>
                <a:sym typeface="Roboto"/>
              </a:rPr>
              <a:t>“…Developing our own questions …encourages us to avoid making assumptions about seemingly basic or evident concepts... I really like how the QFT exercises …have helped to make the learning environment more interactive…”</a:t>
            </a:r>
            <a:endParaRPr sz="2400" dirty="0">
              <a:solidFill>
                <a:schemeClr val="dk1"/>
              </a:solidFill>
              <a:latin typeface="Century Gothic" panose="020B0502020202020204" pitchFamily="34" charset="0"/>
              <a:ea typeface="Roboto"/>
              <a:cs typeface="Roboto"/>
              <a:sym typeface="Roboto"/>
            </a:endParaRPr>
          </a:p>
          <a:p>
            <a:pPr marL="228600" lvl="0" indent="-25400" algn="l" rtl="0">
              <a:lnSpc>
                <a:spcPct val="90000"/>
              </a:lnSpc>
              <a:spcBef>
                <a:spcPts val="1000"/>
              </a:spcBef>
              <a:spcAft>
                <a:spcPts val="0"/>
              </a:spcAft>
              <a:buClr>
                <a:schemeClr val="dk1"/>
              </a:buClr>
              <a:buSzPts val="3200"/>
              <a:buNone/>
            </a:pPr>
            <a:endParaRPr sz="3200" dirty="0">
              <a:solidFill>
                <a:schemeClr val="dk1"/>
              </a:solidFill>
              <a:latin typeface="Century Gothic" panose="020B0502020202020204" pitchFamily="34" charset="0"/>
              <a:ea typeface="Roboto"/>
              <a:cs typeface="Roboto"/>
              <a:sym typeface="Roboto"/>
            </a:endParaRPr>
          </a:p>
        </p:txBody>
      </p:sp>
      <p:sp>
        <p:nvSpPr>
          <p:cNvPr id="2093" name="Google Shape;2093;p335"/>
          <p:cNvSpPr txBox="1"/>
          <p:nvPr/>
        </p:nvSpPr>
        <p:spPr>
          <a:xfrm>
            <a:off x="6879820" y="3218347"/>
            <a:ext cx="416101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Century Gothic" panose="020B0502020202020204" pitchFamily="34" charset="0"/>
                <a:ea typeface="Roboto"/>
                <a:cs typeface="Roboto"/>
                <a:sym typeface="Roboto"/>
              </a:rPr>
              <a:t>-Brandeis University student</a:t>
            </a:r>
            <a:endParaRPr sz="2400" dirty="0">
              <a:solidFill>
                <a:schemeClr val="dk1"/>
              </a:solidFill>
              <a:latin typeface="Century Gothic" panose="020B0502020202020204" pitchFamily="34" charset="0"/>
              <a:ea typeface="Roboto"/>
              <a:cs typeface="Roboto"/>
              <a:sym typeface="Roboto"/>
            </a:endParaRPr>
          </a:p>
        </p:txBody>
      </p:sp>
      <p:sp>
        <p:nvSpPr>
          <p:cNvPr id="2094" name="Google Shape;2094;p335"/>
          <p:cNvSpPr txBox="1"/>
          <p:nvPr/>
        </p:nvSpPr>
        <p:spPr>
          <a:xfrm>
            <a:off x="6879821" y="5493356"/>
            <a:ext cx="416101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Century Gothic" panose="020B0502020202020204" pitchFamily="34" charset="0"/>
                <a:ea typeface="Roboto"/>
                <a:cs typeface="Roboto"/>
                <a:sym typeface="Roboto"/>
              </a:rPr>
              <a:t>-Brandeis University student</a:t>
            </a:r>
            <a:endParaRPr sz="2400" dirty="0">
              <a:solidFill>
                <a:schemeClr val="dk1"/>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2">
                                            <p:txEl>
                                              <p:pRg st="0" end="0"/>
                                            </p:txEl>
                                          </p:spTgt>
                                        </p:tgtEl>
                                        <p:attrNameLst>
                                          <p:attrName>style.visibility</p:attrName>
                                        </p:attrNameLst>
                                      </p:cBhvr>
                                      <p:to>
                                        <p:strVal val="visible"/>
                                      </p:to>
                                    </p:set>
                                    <p:animEffect transition="in" filter="fade">
                                      <p:cBhvr>
                                        <p:cTn id="7" dur="1000"/>
                                        <p:tgtEl>
                                          <p:spTgt spid="209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93"/>
                                        </p:tgtEl>
                                        <p:attrNameLst>
                                          <p:attrName>style.visibility</p:attrName>
                                        </p:attrNameLst>
                                      </p:cBhvr>
                                      <p:to>
                                        <p:strVal val="visible"/>
                                      </p:to>
                                    </p:set>
                                    <p:animEffect transition="in" filter="fade">
                                      <p:cBhvr>
                                        <p:cTn id="10" dur="500"/>
                                        <p:tgtEl>
                                          <p:spTgt spid="209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92">
                                            <p:txEl>
                                              <p:pRg st="3" end="3"/>
                                            </p:txEl>
                                          </p:spTgt>
                                        </p:tgtEl>
                                        <p:attrNameLst>
                                          <p:attrName>style.visibility</p:attrName>
                                        </p:attrNameLst>
                                      </p:cBhvr>
                                      <p:to>
                                        <p:strVal val="visible"/>
                                      </p:to>
                                    </p:set>
                                    <p:animEffect transition="in" filter="fade">
                                      <p:cBhvr>
                                        <p:cTn id="15" dur="1000"/>
                                        <p:tgtEl>
                                          <p:spTgt spid="209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94"/>
                                        </p:tgtEl>
                                        <p:attrNameLst>
                                          <p:attrName>style.visibility</p:attrName>
                                        </p:attrNameLst>
                                      </p:cBhvr>
                                      <p:to>
                                        <p:strVal val="visible"/>
                                      </p:to>
                                    </p:set>
                                    <p:animEffect transition="in" filter="fade">
                                      <p:cBhvr>
                                        <p:cTn id="18" dur="500"/>
                                        <p:tgtEl>
                                          <p:spTgt spid="2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sp>
        <p:nvSpPr>
          <p:cNvPr id="2099" name="Google Shape;2099;p336"/>
          <p:cNvSpPr txBox="1">
            <a:spLocks noGrp="1"/>
          </p:cNvSpPr>
          <p:nvPr>
            <p:ph type="title"/>
          </p:nvPr>
        </p:nvSpPr>
        <p:spPr>
          <a:xfrm>
            <a:off x="524450" y="365125"/>
            <a:ext cx="10829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Overview</a:t>
            </a:r>
            <a:endParaRPr dirty="0">
              <a:solidFill>
                <a:schemeClr val="dk1"/>
              </a:solidFill>
              <a:latin typeface="Century Gothic" panose="020B0502020202020204" pitchFamily="34" charset="0"/>
              <a:ea typeface="Roboto"/>
              <a:cs typeface="Roboto"/>
              <a:sym typeface="Roboto"/>
            </a:endParaRPr>
          </a:p>
        </p:txBody>
      </p:sp>
      <p:sp>
        <p:nvSpPr>
          <p:cNvPr id="2100" name="Google Shape;2100;p336"/>
          <p:cNvSpPr txBox="1">
            <a:spLocks noGrp="1"/>
          </p:cNvSpPr>
          <p:nvPr>
            <p:ph type="body" idx="1"/>
          </p:nvPr>
        </p:nvSpPr>
        <p:spPr>
          <a:xfrm>
            <a:off x="540750" y="1980275"/>
            <a:ext cx="11110500" cy="4157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Introduction and overview</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Collaborative learning with the Question Formulation Technique (QFT)</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Looking behind the curtain</a:t>
            </a:r>
            <a:endParaRPr dirty="0">
              <a:latin typeface="Century Gothic" panose="020B0502020202020204" pitchFamily="34" charset="0"/>
              <a:ea typeface="Roboto"/>
              <a:cs typeface="Roboto"/>
              <a:sym typeface="Roboto"/>
            </a:endParaRPr>
          </a:p>
          <a:p>
            <a:pPr marL="914400" lvl="0" indent="0" algn="l" rtl="0">
              <a:lnSpc>
                <a:spcPct val="100000"/>
              </a:lnSpc>
              <a:spcBef>
                <a:spcPts val="1000"/>
              </a:spcBef>
              <a:spcAft>
                <a:spcPts val="0"/>
              </a:spcAft>
              <a:buNone/>
            </a:pPr>
            <a:r>
              <a:rPr lang="en-US" sz="2600" dirty="0">
                <a:latin typeface="Century Gothic" panose="020B0502020202020204" pitchFamily="34" charset="0"/>
                <a:ea typeface="Roboto"/>
                <a:cs typeface="Roboto"/>
                <a:sym typeface="Roboto"/>
              </a:rPr>
              <a:t>                                       - Break-</a:t>
            </a:r>
            <a:endParaRPr sz="2600" dirty="0">
              <a:latin typeface="Century Gothic" panose="020B0502020202020204" pitchFamily="34" charset="0"/>
              <a:ea typeface="Roboto"/>
              <a:cs typeface="Roboto"/>
              <a:sym typeface="Roboto"/>
            </a:endParaRPr>
          </a:p>
          <a:p>
            <a:pPr marL="565150" lvl="0" indent="-514350" algn="l" rtl="0">
              <a:lnSpc>
                <a:spcPct val="100000"/>
              </a:lnSpc>
              <a:spcBef>
                <a:spcPts val="1000"/>
              </a:spcBef>
              <a:spcAft>
                <a:spcPts val="0"/>
              </a:spcAft>
              <a:buSzPts val="2800"/>
              <a:buFont typeface="+mj-lt"/>
              <a:buAutoNum type="arabicPeriod" startAt="4"/>
            </a:pPr>
            <a:r>
              <a:rPr lang="en-US" b="1" dirty="0">
                <a:latin typeface="Century Gothic" panose="020B0502020202020204" pitchFamily="34" charset="0"/>
                <a:ea typeface="Roboto"/>
                <a:cs typeface="Roboto"/>
                <a:sym typeface="Roboto"/>
              </a:rPr>
              <a:t>Your observation about student learning </a:t>
            </a:r>
            <a:endParaRPr b="1"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dirty="0">
                <a:latin typeface="Century Gothic" panose="020B0502020202020204" pitchFamily="34" charset="0"/>
                <a:ea typeface="Roboto"/>
                <a:cs typeface="Roboto"/>
                <a:sym typeface="Roboto"/>
              </a:rPr>
              <a:t>Question Focus Design</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dirty="0">
                <a:latin typeface="Century Gothic" panose="020B0502020202020204" pitchFamily="34" charset="0"/>
                <a:ea typeface="Roboto"/>
                <a:cs typeface="Roboto"/>
                <a:sym typeface="Roboto"/>
              </a:rPr>
              <a:t>Question Formulation Theory and final </a:t>
            </a:r>
            <a:r>
              <a:rPr lang="en-US" dirty="0">
                <a:ea typeface="Roboto"/>
                <a:cs typeface="Roboto"/>
                <a:sym typeface="Roboto"/>
              </a:rPr>
              <a:t>r</a:t>
            </a:r>
            <a:r>
              <a:rPr lang="en-US" dirty="0">
                <a:latin typeface="Century Gothic" panose="020B0502020202020204" pitchFamily="34" charset="0"/>
                <a:ea typeface="Roboto"/>
                <a:cs typeface="Roboto"/>
                <a:sym typeface="Roboto"/>
              </a:rPr>
              <a:t>eflection</a:t>
            </a:r>
            <a:endParaRPr dirty="0">
              <a:latin typeface="Century Gothic" panose="020B0502020202020204" pitchFamily="34" charset="0"/>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p337"/>
          <p:cNvSpPr txBox="1">
            <a:spLocks noGrp="1"/>
          </p:cNvSpPr>
          <p:nvPr>
            <p:ph type="body" idx="1"/>
          </p:nvPr>
        </p:nvSpPr>
        <p:spPr>
          <a:xfrm>
            <a:off x="750225" y="1645800"/>
            <a:ext cx="10393200" cy="3718800"/>
          </a:xfrm>
          <a:prstGeom prst="rect">
            <a:avLst/>
          </a:prstGeom>
          <a:noFill/>
          <a:ln>
            <a:noFill/>
          </a:ln>
        </p:spPr>
        <p:txBody>
          <a:bodyPr spcFirstLastPara="1" wrap="square" lIns="91425" tIns="45700" rIns="91425" bIns="45700" anchor="t" anchorCtr="0">
            <a:normAutofit/>
          </a:bodyPr>
          <a:lstStyle/>
          <a:p>
            <a:pPr marL="457200" lvl="0" indent="-406400" algn="l" rtl="0">
              <a:lnSpc>
                <a:spcPct val="150000"/>
              </a:lnSpc>
              <a:spcBef>
                <a:spcPts val="1000"/>
              </a:spcBef>
              <a:spcAft>
                <a:spcPts val="0"/>
              </a:spcAft>
              <a:buClr>
                <a:schemeClr val="dk1"/>
              </a:buClr>
              <a:buSzPts val="2800"/>
              <a:buFont typeface="Roboto"/>
              <a:buAutoNum type="arabicPeriod"/>
            </a:pPr>
            <a:r>
              <a:rPr lang="en-US" dirty="0">
                <a:solidFill>
                  <a:schemeClr val="dk1"/>
                </a:solidFill>
                <a:ea typeface="Roboto"/>
                <a:cs typeface="Roboto"/>
                <a:sym typeface="Roboto"/>
              </a:rPr>
              <a:t>What do you observe when your students are fully </a:t>
            </a:r>
            <a:r>
              <a:rPr lang="en-US" b="1" dirty="0">
                <a:solidFill>
                  <a:schemeClr val="dk1"/>
                </a:solidFill>
                <a:ea typeface="Roboto"/>
                <a:cs typeface="Roboto"/>
                <a:sym typeface="Roboto"/>
              </a:rPr>
              <a:t>engaged</a:t>
            </a:r>
            <a:r>
              <a:rPr lang="en-US" dirty="0">
                <a:solidFill>
                  <a:schemeClr val="dk1"/>
                </a:solidFill>
                <a:ea typeface="Roboto"/>
                <a:cs typeface="Roboto"/>
                <a:sym typeface="Roboto"/>
              </a:rPr>
              <a:t>? </a:t>
            </a:r>
            <a:endParaRPr dirty="0">
              <a:solidFill>
                <a:schemeClr val="dk1"/>
              </a:solidFill>
              <a:ea typeface="Roboto"/>
              <a:cs typeface="Roboto"/>
              <a:sym typeface="Roboto"/>
            </a:endParaRPr>
          </a:p>
          <a:p>
            <a:pPr marL="457200" lvl="0" indent="0" algn="l" rtl="0">
              <a:lnSpc>
                <a:spcPct val="100000"/>
              </a:lnSpc>
              <a:spcBef>
                <a:spcPts val="1000"/>
              </a:spcBef>
              <a:spcAft>
                <a:spcPts val="0"/>
              </a:spcAft>
              <a:buClr>
                <a:schemeClr val="dk1"/>
              </a:buClr>
              <a:buSzPts val="1100"/>
              <a:buFont typeface="Arial"/>
              <a:buNone/>
            </a:pPr>
            <a:endParaRPr dirty="0">
              <a:solidFill>
                <a:schemeClr val="dk1"/>
              </a:solidFill>
              <a:ea typeface="Roboto"/>
              <a:cs typeface="Roboto"/>
              <a:sym typeface="Roboto"/>
            </a:endParaRPr>
          </a:p>
          <a:p>
            <a:pPr marL="457200" lvl="0" indent="0" algn="l" rtl="0">
              <a:lnSpc>
                <a:spcPct val="100000"/>
              </a:lnSpc>
              <a:spcBef>
                <a:spcPts val="1000"/>
              </a:spcBef>
              <a:spcAft>
                <a:spcPts val="0"/>
              </a:spcAft>
              <a:buNone/>
            </a:pPr>
            <a:endParaRPr dirty="0">
              <a:solidFill>
                <a:schemeClr val="dk1"/>
              </a:solidFill>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p338"/>
          <p:cNvSpPr txBox="1">
            <a:spLocks noGrp="1"/>
          </p:cNvSpPr>
          <p:nvPr>
            <p:ph type="body" idx="1"/>
          </p:nvPr>
        </p:nvSpPr>
        <p:spPr>
          <a:xfrm>
            <a:off x="829675" y="1666250"/>
            <a:ext cx="11110500" cy="4157100"/>
          </a:xfrm>
          <a:prstGeom prst="rect">
            <a:avLst/>
          </a:prstGeom>
          <a:noFill/>
          <a:ln>
            <a:noFill/>
          </a:ln>
        </p:spPr>
        <p:txBody>
          <a:bodyPr spcFirstLastPara="1" wrap="square" lIns="91425" tIns="45700" rIns="91425" bIns="45700" anchor="t" anchorCtr="0">
            <a:normAutofit/>
          </a:bodyPr>
          <a:lstStyle/>
          <a:p>
            <a:pPr marL="457200" lvl="0" indent="-406400" algn="l" rtl="0">
              <a:lnSpc>
                <a:spcPct val="150000"/>
              </a:lnSpc>
              <a:spcBef>
                <a:spcPts val="1000"/>
              </a:spcBef>
              <a:spcAft>
                <a:spcPts val="0"/>
              </a:spcAft>
              <a:buClr>
                <a:schemeClr val="dk1"/>
              </a:buClr>
              <a:buSzPts val="2800"/>
              <a:buFont typeface="Roboto"/>
              <a:buAutoNum type="arabicPeriod" startAt="2"/>
            </a:pPr>
            <a:r>
              <a:rPr lang="en-US" dirty="0">
                <a:solidFill>
                  <a:schemeClr val="dk1"/>
                </a:solidFill>
                <a:ea typeface="Roboto"/>
                <a:cs typeface="Roboto"/>
                <a:sym typeface="Roboto"/>
              </a:rPr>
              <a:t>What do you observe when your students demonstrate </a:t>
            </a:r>
            <a:r>
              <a:rPr lang="en-US" b="1" dirty="0">
                <a:solidFill>
                  <a:schemeClr val="dk1"/>
                </a:solidFill>
                <a:ea typeface="Roboto"/>
                <a:cs typeface="Roboto"/>
                <a:sym typeface="Roboto"/>
              </a:rPr>
              <a:t>comprehension</a:t>
            </a:r>
            <a:r>
              <a:rPr lang="en-US" dirty="0">
                <a:solidFill>
                  <a:schemeClr val="dk1"/>
                </a:solidFill>
                <a:ea typeface="Roboto"/>
                <a:cs typeface="Roboto"/>
                <a:sym typeface="Roboto"/>
              </a:rPr>
              <a:t>?  </a:t>
            </a:r>
            <a:endParaRPr dirty="0">
              <a:solidFill>
                <a:schemeClr val="dk1"/>
              </a:solidFill>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sp>
        <p:nvSpPr>
          <p:cNvPr id="2118" name="Google Shape;2118;p339"/>
          <p:cNvSpPr txBox="1">
            <a:spLocks noGrp="1"/>
          </p:cNvSpPr>
          <p:nvPr>
            <p:ph type="body" idx="1"/>
          </p:nvPr>
        </p:nvSpPr>
        <p:spPr>
          <a:xfrm>
            <a:off x="764400" y="1829525"/>
            <a:ext cx="10663200" cy="4157100"/>
          </a:xfrm>
          <a:prstGeom prst="rect">
            <a:avLst/>
          </a:prstGeom>
          <a:noFill/>
          <a:ln>
            <a:noFill/>
          </a:ln>
        </p:spPr>
        <p:txBody>
          <a:bodyPr spcFirstLastPara="1" wrap="square" lIns="91425" tIns="45700" rIns="91425" bIns="45700" anchor="t" anchorCtr="0">
            <a:normAutofit/>
          </a:bodyPr>
          <a:lstStyle/>
          <a:p>
            <a:pPr marL="457200" lvl="0" indent="-406400" algn="l" rtl="0">
              <a:lnSpc>
                <a:spcPct val="150000"/>
              </a:lnSpc>
              <a:spcBef>
                <a:spcPts val="1000"/>
              </a:spcBef>
              <a:spcAft>
                <a:spcPts val="0"/>
              </a:spcAft>
              <a:buClr>
                <a:schemeClr val="dk1"/>
              </a:buClr>
              <a:buSzPts val="2800"/>
              <a:buFont typeface="Roboto"/>
              <a:buAutoNum type="arabicPeriod" startAt="3"/>
            </a:pPr>
            <a:r>
              <a:rPr lang="en-US" dirty="0">
                <a:solidFill>
                  <a:schemeClr val="dk1"/>
                </a:solidFill>
                <a:ea typeface="Roboto"/>
                <a:cs typeface="Roboto"/>
                <a:sym typeface="Roboto"/>
              </a:rPr>
              <a:t>What do you observe when your students </a:t>
            </a:r>
            <a:r>
              <a:rPr lang="en-US" b="1" dirty="0">
                <a:solidFill>
                  <a:schemeClr val="dk1"/>
                </a:solidFill>
                <a:ea typeface="Roboto"/>
                <a:cs typeface="Roboto"/>
                <a:sym typeface="Roboto"/>
              </a:rPr>
              <a:t>discover</a:t>
            </a:r>
            <a:r>
              <a:rPr lang="en-US" dirty="0">
                <a:solidFill>
                  <a:schemeClr val="dk1"/>
                </a:solidFill>
                <a:ea typeface="Roboto"/>
                <a:cs typeface="Roboto"/>
                <a:sym typeface="Roboto"/>
              </a:rPr>
              <a:t> something new?  </a:t>
            </a:r>
            <a:endParaRPr dirty="0">
              <a:solidFill>
                <a:schemeClr val="dk1"/>
              </a:solidFill>
              <a:ea typeface="Roboto"/>
              <a:cs typeface="Roboto"/>
              <a:sym typeface="Roboto"/>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2123" name="Google Shape;2123;p340"/>
          <p:cNvSpPr txBox="1">
            <a:spLocks noGrp="1"/>
          </p:cNvSpPr>
          <p:nvPr>
            <p:ph type="title"/>
          </p:nvPr>
        </p:nvSpPr>
        <p:spPr>
          <a:xfrm>
            <a:off x="524450" y="365125"/>
            <a:ext cx="10829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Overview</a:t>
            </a:r>
            <a:endParaRPr dirty="0">
              <a:solidFill>
                <a:schemeClr val="dk1"/>
              </a:solidFill>
              <a:latin typeface="Century Gothic" panose="020B0502020202020204" pitchFamily="34" charset="0"/>
              <a:ea typeface="Roboto"/>
              <a:cs typeface="Roboto"/>
              <a:sym typeface="Roboto"/>
            </a:endParaRPr>
          </a:p>
        </p:txBody>
      </p:sp>
      <p:sp>
        <p:nvSpPr>
          <p:cNvPr id="2124" name="Google Shape;2124;p340"/>
          <p:cNvSpPr txBox="1">
            <a:spLocks noGrp="1"/>
          </p:cNvSpPr>
          <p:nvPr>
            <p:ph type="body" idx="1"/>
          </p:nvPr>
        </p:nvSpPr>
        <p:spPr>
          <a:xfrm>
            <a:off x="540750" y="1980275"/>
            <a:ext cx="11110500" cy="4157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Introduction and overview</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Collaborative learning with the Question Formulation Technique (QFT)</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Looking behind the curtain</a:t>
            </a:r>
            <a:endParaRPr dirty="0">
              <a:latin typeface="Century Gothic" panose="020B0502020202020204" pitchFamily="34" charset="0"/>
              <a:ea typeface="Roboto"/>
              <a:cs typeface="Roboto"/>
              <a:sym typeface="Roboto"/>
            </a:endParaRPr>
          </a:p>
          <a:p>
            <a:pPr marL="914400" lvl="0" indent="0" algn="l" rtl="0">
              <a:lnSpc>
                <a:spcPct val="100000"/>
              </a:lnSpc>
              <a:spcBef>
                <a:spcPts val="1000"/>
              </a:spcBef>
              <a:spcAft>
                <a:spcPts val="0"/>
              </a:spcAft>
              <a:buNone/>
            </a:pPr>
            <a:r>
              <a:rPr lang="en-US" sz="2600" dirty="0">
                <a:latin typeface="Century Gothic" panose="020B0502020202020204" pitchFamily="34" charset="0"/>
                <a:ea typeface="Roboto"/>
                <a:cs typeface="Roboto"/>
                <a:sym typeface="Roboto"/>
              </a:rPr>
              <a:t>                                       - Break-</a:t>
            </a:r>
            <a:endParaRPr sz="2600" dirty="0">
              <a:latin typeface="Century Gothic" panose="020B0502020202020204" pitchFamily="34" charset="0"/>
              <a:ea typeface="Roboto"/>
              <a:cs typeface="Roboto"/>
              <a:sym typeface="Roboto"/>
            </a:endParaRPr>
          </a:p>
          <a:p>
            <a:pPr marL="565150" lvl="0" indent="-514350" algn="l" rtl="0">
              <a:lnSpc>
                <a:spcPct val="100000"/>
              </a:lnSpc>
              <a:spcBef>
                <a:spcPts val="1000"/>
              </a:spcBef>
              <a:spcAft>
                <a:spcPts val="0"/>
              </a:spcAft>
              <a:buSzPts val="2800"/>
              <a:buFont typeface="+mj-lt"/>
              <a:buAutoNum type="arabicPeriod" startAt="4"/>
            </a:pPr>
            <a:r>
              <a:rPr lang="en-US" dirty="0">
                <a:latin typeface="Century Gothic" panose="020B0502020202020204" pitchFamily="34" charset="0"/>
                <a:ea typeface="Roboto"/>
                <a:cs typeface="Roboto"/>
                <a:sym typeface="Roboto"/>
              </a:rPr>
              <a:t>Your observation about student learning</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b="1" dirty="0">
                <a:latin typeface="Century Gothic" panose="020B0502020202020204" pitchFamily="34" charset="0"/>
                <a:ea typeface="Roboto"/>
                <a:cs typeface="Roboto"/>
                <a:sym typeface="Roboto"/>
              </a:rPr>
              <a:t>Question Focus Design</a:t>
            </a:r>
            <a:endParaRPr b="1"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dirty="0">
                <a:latin typeface="Century Gothic" panose="020B0502020202020204" pitchFamily="34" charset="0"/>
                <a:ea typeface="Roboto"/>
                <a:cs typeface="Roboto"/>
                <a:sym typeface="Roboto"/>
              </a:rPr>
              <a:t>Question Formulation Theory and final </a:t>
            </a:r>
            <a:r>
              <a:rPr lang="en-US" dirty="0">
                <a:ea typeface="Roboto"/>
                <a:cs typeface="Roboto"/>
                <a:sym typeface="Roboto"/>
              </a:rPr>
              <a:t>r</a:t>
            </a:r>
            <a:r>
              <a:rPr lang="en-US" dirty="0">
                <a:latin typeface="Century Gothic" panose="020B0502020202020204" pitchFamily="34" charset="0"/>
                <a:ea typeface="Roboto"/>
                <a:cs typeface="Roboto"/>
                <a:sym typeface="Roboto"/>
              </a:rPr>
              <a:t>eflection</a:t>
            </a:r>
            <a:endParaRPr dirty="0">
              <a:latin typeface="Century Gothic" panose="020B0502020202020204" pitchFamily="34" charset="0"/>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276"/>
          <p:cNvSpPr txBox="1"/>
          <p:nvPr/>
        </p:nvSpPr>
        <p:spPr>
          <a:xfrm>
            <a:off x="2127873" y="1551200"/>
            <a:ext cx="8064998" cy="3554700"/>
          </a:xfrm>
          <a:prstGeom prst="rect">
            <a:avLst/>
          </a:prstGeom>
          <a:noFill/>
          <a:ln>
            <a:noFill/>
          </a:ln>
        </p:spPr>
        <p:txBody>
          <a:bodyPr spcFirstLastPara="1" wrap="square" lIns="91425" tIns="45700" rIns="91425" bIns="45700" anchor="t" anchorCtr="0">
            <a:noAutofit/>
          </a:bodyPr>
          <a:lstStyle/>
          <a:p>
            <a:pPr marL="0" marR="0" lvl="0" indent="0" algn="l" rtl="0">
              <a:spcBef>
                <a:spcPts val="1200"/>
              </a:spcBef>
              <a:spcAft>
                <a:spcPts val="0"/>
              </a:spcAft>
              <a:buClr>
                <a:srgbClr val="000000"/>
              </a:buClr>
              <a:buSzPts val="32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We shall not cease from exploration</a:t>
            </a:r>
            <a:endParaRPr dirty="0">
              <a:latin typeface="Century Gothic" panose="020B0502020202020204" pitchFamily="34" charset="0"/>
              <a:ea typeface="Roboto"/>
              <a:cs typeface="Roboto"/>
              <a:sym typeface="Roboto"/>
            </a:endParaRPr>
          </a:p>
          <a:p>
            <a:pPr marL="0" marR="0" lvl="0" indent="0" algn="l" rtl="0">
              <a:spcBef>
                <a:spcPts val="1200"/>
              </a:spcBef>
              <a:spcAft>
                <a:spcPts val="0"/>
              </a:spcAft>
              <a:buClr>
                <a:srgbClr val="000000"/>
              </a:buClr>
              <a:buSzPts val="32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And the end of all our exploring</a:t>
            </a:r>
            <a:endParaRPr dirty="0">
              <a:latin typeface="Century Gothic" panose="020B0502020202020204" pitchFamily="34" charset="0"/>
              <a:ea typeface="Roboto"/>
              <a:cs typeface="Roboto"/>
              <a:sym typeface="Roboto"/>
            </a:endParaRPr>
          </a:p>
          <a:p>
            <a:pPr marL="0" marR="0" lvl="0" indent="0" algn="l" rtl="0">
              <a:spcBef>
                <a:spcPts val="1200"/>
              </a:spcBef>
              <a:spcAft>
                <a:spcPts val="0"/>
              </a:spcAft>
              <a:buClr>
                <a:srgbClr val="000000"/>
              </a:buClr>
              <a:buSzPts val="32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Will be to arrive where we started</a:t>
            </a:r>
            <a:endParaRPr dirty="0">
              <a:latin typeface="Century Gothic" panose="020B0502020202020204" pitchFamily="34" charset="0"/>
              <a:ea typeface="Roboto"/>
              <a:cs typeface="Roboto"/>
              <a:sym typeface="Roboto"/>
            </a:endParaRPr>
          </a:p>
          <a:p>
            <a:pPr marL="0" marR="0" lvl="0" indent="0" algn="l" rtl="0">
              <a:spcBef>
                <a:spcPts val="1200"/>
              </a:spcBef>
              <a:spcAft>
                <a:spcPts val="0"/>
              </a:spcAft>
              <a:buClr>
                <a:srgbClr val="000000"/>
              </a:buClr>
              <a:buSzPts val="32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And know the place</a:t>
            </a:r>
            <a:endParaRPr dirty="0">
              <a:latin typeface="Century Gothic" panose="020B0502020202020204" pitchFamily="34" charset="0"/>
              <a:ea typeface="Roboto"/>
              <a:cs typeface="Roboto"/>
              <a:sym typeface="Roboto"/>
            </a:endParaRPr>
          </a:p>
          <a:p>
            <a:pPr marL="0" marR="0" lvl="0" indent="0" algn="l" rtl="0">
              <a:spcBef>
                <a:spcPts val="1200"/>
              </a:spcBef>
              <a:spcAft>
                <a:spcPts val="0"/>
              </a:spcAft>
              <a:buClr>
                <a:srgbClr val="000000"/>
              </a:buClr>
              <a:buSzPts val="32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For the first time</a:t>
            </a:r>
            <a:endParaRPr sz="3200" i="0" u="none" strike="noStrike" cap="none" dirty="0">
              <a:solidFill>
                <a:srgbClr val="000000"/>
              </a:solidFill>
              <a:latin typeface="Century Gothic" panose="020B0502020202020204" pitchFamily="34" charset="0"/>
              <a:ea typeface="Roboto"/>
              <a:cs typeface="Roboto"/>
              <a:sym typeface="Roboto"/>
            </a:endParaRPr>
          </a:p>
          <a:p>
            <a:pPr marL="0" marR="0" lvl="0" indent="0" algn="r" rtl="0">
              <a:spcBef>
                <a:spcPts val="1200"/>
              </a:spcBef>
              <a:spcAft>
                <a:spcPts val="0"/>
              </a:spcAft>
              <a:buNone/>
            </a:pPr>
            <a:r>
              <a:rPr lang="en-US" sz="2400" i="0" u="none" strike="noStrike" cap="none" dirty="0">
                <a:solidFill>
                  <a:srgbClr val="000000"/>
                </a:solidFill>
                <a:latin typeface="Century Gothic" panose="020B0502020202020204" pitchFamily="34" charset="0"/>
                <a:ea typeface="Roboto"/>
                <a:cs typeface="Roboto"/>
                <a:sym typeface="Roboto"/>
              </a:rPr>
              <a:t>			                   -T.S. Eliot</a:t>
            </a:r>
            <a:endParaRPr i="0" u="none" strike="noStrike" cap="none" dirty="0">
              <a:solidFill>
                <a:srgbClr val="000000"/>
              </a:solidFill>
              <a:latin typeface="Century Gothic" panose="020B0502020202020204" pitchFamily="34" charset="0"/>
              <a:ea typeface="Roboto"/>
              <a:cs typeface="Roboto"/>
              <a:sym typeface="Robot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341"/>
          <p:cNvSpPr txBox="1">
            <a:spLocks noGrp="1"/>
          </p:cNvSpPr>
          <p:nvPr>
            <p:ph type="body" idx="4294967295"/>
          </p:nvPr>
        </p:nvSpPr>
        <p:spPr>
          <a:xfrm>
            <a:off x="687457" y="4670651"/>
            <a:ext cx="10933735" cy="116372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4400"/>
              <a:buNone/>
            </a:pPr>
            <a:r>
              <a:rPr lang="en-US" sz="4400" dirty="0">
                <a:solidFill>
                  <a:schemeClr val="tx1"/>
                </a:solidFill>
              </a:rPr>
              <a:t>The Basics of QFT Lesson Planning</a:t>
            </a:r>
            <a:endParaRPr sz="4400" dirty="0">
              <a:solidFill>
                <a:schemeClr val="tx1"/>
              </a:solidFill>
              <a:latin typeface="Century Gothic" panose="020B0502020202020204" pitchFamily="34" charset="0"/>
              <a:ea typeface="Rockwell"/>
              <a:cs typeface="Rockwell"/>
              <a:sym typeface="Rockwell"/>
            </a:endParaRPr>
          </a:p>
        </p:txBody>
      </p:sp>
      <p:cxnSp>
        <p:nvCxnSpPr>
          <p:cNvPr id="2130" name="Google Shape;2130;p341"/>
          <p:cNvCxnSpPr/>
          <p:nvPr/>
        </p:nvCxnSpPr>
        <p:spPr>
          <a:xfrm>
            <a:off x="728522" y="5977988"/>
            <a:ext cx="10625278"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342"/>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sz="4400" dirty="0">
                <a:solidFill>
                  <a:schemeClr val="tx1"/>
                </a:solidFill>
              </a:rPr>
              <a:t>Finding the Scale that Works for You</a:t>
            </a:r>
            <a:endParaRPr dirty="0">
              <a:solidFill>
                <a:schemeClr val="tx1"/>
              </a:solidFill>
            </a:endParaRPr>
          </a:p>
        </p:txBody>
      </p:sp>
      <p:sp>
        <p:nvSpPr>
          <p:cNvPr id="2137" name="Google Shape;2137;p342"/>
          <p:cNvSpPr/>
          <p:nvPr/>
        </p:nvSpPr>
        <p:spPr>
          <a:xfrm>
            <a:off x="838200" y="3576577"/>
            <a:ext cx="10377668" cy="532436"/>
          </a:xfrm>
          <a:prstGeom prst="leftRightArrow">
            <a:avLst>
              <a:gd name="adj1" fmla="val 50000"/>
              <a:gd name="adj2" fmla="val 50000"/>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138" name="Google Shape;2138;p342"/>
          <p:cNvSpPr txBox="1"/>
          <p:nvPr/>
        </p:nvSpPr>
        <p:spPr>
          <a:xfrm>
            <a:off x="487924" y="2455961"/>
            <a:ext cx="161108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entury Gothic"/>
                <a:ea typeface="Century Gothic"/>
                <a:cs typeface="Century Gothic"/>
                <a:sym typeface="Century Gothic"/>
              </a:rPr>
              <a:t>5 minute </a:t>
            </a:r>
            <a:endParaRPr dirty="0">
              <a:latin typeface="Century Gothic" panose="020B0502020202020204" pitchFamily="34" charset="0"/>
            </a:endParaRPr>
          </a:p>
          <a:p>
            <a:pPr marL="0" marR="0" lvl="0" indent="0" algn="ctr" rtl="0">
              <a:spcBef>
                <a:spcPts val="0"/>
              </a:spcBef>
              <a:spcAft>
                <a:spcPts val="0"/>
              </a:spcAft>
              <a:buNone/>
            </a:pPr>
            <a:r>
              <a:rPr lang="en-US" sz="2000" dirty="0">
                <a:solidFill>
                  <a:schemeClr val="dk1"/>
                </a:solidFill>
                <a:latin typeface="Century Gothic"/>
                <a:ea typeface="Century Gothic"/>
                <a:cs typeface="Century Gothic"/>
                <a:sym typeface="Century Gothic"/>
              </a:rPr>
              <a:t>“Do Now”</a:t>
            </a:r>
            <a:endParaRPr dirty="0">
              <a:latin typeface="Century Gothic" panose="020B0502020202020204" pitchFamily="34" charset="0"/>
            </a:endParaRPr>
          </a:p>
        </p:txBody>
      </p:sp>
      <p:sp>
        <p:nvSpPr>
          <p:cNvPr id="2139" name="Google Shape;2139;p342"/>
          <p:cNvSpPr txBox="1"/>
          <p:nvPr/>
        </p:nvSpPr>
        <p:spPr>
          <a:xfrm>
            <a:off x="3392180" y="2486668"/>
            <a:ext cx="192597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entury Gothic"/>
                <a:ea typeface="Century Gothic"/>
                <a:cs typeface="Century Gothic"/>
                <a:sym typeface="Century Gothic"/>
              </a:rPr>
              <a:t>One-day class activity</a:t>
            </a:r>
            <a:endParaRPr dirty="0">
              <a:latin typeface="Century Gothic" panose="020B0502020202020204" pitchFamily="34" charset="0"/>
            </a:endParaRPr>
          </a:p>
        </p:txBody>
      </p:sp>
      <p:sp>
        <p:nvSpPr>
          <p:cNvPr id="2140" name="Google Shape;2140;p342"/>
          <p:cNvSpPr txBox="1"/>
          <p:nvPr/>
        </p:nvSpPr>
        <p:spPr>
          <a:xfrm>
            <a:off x="9011186" y="2136864"/>
            <a:ext cx="274221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entury Gothic"/>
                <a:ea typeface="Century Gothic"/>
                <a:cs typeface="Century Gothic"/>
                <a:sym typeface="Century Gothic"/>
              </a:rPr>
              <a:t>Large scale, weeks- long civic action project or PBL unit</a:t>
            </a:r>
            <a:endParaRPr dirty="0">
              <a:latin typeface="Century Gothic" panose="020B0502020202020204" pitchFamily="34" charset="0"/>
            </a:endParaRPr>
          </a:p>
        </p:txBody>
      </p:sp>
      <p:sp>
        <p:nvSpPr>
          <p:cNvPr id="2141" name="Google Shape;2141;p342"/>
          <p:cNvSpPr txBox="1"/>
          <p:nvPr/>
        </p:nvSpPr>
        <p:spPr>
          <a:xfrm>
            <a:off x="7459229" y="4230090"/>
            <a:ext cx="2702378"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entury Gothic"/>
                <a:ea typeface="Century Gothic"/>
                <a:cs typeface="Century Gothic"/>
                <a:sym typeface="Century Gothic"/>
              </a:rPr>
              <a:t>Students generate unit-long essential questions that are answered over course of unit</a:t>
            </a:r>
            <a:endParaRPr dirty="0">
              <a:latin typeface="Century Gothic" panose="020B0502020202020204" pitchFamily="34" charset="0"/>
            </a:endParaRPr>
          </a:p>
        </p:txBody>
      </p:sp>
      <p:sp>
        <p:nvSpPr>
          <p:cNvPr id="2142" name="Google Shape;2142;p342"/>
          <p:cNvSpPr txBox="1"/>
          <p:nvPr/>
        </p:nvSpPr>
        <p:spPr>
          <a:xfrm>
            <a:off x="4840532" y="4172102"/>
            <a:ext cx="193554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entury Gothic"/>
                <a:ea typeface="Century Gothic"/>
                <a:cs typeface="Century Gothic"/>
                <a:sym typeface="Century Gothic"/>
              </a:rPr>
              <a:t>Student- designed lab investigation</a:t>
            </a:r>
            <a:endParaRPr dirty="0">
              <a:latin typeface="Century Gothic" panose="020B0502020202020204" pitchFamily="34" charset="0"/>
            </a:endParaRPr>
          </a:p>
        </p:txBody>
      </p:sp>
      <p:sp>
        <p:nvSpPr>
          <p:cNvPr id="2143" name="Google Shape;2143;p342"/>
          <p:cNvSpPr txBox="1"/>
          <p:nvPr/>
        </p:nvSpPr>
        <p:spPr>
          <a:xfrm>
            <a:off x="1802845" y="4138257"/>
            <a:ext cx="2001953"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entury Gothic"/>
                <a:ea typeface="Century Gothic"/>
                <a:cs typeface="Century Gothic"/>
                <a:sym typeface="Century Gothic"/>
              </a:rPr>
              <a:t>15 minute brainstorm before guest speaker arrives</a:t>
            </a:r>
            <a:endParaRPr dirty="0">
              <a:latin typeface="Century Gothic" panose="020B0502020202020204" pitchFamily="34" charset="0"/>
            </a:endParaRPr>
          </a:p>
        </p:txBody>
      </p:sp>
      <p:sp>
        <p:nvSpPr>
          <p:cNvPr id="2144" name="Google Shape;2144;p342"/>
          <p:cNvSpPr txBox="1"/>
          <p:nvPr/>
        </p:nvSpPr>
        <p:spPr>
          <a:xfrm>
            <a:off x="6290788" y="2491053"/>
            <a:ext cx="226026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entury Gothic"/>
                <a:ea typeface="Century Gothic"/>
                <a:cs typeface="Century Gothic"/>
                <a:sym typeface="Century Gothic"/>
              </a:rPr>
              <a:t>A multi-day research process</a:t>
            </a:r>
            <a:endParaRPr dirty="0">
              <a:latin typeface="Century Gothic" panose="020B0502020202020204" pitchFamily="34" charset="0"/>
            </a:endParaRPr>
          </a:p>
        </p:txBody>
      </p:sp>
      <p:cxnSp>
        <p:nvCxnSpPr>
          <p:cNvPr id="2145" name="Google Shape;2145;p342"/>
          <p:cNvCxnSpPr/>
          <p:nvPr/>
        </p:nvCxnSpPr>
        <p:spPr>
          <a:xfrm flipH="1">
            <a:off x="4987000" y="1512590"/>
            <a:ext cx="1512910" cy="1083087"/>
          </a:xfrm>
          <a:prstGeom prst="straightConnector1">
            <a:avLst/>
          </a:prstGeom>
          <a:noFill/>
          <a:ln w="12700" cap="flat" cmpd="sng">
            <a:solidFill>
              <a:schemeClr val="accent1"/>
            </a:solidFill>
            <a:prstDash val="solid"/>
            <a:miter lim="800000"/>
            <a:headEnd type="none" w="sm" len="sm"/>
            <a:tailEnd type="stealth" w="med" len="med"/>
          </a:ln>
        </p:spPr>
      </p:cxnSp>
      <p:sp>
        <p:nvSpPr>
          <p:cNvPr id="2146" name="Google Shape;2146;p342"/>
          <p:cNvSpPr txBox="1"/>
          <p:nvPr/>
        </p:nvSpPr>
        <p:spPr>
          <a:xfrm>
            <a:off x="6574621" y="1344523"/>
            <a:ext cx="3418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accent1"/>
                </a:solidFill>
                <a:latin typeface="Century Gothic"/>
                <a:ea typeface="Century Gothic"/>
                <a:cs typeface="Century Gothic"/>
                <a:sym typeface="Century Gothic"/>
              </a:rPr>
              <a:t>Start here!</a:t>
            </a:r>
            <a:endParaRPr dirty="0">
              <a:latin typeface="Century Gothic" panose="020B0502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sp>
        <p:nvSpPr>
          <p:cNvPr id="2152" name="Google Shape;2152;p343"/>
          <p:cNvSpPr txBox="1">
            <a:spLocks noGrp="1"/>
          </p:cNvSpPr>
          <p:nvPr>
            <p:ph type="title"/>
          </p:nvPr>
        </p:nvSpPr>
        <p:spPr>
          <a:xfrm>
            <a:off x="853710" y="36894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Rockwell"/>
              <a:buNone/>
            </a:pPr>
            <a:r>
              <a:rPr lang="en-US" sz="4400" b="0" dirty="0">
                <a:solidFill>
                  <a:schemeClr val="tx1"/>
                </a:solidFill>
                <a:latin typeface="Century Gothic" panose="020B0502020202020204" pitchFamily="34" charset="0"/>
                <a:ea typeface="Rockwell"/>
                <a:cs typeface="Rockwell"/>
                <a:sym typeface="Rockwell"/>
              </a:rPr>
              <a:t>Various Teaching Purposes</a:t>
            </a:r>
            <a:br>
              <a:rPr lang="en-US" sz="3400" dirty="0">
                <a:solidFill>
                  <a:schemeClr val="tx1"/>
                </a:solidFill>
                <a:latin typeface="Century Gothic" panose="020B0502020202020204" pitchFamily="34" charset="0"/>
                <a:ea typeface="Rockwell"/>
                <a:cs typeface="Rockwell"/>
                <a:sym typeface="Rockwell"/>
              </a:rPr>
            </a:br>
            <a:endParaRPr sz="3400" dirty="0">
              <a:solidFill>
                <a:schemeClr val="tx1"/>
              </a:solidFill>
              <a:latin typeface="Century Gothic" panose="020B0502020202020204" pitchFamily="34" charset="0"/>
              <a:ea typeface="Rockwell"/>
              <a:cs typeface="Rockwell"/>
              <a:sym typeface="Rockwell"/>
            </a:endParaRPr>
          </a:p>
        </p:txBody>
      </p:sp>
      <p:sp>
        <p:nvSpPr>
          <p:cNvPr id="2153" name="Google Shape;2153;p343"/>
          <p:cNvSpPr txBox="1">
            <a:spLocks noGrp="1"/>
          </p:cNvSpPr>
          <p:nvPr>
            <p:ph type="body" idx="4294967295"/>
          </p:nvPr>
        </p:nvSpPr>
        <p:spPr>
          <a:xfrm>
            <a:off x="1003300" y="1586354"/>
            <a:ext cx="7556500" cy="5127625"/>
          </a:xfrm>
          <a:prstGeom prst="rect">
            <a:avLst/>
          </a:prstGeom>
          <a:noFill/>
          <a:ln>
            <a:noFill/>
          </a:ln>
        </p:spPr>
        <p:txBody>
          <a:bodyPr spcFirstLastPara="1" wrap="square" lIns="91425" tIns="45700" rIns="91425" bIns="45700" anchor="t" anchorCtr="0">
            <a:normAutofit/>
          </a:bodyPr>
          <a:lstStyle/>
          <a:p>
            <a:pPr marL="685800" lvl="1" indent="-228600" algn="l" rtl="0">
              <a:lnSpc>
                <a:spcPct val="110000"/>
              </a:lnSpc>
              <a:spcBef>
                <a:spcPts val="0"/>
              </a:spcBef>
              <a:spcAft>
                <a:spcPts val="0"/>
              </a:spcAft>
              <a:buClr>
                <a:schemeClr val="dk1"/>
              </a:buClr>
              <a:buSzPts val="3200"/>
              <a:buChar char="•"/>
            </a:pPr>
            <a:r>
              <a:rPr lang="en-US" sz="3200" dirty="0"/>
              <a:t> Engagement</a:t>
            </a:r>
            <a:endParaRPr sz="1000" dirty="0"/>
          </a:p>
          <a:p>
            <a:pPr marL="685800" lvl="1" indent="-228600" algn="l" rtl="0">
              <a:lnSpc>
                <a:spcPct val="110000"/>
              </a:lnSpc>
              <a:spcBef>
                <a:spcPts val="500"/>
              </a:spcBef>
              <a:spcAft>
                <a:spcPts val="0"/>
              </a:spcAft>
              <a:buClr>
                <a:schemeClr val="dk1"/>
              </a:buClr>
              <a:buSzPts val="3200"/>
              <a:buChar char="•"/>
            </a:pPr>
            <a:r>
              <a:rPr lang="en-US" sz="3200" dirty="0"/>
              <a:t> Research</a:t>
            </a:r>
            <a:endParaRPr sz="1000" dirty="0"/>
          </a:p>
          <a:p>
            <a:pPr marL="685800" lvl="1" indent="-228600" algn="l" rtl="0">
              <a:lnSpc>
                <a:spcPct val="110000"/>
              </a:lnSpc>
              <a:spcBef>
                <a:spcPts val="500"/>
              </a:spcBef>
              <a:spcAft>
                <a:spcPts val="0"/>
              </a:spcAft>
              <a:buClr>
                <a:schemeClr val="dk1"/>
              </a:buClr>
              <a:buSzPts val="3200"/>
              <a:buChar char="•"/>
            </a:pPr>
            <a:r>
              <a:rPr lang="en-US" sz="3200" dirty="0"/>
              <a:t> Formative assessment </a:t>
            </a:r>
            <a:endParaRPr sz="1000" dirty="0"/>
          </a:p>
          <a:p>
            <a:pPr marL="685800" lvl="1" indent="-228600" algn="l" rtl="0">
              <a:lnSpc>
                <a:spcPct val="110000"/>
              </a:lnSpc>
              <a:spcBef>
                <a:spcPts val="500"/>
              </a:spcBef>
              <a:spcAft>
                <a:spcPts val="0"/>
              </a:spcAft>
              <a:buClr>
                <a:schemeClr val="dk1"/>
              </a:buClr>
              <a:buSzPts val="3200"/>
              <a:buChar char="•"/>
            </a:pPr>
            <a:r>
              <a:rPr lang="en-US" sz="3200" dirty="0"/>
              <a:t> Summative assessment</a:t>
            </a:r>
            <a:endParaRPr sz="1000" dirty="0"/>
          </a:p>
          <a:p>
            <a:pPr marL="685800" lvl="1" indent="-228600" algn="l" rtl="0">
              <a:lnSpc>
                <a:spcPct val="110000"/>
              </a:lnSpc>
              <a:spcBef>
                <a:spcPts val="500"/>
              </a:spcBef>
              <a:spcAft>
                <a:spcPts val="0"/>
              </a:spcAft>
              <a:buClr>
                <a:schemeClr val="dk1"/>
              </a:buClr>
              <a:buSzPts val="3200"/>
              <a:buChar char="•"/>
            </a:pPr>
            <a:r>
              <a:rPr lang="en-US" sz="3200" dirty="0"/>
              <a:t> Peer review</a:t>
            </a:r>
            <a:endParaRPr sz="1000" dirty="0"/>
          </a:p>
          <a:p>
            <a:pPr marL="685800" lvl="1" indent="-228600" algn="l" rtl="0">
              <a:lnSpc>
                <a:spcPct val="110000"/>
              </a:lnSpc>
              <a:spcBef>
                <a:spcPts val="500"/>
              </a:spcBef>
              <a:spcAft>
                <a:spcPts val="0"/>
              </a:spcAft>
              <a:buClr>
                <a:schemeClr val="dk1"/>
              </a:buClr>
              <a:buSzPts val="3200"/>
              <a:buChar char="•"/>
            </a:pPr>
            <a:r>
              <a:rPr lang="en-US" sz="3200" dirty="0"/>
              <a:t> Skill development</a:t>
            </a:r>
            <a:endParaRPr lang="en-US" dirty="0"/>
          </a:p>
          <a:p>
            <a:pPr marL="685800" lvl="1" indent="-228600" algn="l" rtl="0">
              <a:lnSpc>
                <a:spcPct val="110000"/>
              </a:lnSpc>
              <a:spcBef>
                <a:spcPts val="500"/>
              </a:spcBef>
              <a:spcAft>
                <a:spcPts val="0"/>
              </a:spcAft>
              <a:buClr>
                <a:schemeClr val="dk1"/>
              </a:buClr>
              <a:buSzPts val="3200"/>
              <a:buChar char="•"/>
            </a:pPr>
            <a:r>
              <a:rPr lang="en-US" sz="3200" dirty="0"/>
              <a:t> Problem-solving</a:t>
            </a:r>
            <a:endParaRPr dirty="0"/>
          </a:p>
        </p:txBody>
      </p:sp>
      <p:sp>
        <p:nvSpPr>
          <p:cNvPr id="2154" name="Google Shape;2154;p343"/>
          <p:cNvSpPr/>
          <p:nvPr/>
        </p:nvSpPr>
        <p:spPr>
          <a:xfrm>
            <a:off x="7037200" y="1586354"/>
            <a:ext cx="3145330" cy="1584595"/>
          </a:xfrm>
          <a:prstGeom prst="wedgeRoundRectCallout">
            <a:avLst>
              <a:gd name="adj1" fmla="val -20833"/>
              <a:gd name="adj2" fmla="val 62500"/>
              <a:gd name="adj3" fmla="val 0"/>
            </a:avLst>
          </a:prstGeom>
          <a:gradFill>
            <a:gsLst>
              <a:gs pos="0">
                <a:srgbClr val="6ECACD"/>
              </a:gs>
              <a:gs pos="50000">
                <a:srgbClr val="53C9CB"/>
              </a:gs>
              <a:gs pos="100000">
                <a:srgbClr val="42B7BA"/>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Century Gothic"/>
                <a:ea typeface="Century Gothic"/>
                <a:cs typeface="Century Gothic"/>
                <a:sym typeface="Century Gothic"/>
              </a:rPr>
              <a:t>Is the QFT the right tool for your objective? </a:t>
            </a:r>
            <a:endParaRPr dirty="0">
              <a:latin typeface="Century Gothic" panose="020B0502020202020204" pitchFamily="34" charset="0"/>
            </a:endParaRPr>
          </a:p>
        </p:txBody>
      </p:sp>
      <p:sp>
        <p:nvSpPr>
          <p:cNvPr id="2155" name="Google Shape;2155;p343"/>
          <p:cNvSpPr/>
          <p:nvPr/>
        </p:nvSpPr>
        <p:spPr>
          <a:xfrm>
            <a:off x="7860511" y="3727792"/>
            <a:ext cx="3508799" cy="1894089"/>
          </a:xfrm>
          <a:prstGeom prst="wedgeEllipseCallout">
            <a:avLst>
              <a:gd name="adj1" fmla="val -20833"/>
              <a:gd name="adj2" fmla="val 62500"/>
            </a:avLst>
          </a:prstGeom>
          <a:gradFill>
            <a:gsLst>
              <a:gs pos="0">
                <a:srgbClr val="6ECACD"/>
              </a:gs>
              <a:gs pos="50000">
                <a:srgbClr val="53C9CB"/>
              </a:gs>
              <a:gs pos="100000">
                <a:srgbClr val="42B7BA"/>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dirty="0">
                <a:solidFill>
                  <a:schemeClr val="lt1"/>
                </a:solidFill>
                <a:latin typeface="Century Gothic"/>
                <a:ea typeface="Century Gothic"/>
                <a:cs typeface="Century Gothic"/>
                <a:sym typeface="Century Gothic"/>
              </a:rPr>
              <a:t>How will you make use of the questions students ask?</a:t>
            </a:r>
            <a:endParaRPr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1" name="Google Shape;2161;p344"/>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sz="4400" b="0" dirty="0">
                <a:solidFill>
                  <a:schemeClr val="tx1"/>
                </a:solidFill>
              </a:rPr>
              <a:t>Next Steps? </a:t>
            </a:r>
            <a:endParaRPr dirty="0">
              <a:solidFill>
                <a:schemeClr val="tx1"/>
              </a:solidFill>
            </a:endParaRPr>
          </a:p>
        </p:txBody>
      </p:sp>
      <p:sp>
        <p:nvSpPr>
          <p:cNvPr id="2162" name="Google Shape;2162;p344"/>
          <p:cNvSpPr txBox="1"/>
          <p:nvPr/>
        </p:nvSpPr>
        <p:spPr>
          <a:xfrm>
            <a:off x="4805523" y="3063632"/>
            <a:ext cx="31511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Homework</a:t>
            </a:r>
            <a:endParaRPr dirty="0">
              <a:latin typeface="Century Gothic" panose="020B0502020202020204" pitchFamily="34" charset="0"/>
            </a:endParaRPr>
          </a:p>
        </p:txBody>
      </p:sp>
      <p:sp>
        <p:nvSpPr>
          <p:cNvPr id="2163" name="Google Shape;2163;p344"/>
          <p:cNvSpPr txBox="1"/>
          <p:nvPr/>
        </p:nvSpPr>
        <p:spPr>
          <a:xfrm>
            <a:off x="5174006" y="1273563"/>
            <a:ext cx="33903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Debate Prep</a:t>
            </a:r>
            <a:endParaRPr dirty="0">
              <a:latin typeface="Century Gothic" panose="020B0502020202020204" pitchFamily="34" charset="0"/>
            </a:endParaRPr>
          </a:p>
        </p:txBody>
      </p:sp>
      <p:sp>
        <p:nvSpPr>
          <p:cNvPr id="2164" name="Google Shape;2164;p344"/>
          <p:cNvSpPr txBox="1"/>
          <p:nvPr/>
        </p:nvSpPr>
        <p:spPr>
          <a:xfrm>
            <a:off x="4231770" y="2289245"/>
            <a:ext cx="28838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Research</a:t>
            </a:r>
            <a:endParaRPr dirty="0">
              <a:latin typeface="Century Gothic" panose="020B0502020202020204" pitchFamily="34" charset="0"/>
            </a:endParaRPr>
          </a:p>
        </p:txBody>
      </p:sp>
      <p:sp>
        <p:nvSpPr>
          <p:cNvPr id="2165" name="Google Shape;2165;p344"/>
          <p:cNvSpPr txBox="1"/>
          <p:nvPr/>
        </p:nvSpPr>
        <p:spPr>
          <a:xfrm>
            <a:off x="9017494" y="1380289"/>
            <a:ext cx="2067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Paper topic</a:t>
            </a:r>
            <a:endParaRPr dirty="0">
              <a:latin typeface="Century Gothic" panose="020B0502020202020204" pitchFamily="34" charset="0"/>
            </a:endParaRPr>
          </a:p>
        </p:txBody>
      </p:sp>
      <p:sp>
        <p:nvSpPr>
          <p:cNvPr id="2166" name="Google Shape;2166;p344"/>
          <p:cNvSpPr txBox="1"/>
          <p:nvPr/>
        </p:nvSpPr>
        <p:spPr>
          <a:xfrm>
            <a:off x="8248357" y="2303529"/>
            <a:ext cx="21101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Projects</a:t>
            </a:r>
            <a:endParaRPr dirty="0">
              <a:latin typeface="Century Gothic" panose="020B0502020202020204" pitchFamily="34" charset="0"/>
            </a:endParaRPr>
          </a:p>
        </p:txBody>
      </p:sp>
      <p:sp>
        <p:nvSpPr>
          <p:cNvPr id="2167" name="Google Shape;2167;p344"/>
          <p:cNvSpPr txBox="1"/>
          <p:nvPr/>
        </p:nvSpPr>
        <p:spPr>
          <a:xfrm>
            <a:off x="5884519" y="1782904"/>
            <a:ext cx="27431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Exit ticket or ”Do Now”</a:t>
            </a:r>
            <a:endParaRPr dirty="0">
              <a:latin typeface="Century Gothic" panose="020B0502020202020204" pitchFamily="34" charset="0"/>
            </a:endParaRPr>
          </a:p>
        </p:txBody>
      </p:sp>
      <p:sp>
        <p:nvSpPr>
          <p:cNvPr id="2168" name="Google Shape;2168;p344"/>
          <p:cNvSpPr txBox="1"/>
          <p:nvPr/>
        </p:nvSpPr>
        <p:spPr>
          <a:xfrm>
            <a:off x="2494507" y="3176749"/>
            <a:ext cx="22930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Presentations</a:t>
            </a:r>
            <a:endParaRPr dirty="0">
              <a:latin typeface="Century Gothic" panose="020B0502020202020204" pitchFamily="34" charset="0"/>
            </a:endParaRPr>
          </a:p>
        </p:txBody>
      </p:sp>
      <p:sp>
        <p:nvSpPr>
          <p:cNvPr id="2169" name="Google Shape;2169;p344"/>
          <p:cNvSpPr txBox="1"/>
          <p:nvPr/>
        </p:nvSpPr>
        <p:spPr>
          <a:xfrm>
            <a:off x="8986348" y="3144394"/>
            <a:ext cx="29195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Class discussion prompts</a:t>
            </a:r>
            <a:endParaRPr dirty="0">
              <a:latin typeface="Century Gothic" panose="020B0502020202020204" pitchFamily="34" charset="0"/>
            </a:endParaRPr>
          </a:p>
        </p:txBody>
      </p:sp>
      <p:sp>
        <p:nvSpPr>
          <p:cNvPr id="2170" name="Google Shape;2170;p344"/>
          <p:cNvSpPr txBox="1"/>
          <p:nvPr/>
        </p:nvSpPr>
        <p:spPr>
          <a:xfrm>
            <a:off x="682839" y="2210367"/>
            <a:ext cx="282807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Hang on walls, </a:t>
            </a:r>
            <a:endParaRPr dirty="0">
              <a:latin typeface="Century Gothic" panose="020B0502020202020204" pitchFamily="34" charset="0"/>
            </a:endParaRPr>
          </a:p>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Check Off as Answered</a:t>
            </a:r>
            <a:endParaRPr dirty="0">
              <a:latin typeface="Century Gothic" panose="020B0502020202020204" pitchFamily="34" charset="0"/>
            </a:endParaRPr>
          </a:p>
        </p:txBody>
      </p:sp>
      <p:sp>
        <p:nvSpPr>
          <p:cNvPr id="2171" name="Google Shape;2171;p344"/>
          <p:cNvSpPr txBox="1"/>
          <p:nvPr/>
        </p:nvSpPr>
        <p:spPr>
          <a:xfrm>
            <a:off x="6381104" y="2708046"/>
            <a:ext cx="20749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Test Prep</a:t>
            </a:r>
            <a:endParaRPr dirty="0">
              <a:latin typeface="Century Gothic" panose="020B0502020202020204" pitchFamily="34" charset="0"/>
            </a:endParaRPr>
          </a:p>
        </p:txBody>
      </p:sp>
      <p:sp>
        <p:nvSpPr>
          <p:cNvPr id="2172" name="Google Shape;2172;p344"/>
          <p:cNvSpPr txBox="1"/>
          <p:nvPr/>
        </p:nvSpPr>
        <p:spPr>
          <a:xfrm>
            <a:off x="2441296" y="1635923"/>
            <a:ext cx="30849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Lab work &amp; Experiments</a:t>
            </a:r>
            <a:endParaRPr dirty="0">
              <a:latin typeface="Century Gothic" panose="020B0502020202020204" pitchFamily="34" charset="0"/>
            </a:endParaRPr>
          </a:p>
        </p:txBody>
      </p:sp>
      <p:sp>
        <p:nvSpPr>
          <p:cNvPr id="2173" name="Google Shape;2173;p344"/>
          <p:cNvSpPr txBox="1"/>
          <p:nvPr/>
        </p:nvSpPr>
        <p:spPr>
          <a:xfrm>
            <a:off x="7060475" y="500461"/>
            <a:ext cx="315491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Pop Quiz or Reading Check</a:t>
            </a:r>
            <a:endParaRPr dirty="0">
              <a:latin typeface="Century Gothic" panose="020B0502020202020204" pitchFamily="34" charset="0"/>
            </a:endParaRPr>
          </a:p>
        </p:txBody>
      </p:sp>
      <p:sp>
        <p:nvSpPr>
          <p:cNvPr id="2174" name="Google Shape;2174;p344"/>
          <p:cNvSpPr txBox="1"/>
          <p:nvPr/>
        </p:nvSpPr>
        <p:spPr>
          <a:xfrm>
            <a:off x="8850555" y="4253980"/>
            <a:ext cx="285979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Interview an Expert</a:t>
            </a:r>
            <a:endParaRPr dirty="0">
              <a:latin typeface="Century Gothic" panose="020B0502020202020204" pitchFamily="34" charset="0"/>
            </a:endParaRPr>
          </a:p>
        </p:txBody>
      </p:sp>
      <p:sp>
        <p:nvSpPr>
          <p:cNvPr id="2175" name="Google Shape;2175;p344"/>
          <p:cNvSpPr txBox="1"/>
          <p:nvPr/>
        </p:nvSpPr>
        <p:spPr>
          <a:xfrm>
            <a:off x="7195401" y="5034844"/>
            <a:ext cx="23422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Guest speakers</a:t>
            </a:r>
            <a:endParaRPr dirty="0">
              <a:latin typeface="Century Gothic" panose="020B0502020202020204" pitchFamily="34" charset="0"/>
            </a:endParaRPr>
          </a:p>
        </p:txBody>
      </p:sp>
      <p:sp>
        <p:nvSpPr>
          <p:cNvPr id="2176" name="Google Shape;2176;p344"/>
          <p:cNvSpPr txBox="1"/>
          <p:nvPr/>
        </p:nvSpPr>
        <p:spPr>
          <a:xfrm>
            <a:off x="1829325" y="6060474"/>
            <a:ext cx="26348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Tailoring Instruction</a:t>
            </a:r>
            <a:endParaRPr dirty="0">
              <a:latin typeface="Century Gothic" panose="020B0502020202020204" pitchFamily="34" charset="0"/>
            </a:endParaRPr>
          </a:p>
        </p:txBody>
      </p:sp>
      <p:sp>
        <p:nvSpPr>
          <p:cNvPr id="2177" name="Google Shape;2177;p344"/>
          <p:cNvSpPr txBox="1"/>
          <p:nvPr/>
        </p:nvSpPr>
        <p:spPr>
          <a:xfrm>
            <a:off x="4006974" y="4542482"/>
            <a:ext cx="30948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Make Your Own Final Test</a:t>
            </a:r>
            <a:endParaRPr dirty="0">
              <a:latin typeface="Century Gothic" panose="020B0502020202020204" pitchFamily="34" charset="0"/>
            </a:endParaRPr>
          </a:p>
        </p:txBody>
      </p:sp>
      <p:sp>
        <p:nvSpPr>
          <p:cNvPr id="2178" name="Google Shape;2178;p344"/>
          <p:cNvSpPr txBox="1"/>
          <p:nvPr/>
        </p:nvSpPr>
        <p:spPr>
          <a:xfrm>
            <a:off x="3641215" y="5404176"/>
            <a:ext cx="34606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Close Reading Protocol</a:t>
            </a:r>
            <a:endParaRPr dirty="0">
              <a:latin typeface="Century Gothic" panose="020B0502020202020204" pitchFamily="34" charset="0"/>
            </a:endParaRPr>
          </a:p>
        </p:txBody>
      </p:sp>
      <p:sp>
        <p:nvSpPr>
          <p:cNvPr id="2179" name="Google Shape;2179;p344"/>
          <p:cNvSpPr txBox="1"/>
          <p:nvPr/>
        </p:nvSpPr>
        <p:spPr>
          <a:xfrm>
            <a:off x="4464148" y="6305930"/>
            <a:ext cx="31346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Service Action Projects</a:t>
            </a:r>
            <a:endParaRPr dirty="0">
              <a:latin typeface="Century Gothic" panose="020B0502020202020204" pitchFamily="34" charset="0"/>
            </a:endParaRPr>
          </a:p>
        </p:txBody>
      </p:sp>
      <p:sp>
        <p:nvSpPr>
          <p:cNvPr id="2180" name="Google Shape;2180;p344"/>
          <p:cNvSpPr txBox="1"/>
          <p:nvPr/>
        </p:nvSpPr>
        <p:spPr>
          <a:xfrm>
            <a:off x="942067" y="3993122"/>
            <a:ext cx="32215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Socratic Seminar Prompts</a:t>
            </a:r>
            <a:endParaRPr dirty="0">
              <a:latin typeface="Century Gothic" panose="020B0502020202020204" pitchFamily="34" charset="0"/>
            </a:endParaRPr>
          </a:p>
        </p:txBody>
      </p:sp>
      <p:sp>
        <p:nvSpPr>
          <p:cNvPr id="2181" name="Google Shape;2181;p344"/>
          <p:cNvSpPr txBox="1"/>
          <p:nvPr/>
        </p:nvSpPr>
        <p:spPr>
          <a:xfrm>
            <a:off x="5399676" y="3788030"/>
            <a:ext cx="274314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Student Choice Projects</a:t>
            </a:r>
            <a:endParaRPr dirty="0">
              <a:latin typeface="Century Gothic" panose="020B0502020202020204" pitchFamily="34" charset="0"/>
            </a:endParaRPr>
          </a:p>
        </p:txBody>
      </p:sp>
      <p:sp>
        <p:nvSpPr>
          <p:cNvPr id="2182" name="Google Shape;2182;p344"/>
          <p:cNvSpPr txBox="1"/>
          <p:nvPr/>
        </p:nvSpPr>
        <p:spPr>
          <a:xfrm>
            <a:off x="1347911" y="4989023"/>
            <a:ext cx="27572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Journal Prompt</a:t>
            </a:r>
            <a:endParaRPr dirty="0">
              <a:latin typeface="Century Gothic" panose="020B0502020202020204" pitchFamily="34" charset="0"/>
            </a:endParaRPr>
          </a:p>
        </p:txBody>
      </p:sp>
      <p:sp>
        <p:nvSpPr>
          <p:cNvPr id="2183" name="Google Shape;2183;p344"/>
          <p:cNvSpPr txBox="1"/>
          <p:nvPr/>
        </p:nvSpPr>
        <p:spPr>
          <a:xfrm>
            <a:off x="8370354" y="5790667"/>
            <a:ext cx="28487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Year-long or Unit-long Essential Questions</a:t>
            </a:r>
            <a:endParaRPr dirty="0">
              <a:latin typeface="Century Gothic" panose="020B0502020202020204" pitchFamily="34" charset="0"/>
            </a:endParaRPr>
          </a:p>
        </p:txBody>
      </p:sp>
      <p:sp>
        <p:nvSpPr>
          <p:cNvPr id="2184" name="Google Shape;2184;p344"/>
          <p:cNvSpPr txBox="1"/>
          <p:nvPr/>
        </p:nvSpPr>
        <p:spPr>
          <a:xfrm>
            <a:off x="3677204" y="3198704"/>
            <a:ext cx="5150625" cy="1815882"/>
          </a:xfrm>
          <a:prstGeom prst="rect">
            <a:avLst/>
          </a:prstGeom>
          <a:solidFill>
            <a:schemeClr val="accent1"/>
          </a:solidFill>
          <a:ln>
            <a:noFill/>
          </a:ln>
          <a:effectLst>
            <a:outerShdw dist="50800" sx="1000" sy="1000" algn="ctr" rotWithShape="0">
              <a:srgbClr val="000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3200" dirty="0">
                <a:solidFill>
                  <a:schemeClr val="lt1"/>
                </a:solidFill>
                <a:latin typeface="Century Gothic"/>
                <a:ea typeface="Century Gothic"/>
                <a:cs typeface="Century Gothic"/>
                <a:sym typeface="Century Gothic"/>
              </a:rPr>
              <a:t>And sometimes…</a:t>
            </a:r>
            <a:endParaRPr sz="32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6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3200" dirty="0">
                <a:solidFill>
                  <a:schemeClr val="lt1"/>
                </a:solidFill>
                <a:latin typeface="Century Gothic"/>
                <a:ea typeface="Century Gothic"/>
                <a:cs typeface="Century Gothic"/>
                <a:sym typeface="Century Gothic"/>
              </a:rPr>
              <a:t>Nothing!</a:t>
            </a:r>
            <a:endParaRPr dirty="0">
              <a:latin typeface="Century Gothic" panose="020B0502020202020204" pitchFamily="34" charset="0"/>
            </a:endParaRPr>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89"/>
        <p:cNvGrpSpPr/>
        <p:nvPr/>
      </p:nvGrpSpPr>
      <p:grpSpPr>
        <a:xfrm>
          <a:off x="0" y="0"/>
          <a:ext cx="0" cy="0"/>
          <a:chOff x="0" y="0"/>
          <a:chExt cx="0" cy="0"/>
        </a:xfrm>
      </p:grpSpPr>
      <p:sp>
        <p:nvSpPr>
          <p:cNvPr id="2190" name="Google Shape;2190;p345"/>
          <p:cNvSpPr txBox="1">
            <a:spLocks noGrp="1"/>
          </p:cNvSpPr>
          <p:nvPr>
            <p:ph type="title"/>
          </p:nvPr>
        </p:nvSpPr>
        <p:spPr>
          <a:xfrm>
            <a:off x="769374" y="41639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entury Gothic"/>
              <a:buNone/>
            </a:pPr>
            <a:r>
              <a:rPr lang="en-US" sz="4000" dirty="0">
                <a:solidFill>
                  <a:schemeClr val="tx1"/>
                </a:solidFill>
              </a:rPr>
              <a:t>Question Focus (QFocus):</a:t>
            </a:r>
            <a:r>
              <a:rPr lang="en-US" dirty="0">
                <a:solidFill>
                  <a:schemeClr val="tx1"/>
                </a:solidFill>
              </a:rPr>
              <a:t> </a:t>
            </a:r>
            <a:br>
              <a:rPr lang="en-US" dirty="0">
                <a:solidFill>
                  <a:schemeClr val="tx1"/>
                </a:solidFill>
              </a:rPr>
            </a:br>
            <a:r>
              <a:rPr lang="en-US" sz="2800" dirty="0">
                <a:solidFill>
                  <a:schemeClr val="tx1"/>
                </a:solidFill>
              </a:rPr>
              <a:t>A stimulus or prompt for student questions</a:t>
            </a:r>
            <a:endParaRPr dirty="0">
              <a:solidFill>
                <a:schemeClr val="tx1"/>
              </a:solidFill>
            </a:endParaRPr>
          </a:p>
        </p:txBody>
      </p:sp>
      <p:sp>
        <p:nvSpPr>
          <p:cNvPr id="2191" name="Google Shape;2191;p345"/>
          <p:cNvSpPr txBox="1">
            <a:spLocks noGrp="1"/>
          </p:cNvSpPr>
          <p:nvPr>
            <p:ph type="body" idx="1"/>
          </p:nvPr>
        </p:nvSpPr>
        <p:spPr>
          <a:xfrm>
            <a:off x="1073469" y="201051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sz="2800" dirty="0"/>
              <a:t>A phrase or quotation</a:t>
            </a:r>
            <a:endParaRPr dirty="0"/>
          </a:p>
          <a:p>
            <a:pPr marL="228600" lvl="0" indent="-228600" algn="l" rtl="0">
              <a:lnSpc>
                <a:spcPct val="90000"/>
              </a:lnSpc>
              <a:spcBef>
                <a:spcPts val="1000"/>
              </a:spcBef>
              <a:spcAft>
                <a:spcPts val="0"/>
              </a:spcAft>
              <a:buClr>
                <a:schemeClr val="dk1"/>
              </a:buClr>
              <a:buSzPts val="2800"/>
              <a:buChar char="•"/>
            </a:pPr>
            <a:r>
              <a:rPr lang="en-US" sz="2800" dirty="0"/>
              <a:t>An image or video</a:t>
            </a:r>
            <a:endParaRPr dirty="0"/>
          </a:p>
          <a:p>
            <a:pPr marL="228600" lvl="0" indent="-228600" algn="l" rtl="0">
              <a:lnSpc>
                <a:spcPct val="90000"/>
              </a:lnSpc>
              <a:spcBef>
                <a:spcPts val="1000"/>
              </a:spcBef>
              <a:spcAft>
                <a:spcPts val="0"/>
              </a:spcAft>
              <a:buClr>
                <a:schemeClr val="dk1"/>
              </a:buClr>
              <a:buSzPts val="2800"/>
              <a:buChar char="•"/>
            </a:pPr>
            <a:r>
              <a:rPr lang="en-US" sz="2800" dirty="0"/>
              <a:t>A primary source</a:t>
            </a:r>
            <a:endParaRPr dirty="0"/>
          </a:p>
          <a:p>
            <a:pPr marL="228600" lvl="0" indent="-228600" algn="l" rtl="0">
              <a:lnSpc>
                <a:spcPct val="90000"/>
              </a:lnSpc>
              <a:spcBef>
                <a:spcPts val="1000"/>
              </a:spcBef>
              <a:spcAft>
                <a:spcPts val="0"/>
              </a:spcAft>
              <a:buClr>
                <a:schemeClr val="dk1"/>
              </a:buClr>
              <a:buSzPts val="2800"/>
              <a:buChar char="•"/>
            </a:pPr>
            <a:r>
              <a:rPr lang="en-US" sz="2800" dirty="0"/>
              <a:t>A podcast or speech</a:t>
            </a:r>
            <a:endParaRPr dirty="0"/>
          </a:p>
          <a:p>
            <a:pPr marL="228600" lvl="0" indent="-228600" algn="l" rtl="0">
              <a:lnSpc>
                <a:spcPct val="90000"/>
              </a:lnSpc>
              <a:spcBef>
                <a:spcPts val="1000"/>
              </a:spcBef>
              <a:spcAft>
                <a:spcPts val="0"/>
              </a:spcAft>
              <a:buClr>
                <a:schemeClr val="dk1"/>
              </a:buClr>
              <a:buSzPts val="2800"/>
              <a:buChar char="•"/>
            </a:pPr>
            <a:r>
              <a:rPr lang="en-US" sz="2800" dirty="0"/>
              <a:t>A hands-on experience or experiment</a:t>
            </a:r>
            <a:endParaRPr dirty="0"/>
          </a:p>
          <a:p>
            <a:pPr marL="228600" lvl="0" indent="-228600" algn="l" rtl="0">
              <a:lnSpc>
                <a:spcPct val="90000"/>
              </a:lnSpc>
              <a:spcBef>
                <a:spcPts val="1000"/>
              </a:spcBef>
              <a:spcAft>
                <a:spcPts val="0"/>
              </a:spcAft>
              <a:buClr>
                <a:schemeClr val="dk1"/>
              </a:buClr>
              <a:buSzPts val="2800"/>
              <a:buChar char="•"/>
            </a:pPr>
            <a:r>
              <a:rPr lang="en-US" sz="2800" dirty="0"/>
              <a:t>An equation or data set </a:t>
            </a:r>
            <a:endParaRPr dirty="0"/>
          </a:p>
          <a:p>
            <a:pPr marL="228600" lvl="0" indent="-228600" algn="l" rtl="0">
              <a:lnSpc>
                <a:spcPct val="90000"/>
              </a:lnSpc>
              <a:spcBef>
                <a:spcPts val="1000"/>
              </a:spcBef>
              <a:spcAft>
                <a:spcPts val="0"/>
              </a:spcAft>
              <a:buClr>
                <a:schemeClr val="dk1"/>
              </a:buClr>
              <a:buSzPts val="2800"/>
              <a:buChar char="•"/>
            </a:pPr>
            <a:r>
              <a:rPr lang="en-US" sz="2800" dirty="0"/>
              <a:t>Some combination of the above</a:t>
            </a:r>
            <a:endParaRPr dirty="0"/>
          </a:p>
          <a:p>
            <a:pPr marL="0" lvl="0" indent="0" algn="l" rtl="0">
              <a:lnSpc>
                <a:spcPct val="90000"/>
              </a:lnSpc>
              <a:spcBef>
                <a:spcPts val="1000"/>
              </a:spcBef>
              <a:spcAft>
                <a:spcPts val="0"/>
              </a:spcAft>
              <a:buClr>
                <a:schemeClr val="dk1"/>
              </a:buClr>
              <a:buSzPts val="2800"/>
              <a:buNone/>
            </a:pPr>
            <a:endParaRPr sz="2800" dirty="0"/>
          </a:p>
          <a:p>
            <a:pPr marL="0" lvl="0" indent="0" algn="l" rtl="0">
              <a:lnSpc>
                <a:spcPct val="90000"/>
              </a:lnSpc>
              <a:spcBef>
                <a:spcPts val="1000"/>
              </a:spcBef>
              <a:spcAft>
                <a:spcPts val="0"/>
              </a:spcAft>
              <a:buClr>
                <a:schemeClr val="dk2"/>
              </a:buClr>
              <a:buSzPts val="2800"/>
              <a:buNone/>
            </a:pPr>
            <a:r>
              <a:rPr lang="en-US" sz="2800" dirty="0">
                <a:solidFill>
                  <a:schemeClr val="tx1"/>
                </a:solidFill>
              </a:rPr>
              <a:t>The QFocus is </a:t>
            </a:r>
            <a:r>
              <a:rPr lang="en-US" sz="2800" b="1" i="1" dirty="0">
                <a:solidFill>
                  <a:schemeClr val="tx1"/>
                </a:solidFill>
              </a:rPr>
              <a:t>not</a:t>
            </a:r>
            <a:r>
              <a:rPr lang="en-US" sz="2800" b="1" dirty="0">
                <a:solidFill>
                  <a:schemeClr val="tx1"/>
                </a:solidFill>
              </a:rPr>
              <a:t> </a:t>
            </a:r>
            <a:r>
              <a:rPr lang="en-US" sz="2800" dirty="0">
                <a:solidFill>
                  <a:schemeClr val="tx1"/>
                </a:solidFill>
              </a:rPr>
              <a:t>a question!</a:t>
            </a:r>
            <a:endParaRPr dirty="0">
              <a:solidFill>
                <a:schemeClr val="tx1"/>
              </a:solidFill>
            </a:endParaRPr>
          </a:p>
          <a:p>
            <a:pPr marL="0" lvl="0" indent="0" algn="l" rtl="0">
              <a:lnSpc>
                <a:spcPct val="90000"/>
              </a:lnSpc>
              <a:spcBef>
                <a:spcPts val="1000"/>
              </a:spcBef>
              <a:spcAft>
                <a:spcPts val="0"/>
              </a:spcAft>
              <a:buClr>
                <a:schemeClr val="dk1"/>
              </a:buClr>
              <a:buSzPts val="2400"/>
              <a:buNone/>
            </a:pP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9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sp>
        <p:nvSpPr>
          <p:cNvPr id="2196" name="Google Shape;2196;p346"/>
          <p:cNvSpPr txBox="1">
            <a:spLocks noGrp="1"/>
          </p:cNvSpPr>
          <p:nvPr>
            <p:ph type="title"/>
          </p:nvPr>
        </p:nvSpPr>
        <p:spPr>
          <a:xfrm>
            <a:off x="883207" y="35864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entury Gothic"/>
              <a:buNone/>
            </a:pPr>
            <a:r>
              <a:rPr lang="en-US" sz="4000" b="0" dirty="0">
                <a:solidFill>
                  <a:schemeClr val="tx1"/>
                </a:solidFill>
                <a:latin typeface="Century Gothic"/>
                <a:ea typeface="Century Gothic"/>
                <a:cs typeface="Century Gothic"/>
                <a:sym typeface="Century Gothic"/>
              </a:rPr>
              <a:t>Designing a Question Focus</a:t>
            </a:r>
            <a:br>
              <a:rPr lang="en-US" b="0" dirty="0">
                <a:solidFill>
                  <a:schemeClr val="tx1"/>
                </a:solidFill>
                <a:latin typeface="Century Gothic"/>
                <a:ea typeface="Century Gothic"/>
                <a:cs typeface="Century Gothic"/>
                <a:sym typeface="Century Gothic"/>
              </a:rPr>
            </a:br>
            <a:endParaRPr sz="2800" b="0" dirty="0">
              <a:solidFill>
                <a:schemeClr val="tx1"/>
              </a:solidFill>
              <a:latin typeface="Century Gothic"/>
              <a:ea typeface="Century Gothic"/>
              <a:cs typeface="Century Gothic"/>
              <a:sym typeface="Century Gothic"/>
            </a:endParaRPr>
          </a:p>
        </p:txBody>
      </p:sp>
      <p:sp>
        <p:nvSpPr>
          <p:cNvPr id="2197" name="Google Shape;2197;p346"/>
          <p:cNvSpPr txBox="1">
            <a:spLocks noGrp="1"/>
          </p:cNvSpPr>
          <p:nvPr>
            <p:ph type="body" idx="4294967295"/>
          </p:nvPr>
        </p:nvSpPr>
        <p:spPr>
          <a:xfrm>
            <a:off x="1114147" y="2724151"/>
            <a:ext cx="10053719" cy="3830637"/>
          </a:xfrm>
          <a:prstGeom prst="rect">
            <a:avLst/>
          </a:prstGeom>
          <a:noFill/>
          <a:ln>
            <a:noFill/>
          </a:ln>
        </p:spPr>
        <p:txBody>
          <a:bodyPr spcFirstLastPara="1" wrap="square" lIns="91425" tIns="45700" rIns="91425" bIns="45700" anchor="t" anchorCtr="0">
            <a:normAutofit/>
          </a:bodyPr>
          <a:lstStyle/>
          <a:p>
            <a:pPr marL="742950" lvl="0" indent="-742950" algn="l" rtl="0">
              <a:lnSpc>
                <a:spcPct val="90000"/>
              </a:lnSpc>
              <a:spcBef>
                <a:spcPts val="0"/>
              </a:spcBef>
              <a:spcAft>
                <a:spcPts val="0"/>
              </a:spcAft>
              <a:buClr>
                <a:srgbClr val="000000"/>
              </a:buClr>
              <a:buSzPts val="2800"/>
              <a:buFont typeface="Rockwell"/>
              <a:buAutoNum type="arabicPeriod"/>
            </a:pPr>
            <a:r>
              <a:rPr lang="en-US" sz="2800">
                <a:solidFill>
                  <a:srgbClr val="000000"/>
                </a:solidFill>
              </a:rPr>
              <a:t>Directly tied to lesson’s main idea or objective</a:t>
            </a:r>
            <a:endParaRPr/>
          </a:p>
          <a:p>
            <a:pPr marL="742950" lvl="0" indent="-742950" algn="l" rtl="0">
              <a:lnSpc>
                <a:spcPct val="90000"/>
              </a:lnSpc>
              <a:spcBef>
                <a:spcPts val="1000"/>
              </a:spcBef>
              <a:spcAft>
                <a:spcPts val="0"/>
              </a:spcAft>
              <a:buClr>
                <a:srgbClr val="000000"/>
              </a:buClr>
              <a:buSzPts val="2800"/>
              <a:buFont typeface="Rockwell"/>
              <a:buAutoNum type="arabicPeriod"/>
            </a:pPr>
            <a:r>
              <a:rPr lang="en-US" sz="2800">
                <a:solidFill>
                  <a:srgbClr val="000000"/>
                </a:solidFill>
              </a:rPr>
              <a:t>Simple…but not too simple</a:t>
            </a:r>
            <a:endParaRPr/>
          </a:p>
          <a:p>
            <a:pPr marL="742950" lvl="0" indent="-742950" algn="l" rtl="0">
              <a:lnSpc>
                <a:spcPct val="90000"/>
              </a:lnSpc>
              <a:spcBef>
                <a:spcPts val="1000"/>
              </a:spcBef>
              <a:spcAft>
                <a:spcPts val="0"/>
              </a:spcAft>
              <a:buClr>
                <a:srgbClr val="000000"/>
              </a:buClr>
              <a:buSzPts val="2800"/>
              <a:buFont typeface="Rockwell"/>
              <a:buAutoNum type="arabicPeriod"/>
            </a:pPr>
            <a:r>
              <a:rPr lang="en-US" sz="2800">
                <a:solidFill>
                  <a:srgbClr val="000000"/>
                </a:solidFill>
              </a:rPr>
              <a:t>Interesting or provocative to students…but not biased or leading</a:t>
            </a:r>
            <a:endParaRPr/>
          </a:p>
        </p:txBody>
      </p:sp>
      <p:sp>
        <p:nvSpPr>
          <p:cNvPr id="2198" name="Google Shape;2198;p346"/>
          <p:cNvSpPr txBox="1"/>
          <p:nvPr/>
        </p:nvSpPr>
        <p:spPr>
          <a:xfrm>
            <a:off x="883207" y="1911793"/>
            <a:ext cx="670060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tx1"/>
                </a:solidFill>
                <a:latin typeface="Century Gothic"/>
                <a:ea typeface="Century Gothic"/>
                <a:cs typeface="Century Gothic"/>
                <a:sym typeface="Century Gothic"/>
              </a:rPr>
              <a:t>An effective QFocus is:</a:t>
            </a:r>
            <a:endParaRPr dirty="0">
              <a:solidFill>
                <a:schemeClr val="tx1"/>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203"/>
        <p:cNvGrpSpPr/>
        <p:nvPr/>
      </p:nvGrpSpPr>
      <p:grpSpPr>
        <a:xfrm>
          <a:off x="0" y="0"/>
          <a:ext cx="0" cy="0"/>
          <a:chOff x="0" y="0"/>
          <a:chExt cx="0" cy="0"/>
        </a:xfrm>
      </p:grpSpPr>
      <p:sp>
        <p:nvSpPr>
          <p:cNvPr id="2204" name="Google Shape;2204;p347"/>
          <p:cNvSpPr txBox="1">
            <a:spLocks noGrp="1"/>
          </p:cNvSpPr>
          <p:nvPr>
            <p:ph type="title"/>
          </p:nvPr>
        </p:nvSpPr>
        <p:spPr>
          <a:xfrm>
            <a:off x="482600" y="-254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entury Gothic"/>
              <a:buNone/>
            </a:pPr>
            <a:r>
              <a:rPr lang="en-US" sz="4000" dirty="0">
                <a:solidFill>
                  <a:schemeClr val="tx1"/>
                </a:solidFill>
              </a:rPr>
              <a:t>Initial Question Focus:</a:t>
            </a:r>
            <a:endParaRPr dirty="0">
              <a:solidFill>
                <a:schemeClr val="tx1"/>
              </a:solidFill>
            </a:endParaRPr>
          </a:p>
        </p:txBody>
      </p:sp>
      <p:pic>
        <p:nvPicPr>
          <p:cNvPr id="2205" name="Google Shape;2205;p347" descr="https://lh4.googleusercontent.com/vQWucYgzVpABpxc1MSCDDu4wBGgiaQhV5m7IItjsA3_qRgUeO52csCXNBozHAQE_fMjBJkXemcdXFb-fC79cch9yi4dIeVmCEg87ZCldywD8Piz8-7ibQQnyMmMMurmm5SilLMA8"/>
          <p:cNvPicPr preferRelativeResize="0"/>
          <p:nvPr/>
        </p:nvPicPr>
        <p:blipFill rotWithShape="1">
          <a:blip r:embed="rId3">
            <a:alphaModFix/>
          </a:blip>
          <a:srcRect l="8313" t="13188" r="7892"/>
          <a:stretch/>
        </p:blipFill>
        <p:spPr>
          <a:xfrm>
            <a:off x="120469" y="919163"/>
            <a:ext cx="6199776" cy="4065888"/>
          </a:xfrm>
          <a:prstGeom prst="rect">
            <a:avLst/>
          </a:prstGeom>
          <a:noFill/>
          <a:ln>
            <a:noFill/>
          </a:ln>
        </p:spPr>
      </p:pic>
      <p:sp>
        <p:nvSpPr>
          <p:cNvPr id="2206" name="Google Shape;2206;p347"/>
          <p:cNvSpPr/>
          <p:nvPr/>
        </p:nvSpPr>
        <p:spPr>
          <a:xfrm>
            <a:off x="6258666" y="926599"/>
            <a:ext cx="5477578" cy="566989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u="sng" dirty="0">
                <a:solidFill>
                  <a:srgbClr val="000000"/>
                </a:solidFill>
                <a:latin typeface="Century Gothic"/>
                <a:ea typeface="Century Gothic"/>
                <a:cs typeface="Century Gothic"/>
                <a:sym typeface="Century Gothic"/>
              </a:rPr>
              <a:t>Student Questions:</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1. Why does it look so old?</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2. Why does the school have a Fallout Zone?</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3. Why is there a flag hanging upside down?</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4. How old is the building?</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5. Why are the classrooms numbered?</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6. How many acres does it take up?</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7. Why are there so many windows?</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8. Why is there 4 big pillars at the front?</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9. What is the big tower at the top?</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10. Why are we being fit into one building?</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11. When was the school made?</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12. How much money did it cost to build it?</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13. Why does it look like so many parts put together?</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14. What is that white thing on top?</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15. Why does it have 2 chimneys?</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16. What is the point of lockers?</a:t>
            </a:r>
            <a:endParaRPr sz="1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17. Who was the first principal?</a:t>
            </a: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18. Who is the boss of the superintendents?</a:t>
            </a:r>
            <a:endParaRPr sz="1800" dirty="0">
              <a:solidFill>
                <a:schemeClr val="dk1"/>
              </a:solidFill>
              <a:latin typeface="Century Gothic"/>
              <a:ea typeface="Century Gothic"/>
              <a:cs typeface="Century Gothic"/>
              <a:sym typeface="Century Gothic"/>
            </a:endParaRPr>
          </a:p>
        </p:txBody>
      </p:sp>
      <p:sp>
        <p:nvSpPr>
          <p:cNvPr id="2207" name="Google Shape;2207;p347"/>
          <p:cNvSpPr/>
          <p:nvPr/>
        </p:nvSpPr>
        <p:spPr>
          <a:xfrm>
            <a:off x="316006" y="5027776"/>
            <a:ext cx="5580529" cy="1568719"/>
          </a:xfrm>
          <a:prstGeom prst="rect">
            <a:avLst/>
          </a:prstGeom>
          <a:noFill/>
          <a:ln w="381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dirty="0">
                <a:solidFill>
                  <a:schemeClr val="dk1"/>
                </a:solidFill>
                <a:latin typeface="Century Gothic"/>
                <a:ea typeface="Century Gothic"/>
                <a:cs typeface="Century Gothic"/>
                <a:sym typeface="Century Gothic"/>
              </a:rPr>
              <a:t>Context:</a:t>
            </a:r>
            <a:r>
              <a:rPr lang="en-US" sz="1800" dirty="0">
                <a:solidFill>
                  <a:schemeClr val="dk1"/>
                </a:solidFill>
                <a:latin typeface="Century Gothic"/>
                <a:ea typeface="Century Gothic"/>
                <a:cs typeface="Century Gothic"/>
                <a:sym typeface="Century Gothic"/>
              </a:rPr>
              <a:t> 6th Grade. The teacher designed this QFocus to elicit questions students might have related to their first few days of middle school. (the image is the exterior of their middle school building)</a:t>
            </a:r>
            <a:endParaRPr sz="2400" dirty="0">
              <a:solidFill>
                <a:schemeClr val="dk1"/>
              </a:solidFill>
              <a:latin typeface="Century Gothic"/>
              <a:ea typeface="Century Gothic"/>
              <a:cs typeface="Century Gothic"/>
              <a:sym typeface="Century Gothic"/>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212"/>
        <p:cNvGrpSpPr/>
        <p:nvPr/>
      </p:nvGrpSpPr>
      <p:grpSpPr>
        <a:xfrm>
          <a:off x="0" y="0"/>
          <a:ext cx="0" cy="0"/>
          <a:chOff x="0" y="0"/>
          <a:chExt cx="0" cy="0"/>
        </a:xfrm>
      </p:grpSpPr>
      <p:sp>
        <p:nvSpPr>
          <p:cNvPr id="2213" name="Google Shape;2213;p348"/>
          <p:cNvSpPr txBox="1">
            <a:spLocks noGrp="1"/>
          </p:cNvSpPr>
          <p:nvPr>
            <p:ph type="title"/>
          </p:nvPr>
        </p:nvSpPr>
        <p:spPr>
          <a:xfrm>
            <a:off x="716280" y="36707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Century Gothic"/>
              <a:buNone/>
            </a:pPr>
            <a:r>
              <a:rPr lang="en-US" sz="4000" b="0" dirty="0">
                <a:solidFill>
                  <a:schemeClr val="tx1"/>
                </a:solidFill>
                <a:sym typeface="Century Gothic"/>
              </a:rPr>
              <a:t>Initial Question Focus: </a:t>
            </a:r>
            <a:br>
              <a:rPr lang="en-US" sz="4000" b="0" dirty="0">
                <a:solidFill>
                  <a:schemeClr val="tx1"/>
                </a:solidFill>
                <a:sym typeface="Century Gothic"/>
              </a:rPr>
            </a:br>
            <a:r>
              <a:rPr lang="en-US" sz="4000" b="0" dirty="0">
                <a:solidFill>
                  <a:schemeClr val="tx1"/>
                </a:solidFill>
                <a:sym typeface="Century Gothic"/>
              </a:rPr>
              <a:t>“People, Animals, and Friends”</a:t>
            </a:r>
            <a:endParaRPr dirty="0">
              <a:solidFill>
                <a:schemeClr val="tx1"/>
              </a:solidFill>
            </a:endParaRPr>
          </a:p>
        </p:txBody>
      </p:sp>
      <p:sp>
        <p:nvSpPr>
          <p:cNvPr id="2214" name="Google Shape;2214;p348"/>
          <p:cNvSpPr txBox="1">
            <a:spLocks noGrp="1"/>
          </p:cNvSpPr>
          <p:nvPr>
            <p:ph type="body" idx="1"/>
          </p:nvPr>
        </p:nvSpPr>
        <p:spPr>
          <a:xfrm>
            <a:off x="716280" y="1846272"/>
            <a:ext cx="4648200" cy="4356236"/>
          </a:xfrm>
          <a:prstGeom prst="rect">
            <a:avLst/>
          </a:prstGeom>
          <a:noFill/>
          <a:ln>
            <a:noFill/>
          </a:ln>
        </p:spPr>
        <p:txBody>
          <a:bodyPr spcFirstLastPara="1" wrap="square" lIns="91425" tIns="45700" rIns="91425" bIns="45700" anchor="t" anchorCtr="0">
            <a:noAutofit/>
          </a:bodyPr>
          <a:lstStyle/>
          <a:p>
            <a:pPr marL="385763" lvl="0" indent="-385763" algn="l" rtl="0">
              <a:lnSpc>
                <a:spcPct val="90000"/>
              </a:lnSpc>
              <a:spcBef>
                <a:spcPts val="0"/>
              </a:spcBef>
              <a:spcAft>
                <a:spcPts val="0"/>
              </a:spcAft>
              <a:buClr>
                <a:schemeClr val="dk1"/>
              </a:buClr>
              <a:buSzPts val="1800"/>
              <a:buFont typeface="Century Gothic"/>
              <a:buAutoNum type="arabicPeriod"/>
            </a:pPr>
            <a:r>
              <a:rPr lang="en-US" sz="1800" dirty="0"/>
              <a:t>Do people exist?</a:t>
            </a:r>
            <a:endParaRPr dirty="0"/>
          </a:p>
          <a:p>
            <a:pPr marL="385763" lvl="0" indent="-385763" algn="l" rtl="0">
              <a:lnSpc>
                <a:spcPct val="90000"/>
              </a:lnSpc>
              <a:spcBef>
                <a:spcPts val="1200"/>
              </a:spcBef>
              <a:spcAft>
                <a:spcPts val="0"/>
              </a:spcAft>
              <a:buClr>
                <a:schemeClr val="dk1"/>
              </a:buClr>
              <a:buSzPts val="1800"/>
              <a:buFont typeface="Century Gothic"/>
              <a:buAutoNum type="arabicPeriod"/>
            </a:pPr>
            <a:r>
              <a:rPr lang="en-US" sz="1800" dirty="0"/>
              <a:t>Where do people live?</a:t>
            </a:r>
            <a:endParaRPr dirty="0"/>
          </a:p>
          <a:p>
            <a:pPr marL="385763" lvl="0" indent="-385763" algn="l" rtl="0">
              <a:lnSpc>
                <a:spcPct val="90000"/>
              </a:lnSpc>
              <a:spcBef>
                <a:spcPts val="1200"/>
              </a:spcBef>
              <a:spcAft>
                <a:spcPts val="0"/>
              </a:spcAft>
              <a:buClr>
                <a:schemeClr val="dk1"/>
              </a:buClr>
              <a:buSzPts val="1800"/>
              <a:buFont typeface="Century Gothic"/>
              <a:buAutoNum type="arabicPeriod"/>
            </a:pPr>
            <a:r>
              <a:rPr lang="en-US" sz="1800" dirty="0"/>
              <a:t>Why do animals live in the zoo?</a:t>
            </a:r>
            <a:endParaRPr dirty="0"/>
          </a:p>
          <a:p>
            <a:pPr marL="385763" lvl="0" indent="-385763" algn="l" rtl="0">
              <a:lnSpc>
                <a:spcPct val="90000"/>
              </a:lnSpc>
              <a:spcBef>
                <a:spcPts val="1200"/>
              </a:spcBef>
              <a:spcAft>
                <a:spcPts val="0"/>
              </a:spcAft>
              <a:buClr>
                <a:schemeClr val="dk1"/>
              </a:buClr>
              <a:buSzPts val="1800"/>
              <a:buFont typeface="Century Gothic"/>
              <a:buAutoNum type="arabicPeriod"/>
            </a:pPr>
            <a:r>
              <a:rPr lang="en-US" sz="1800" dirty="0"/>
              <a:t>Why do people go to the pool?</a:t>
            </a:r>
            <a:endParaRPr dirty="0"/>
          </a:p>
          <a:p>
            <a:pPr marL="385763" lvl="0" indent="-385763" algn="l" rtl="0">
              <a:lnSpc>
                <a:spcPct val="100000"/>
              </a:lnSpc>
              <a:spcBef>
                <a:spcPts val="1200"/>
              </a:spcBef>
              <a:spcAft>
                <a:spcPts val="0"/>
              </a:spcAft>
              <a:buClr>
                <a:schemeClr val="dk1"/>
              </a:buClr>
              <a:buSzPts val="1800"/>
              <a:buFont typeface="Century Gothic"/>
              <a:buAutoNum type="arabicPeriod"/>
            </a:pPr>
            <a:r>
              <a:rPr lang="en-US" sz="1800" dirty="0"/>
              <a:t>Why are friends fun? </a:t>
            </a:r>
            <a:endParaRPr dirty="0"/>
          </a:p>
          <a:p>
            <a:pPr marL="385763" lvl="0" indent="-385763" algn="l" rtl="0">
              <a:lnSpc>
                <a:spcPct val="90000"/>
              </a:lnSpc>
              <a:spcBef>
                <a:spcPts val="1200"/>
              </a:spcBef>
              <a:spcAft>
                <a:spcPts val="0"/>
              </a:spcAft>
              <a:buClr>
                <a:schemeClr val="dk1"/>
              </a:buClr>
              <a:buSzPts val="1800"/>
              <a:buFont typeface="Century Gothic"/>
              <a:buAutoNum type="arabicPeriod"/>
            </a:pPr>
            <a:r>
              <a:rPr lang="en-US" sz="1800" dirty="0"/>
              <a:t>Why do animals bite?</a:t>
            </a:r>
            <a:endParaRPr dirty="0"/>
          </a:p>
          <a:p>
            <a:pPr marL="385763" lvl="0" indent="-385763" algn="l" rtl="0">
              <a:lnSpc>
                <a:spcPct val="90000"/>
              </a:lnSpc>
              <a:spcBef>
                <a:spcPts val="1200"/>
              </a:spcBef>
              <a:spcAft>
                <a:spcPts val="0"/>
              </a:spcAft>
              <a:buClr>
                <a:schemeClr val="dk1"/>
              </a:buClr>
              <a:buSzPts val="1800"/>
              <a:buFont typeface="Century Gothic"/>
              <a:buAutoNum type="arabicPeriod"/>
            </a:pPr>
            <a:r>
              <a:rPr lang="en-US" sz="1800" dirty="0"/>
              <a:t>Why do people go to school?</a:t>
            </a:r>
            <a:endParaRPr dirty="0"/>
          </a:p>
          <a:p>
            <a:pPr marL="385763" lvl="0" indent="-385763" algn="l" rtl="0">
              <a:lnSpc>
                <a:spcPct val="90000"/>
              </a:lnSpc>
              <a:spcBef>
                <a:spcPts val="1200"/>
              </a:spcBef>
              <a:spcAft>
                <a:spcPts val="0"/>
              </a:spcAft>
              <a:buClr>
                <a:schemeClr val="dk1"/>
              </a:buClr>
              <a:buSzPts val="1800"/>
              <a:buFont typeface="Century Gothic"/>
              <a:buAutoNum type="arabicPeriod"/>
            </a:pPr>
            <a:r>
              <a:rPr lang="en-US" sz="1800" dirty="0"/>
              <a:t>Do people, animals, and friends play together?</a:t>
            </a:r>
            <a:endParaRPr dirty="0"/>
          </a:p>
          <a:p>
            <a:pPr marL="385763" lvl="0" indent="-385763" algn="l" rtl="0">
              <a:lnSpc>
                <a:spcPct val="90000"/>
              </a:lnSpc>
              <a:spcBef>
                <a:spcPts val="1200"/>
              </a:spcBef>
              <a:spcAft>
                <a:spcPts val="0"/>
              </a:spcAft>
              <a:buClr>
                <a:schemeClr val="dk1"/>
              </a:buClr>
              <a:buSzPts val="1800"/>
              <a:buFont typeface="Century Gothic"/>
              <a:buAutoNum type="arabicPeriod"/>
            </a:pPr>
            <a:r>
              <a:rPr lang="en-US" sz="1800" dirty="0"/>
              <a:t>Do animals make friends?</a:t>
            </a:r>
            <a:endParaRPr dirty="0"/>
          </a:p>
          <a:p>
            <a:pPr marL="385763" lvl="0" indent="-385763" algn="l" rtl="0">
              <a:lnSpc>
                <a:spcPct val="90000"/>
              </a:lnSpc>
              <a:spcBef>
                <a:spcPts val="1200"/>
              </a:spcBef>
              <a:spcAft>
                <a:spcPts val="0"/>
              </a:spcAft>
              <a:buClr>
                <a:schemeClr val="dk1"/>
              </a:buClr>
              <a:buSzPts val="1800"/>
              <a:buFont typeface="Century Gothic"/>
              <a:buAutoNum type="arabicPeriod"/>
            </a:pPr>
            <a:r>
              <a:rPr lang="en-US" sz="1800" dirty="0"/>
              <a:t>Why do I need friends?</a:t>
            </a:r>
            <a:endParaRPr dirty="0"/>
          </a:p>
        </p:txBody>
      </p:sp>
      <p:sp>
        <p:nvSpPr>
          <p:cNvPr id="2215" name="Google Shape;2215;p348"/>
          <p:cNvSpPr txBox="1"/>
          <p:nvPr/>
        </p:nvSpPr>
        <p:spPr>
          <a:xfrm>
            <a:off x="5486401" y="1820727"/>
            <a:ext cx="6051197" cy="4524275"/>
          </a:xfrm>
          <a:prstGeom prst="rect">
            <a:avLst/>
          </a:prstGeom>
          <a:noFill/>
          <a:ln>
            <a:noFill/>
          </a:ln>
        </p:spPr>
        <p:txBody>
          <a:bodyPr spcFirstLastPara="1" wrap="square" lIns="91425" tIns="45700" rIns="91425" bIns="45700" anchor="t" anchorCtr="0">
            <a:spAutoFit/>
          </a:bodyPr>
          <a:lstStyle/>
          <a:p>
            <a:pPr marL="385763" marR="0" lvl="0" indent="-385763" algn="l" rtl="0">
              <a:spcBef>
                <a:spcPts val="0"/>
              </a:spcBef>
              <a:spcAft>
                <a:spcPts val="0"/>
              </a:spcAft>
              <a:buClr>
                <a:schemeClr val="dk1"/>
              </a:buClr>
              <a:buSzPts val="1800"/>
              <a:buFont typeface="Century Gothic"/>
              <a:buAutoNum type="arabicPeriod" startAt="11"/>
            </a:pPr>
            <a:r>
              <a:rPr lang="en-US" sz="1800" dirty="0">
                <a:solidFill>
                  <a:schemeClr val="dk1"/>
                </a:solidFill>
                <a:latin typeface="Century Gothic"/>
                <a:ea typeface="Century Gothic"/>
                <a:cs typeface="Century Gothic"/>
                <a:sym typeface="Century Gothic"/>
              </a:rPr>
              <a:t>Why do people want to be friends with animals?</a:t>
            </a:r>
            <a:endParaRPr dirty="0">
              <a:latin typeface="Century Gothic" panose="020B0502020202020204" pitchFamily="34" charset="0"/>
            </a:endParaRPr>
          </a:p>
          <a:p>
            <a:pPr marL="385763" marR="0" lvl="0" indent="-385763" algn="l" rtl="0">
              <a:spcBef>
                <a:spcPts val="1200"/>
              </a:spcBef>
              <a:spcAft>
                <a:spcPts val="0"/>
              </a:spcAft>
              <a:buClr>
                <a:schemeClr val="dk1"/>
              </a:buClr>
              <a:buSzPts val="1800"/>
              <a:buFont typeface="Century Gothic"/>
              <a:buAutoNum type="arabicPeriod" startAt="11"/>
            </a:pPr>
            <a:r>
              <a:rPr lang="en-US" sz="1800" dirty="0">
                <a:solidFill>
                  <a:schemeClr val="dk1"/>
                </a:solidFill>
                <a:latin typeface="Century Gothic"/>
                <a:ea typeface="Century Gothic"/>
                <a:cs typeface="Century Gothic"/>
                <a:sym typeface="Century Gothic"/>
              </a:rPr>
              <a:t>Why are people making friends with animals?</a:t>
            </a:r>
            <a:endParaRPr dirty="0">
              <a:latin typeface="Century Gothic" panose="020B0502020202020204" pitchFamily="34" charset="0"/>
            </a:endParaRPr>
          </a:p>
          <a:p>
            <a:pPr marL="385763" marR="0" lvl="0" indent="-385763" algn="l" rtl="0">
              <a:spcBef>
                <a:spcPts val="1200"/>
              </a:spcBef>
              <a:spcAft>
                <a:spcPts val="0"/>
              </a:spcAft>
              <a:buClr>
                <a:schemeClr val="dk1"/>
              </a:buClr>
              <a:buSzPts val="1800"/>
              <a:buFont typeface="Century Gothic"/>
              <a:buAutoNum type="arabicPeriod" startAt="11"/>
            </a:pPr>
            <a:r>
              <a:rPr lang="en-US" sz="1800" dirty="0">
                <a:solidFill>
                  <a:schemeClr val="dk1"/>
                </a:solidFill>
                <a:latin typeface="Century Gothic"/>
                <a:ea typeface="Century Gothic"/>
                <a:cs typeface="Century Gothic"/>
                <a:sym typeface="Century Gothic"/>
              </a:rPr>
              <a:t>Why do people, animal, and friends live in different countries?</a:t>
            </a:r>
            <a:endParaRPr dirty="0">
              <a:latin typeface="Century Gothic" panose="020B0502020202020204" pitchFamily="34" charset="0"/>
            </a:endParaRPr>
          </a:p>
          <a:p>
            <a:pPr marL="385763" marR="0" lvl="0" indent="-385763" algn="l" rtl="0">
              <a:spcBef>
                <a:spcPts val="1200"/>
              </a:spcBef>
              <a:spcAft>
                <a:spcPts val="0"/>
              </a:spcAft>
              <a:buClr>
                <a:schemeClr val="dk1"/>
              </a:buClr>
              <a:buSzPts val="1800"/>
              <a:buFont typeface="Century Gothic"/>
              <a:buAutoNum type="arabicPeriod" startAt="11"/>
            </a:pPr>
            <a:r>
              <a:rPr lang="en-US" sz="1800" dirty="0">
                <a:solidFill>
                  <a:schemeClr val="dk1"/>
                </a:solidFill>
                <a:latin typeface="Century Gothic"/>
                <a:ea typeface="Century Gothic"/>
                <a:cs typeface="Century Gothic"/>
                <a:sym typeface="Century Gothic"/>
              </a:rPr>
              <a:t>Where did my dog and friend go?</a:t>
            </a:r>
            <a:endParaRPr dirty="0">
              <a:latin typeface="Century Gothic" panose="020B0502020202020204" pitchFamily="34" charset="0"/>
            </a:endParaRPr>
          </a:p>
          <a:p>
            <a:pPr marL="385763" marR="0" lvl="0" indent="-385763" algn="l" rtl="0">
              <a:spcBef>
                <a:spcPts val="1200"/>
              </a:spcBef>
              <a:spcAft>
                <a:spcPts val="0"/>
              </a:spcAft>
              <a:buClr>
                <a:schemeClr val="dk1"/>
              </a:buClr>
              <a:buSzPts val="1800"/>
              <a:buFont typeface="Century Gothic"/>
              <a:buAutoNum type="arabicPeriod" startAt="11"/>
            </a:pPr>
            <a:r>
              <a:rPr lang="en-US" sz="1800" dirty="0">
                <a:solidFill>
                  <a:schemeClr val="dk1"/>
                </a:solidFill>
                <a:latin typeface="Century Gothic"/>
                <a:ea typeface="Century Gothic"/>
                <a:cs typeface="Century Gothic"/>
                <a:sym typeface="Century Gothic"/>
              </a:rPr>
              <a:t>Can my friend pet our new dog?</a:t>
            </a:r>
            <a:endParaRPr dirty="0">
              <a:latin typeface="Century Gothic" panose="020B0502020202020204" pitchFamily="34" charset="0"/>
            </a:endParaRPr>
          </a:p>
          <a:p>
            <a:pPr marL="385763" marR="0" lvl="0" indent="-385763" algn="l" rtl="0">
              <a:spcBef>
                <a:spcPts val="1200"/>
              </a:spcBef>
              <a:spcAft>
                <a:spcPts val="0"/>
              </a:spcAft>
              <a:buClr>
                <a:schemeClr val="dk1"/>
              </a:buClr>
              <a:buSzPts val="1800"/>
              <a:buFont typeface="Century Gothic"/>
              <a:buAutoNum type="arabicPeriod" startAt="11"/>
            </a:pPr>
            <a:r>
              <a:rPr lang="en-US" sz="1800" dirty="0">
                <a:solidFill>
                  <a:schemeClr val="dk1"/>
                </a:solidFill>
                <a:latin typeface="Century Gothic"/>
                <a:ea typeface="Century Gothic"/>
                <a:cs typeface="Century Gothic"/>
                <a:sym typeface="Century Gothic"/>
              </a:rPr>
              <a:t>Why do I have eyes?</a:t>
            </a:r>
            <a:endParaRPr dirty="0">
              <a:latin typeface="Century Gothic" panose="020B0502020202020204" pitchFamily="34" charset="0"/>
            </a:endParaRPr>
          </a:p>
          <a:p>
            <a:pPr marL="385763" marR="0" lvl="0" indent="-385763" algn="l" rtl="0">
              <a:spcBef>
                <a:spcPts val="1200"/>
              </a:spcBef>
              <a:spcAft>
                <a:spcPts val="0"/>
              </a:spcAft>
              <a:buClr>
                <a:schemeClr val="dk1"/>
              </a:buClr>
              <a:buSzPts val="1800"/>
              <a:buFont typeface="Century Gothic"/>
              <a:buAutoNum type="arabicPeriod" startAt="11"/>
            </a:pPr>
            <a:r>
              <a:rPr lang="en-US" sz="1800" dirty="0">
                <a:solidFill>
                  <a:schemeClr val="dk1"/>
                </a:solidFill>
                <a:latin typeface="Century Gothic"/>
                <a:ea typeface="Century Gothic"/>
                <a:cs typeface="Century Gothic"/>
                <a:sym typeface="Century Gothic"/>
              </a:rPr>
              <a:t>How do people smell?</a:t>
            </a:r>
            <a:endParaRPr dirty="0">
              <a:latin typeface="Century Gothic" panose="020B0502020202020204" pitchFamily="34" charset="0"/>
            </a:endParaRPr>
          </a:p>
          <a:p>
            <a:pPr marL="385763" marR="0" lvl="0" indent="-385763" algn="l" rtl="0">
              <a:spcBef>
                <a:spcPts val="1200"/>
              </a:spcBef>
              <a:spcAft>
                <a:spcPts val="0"/>
              </a:spcAft>
              <a:buClr>
                <a:schemeClr val="dk1"/>
              </a:buClr>
              <a:buSzPts val="1800"/>
              <a:buFont typeface="Century Gothic"/>
              <a:buAutoNum type="arabicPeriod" startAt="11"/>
            </a:pPr>
            <a:r>
              <a:rPr lang="en-US" sz="1800" dirty="0">
                <a:solidFill>
                  <a:schemeClr val="dk1"/>
                </a:solidFill>
                <a:latin typeface="Century Gothic"/>
                <a:ea typeface="Century Gothic"/>
                <a:cs typeface="Century Gothic"/>
                <a:sym typeface="Century Gothic"/>
              </a:rPr>
              <a:t>Can animals speak?</a:t>
            </a:r>
            <a:endParaRPr dirty="0">
              <a:latin typeface="Century Gothic" panose="020B0502020202020204" pitchFamily="34" charset="0"/>
            </a:endParaRPr>
          </a:p>
          <a:p>
            <a:pPr marL="385763" marR="0" lvl="0" indent="-385763" algn="l" rtl="0">
              <a:spcBef>
                <a:spcPts val="1200"/>
              </a:spcBef>
              <a:spcAft>
                <a:spcPts val="0"/>
              </a:spcAft>
              <a:buClr>
                <a:schemeClr val="dk1"/>
              </a:buClr>
              <a:buSzPts val="1800"/>
              <a:buFont typeface="Century Gothic"/>
              <a:buAutoNum type="arabicPeriod" startAt="11"/>
            </a:pPr>
            <a:r>
              <a:rPr lang="en-US" sz="1800" dirty="0">
                <a:solidFill>
                  <a:schemeClr val="dk1"/>
                </a:solidFill>
                <a:latin typeface="Century Gothic"/>
                <a:ea typeface="Century Gothic"/>
                <a:cs typeface="Century Gothic"/>
                <a:sym typeface="Century Gothic"/>
              </a:rPr>
              <a:t>Can people fly?</a:t>
            </a:r>
            <a:endParaRPr dirty="0">
              <a:latin typeface="Century Gothic" panose="020B0502020202020204" pitchFamily="34" charset="0"/>
            </a:endParaRPr>
          </a:p>
          <a:p>
            <a:pPr marL="385763" marR="0" lvl="0" indent="-385763" algn="l" rtl="0">
              <a:spcBef>
                <a:spcPts val="1200"/>
              </a:spcBef>
              <a:spcAft>
                <a:spcPts val="0"/>
              </a:spcAft>
              <a:buClr>
                <a:schemeClr val="dk1"/>
              </a:buClr>
              <a:buSzPts val="1800"/>
              <a:buFont typeface="Century Gothic"/>
              <a:buAutoNum type="arabicPeriod" startAt="11"/>
            </a:pPr>
            <a:r>
              <a:rPr lang="en-US" sz="1800" dirty="0">
                <a:solidFill>
                  <a:schemeClr val="dk1"/>
                </a:solidFill>
                <a:latin typeface="Century Gothic"/>
                <a:ea typeface="Century Gothic"/>
                <a:cs typeface="Century Gothic"/>
                <a:sym typeface="Century Gothic"/>
              </a:rPr>
              <a:t>Where is my bunny? What happened?</a:t>
            </a:r>
            <a:endParaRPr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1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1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1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15">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15">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15">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15">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15">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15">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215">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2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sp>
        <p:nvSpPr>
          <p:cNvPr id="2221" name="Google Shape;2221;p349"/>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000"/>
              <a:buFont typeface="Century Gothic"/>
              <a:buNone/>
            </a:pPr>
            <a:r>
              <a:rPr lang="en-US" sz="4000" b="0" dirty="0">
                <a:solidFill>
                  <a:schemeClr val="tx1"/>
                </a:solidFill>
                <a:sym typeface="Century Gothic"/>
              </a:rPr>
              <a:t>Revising the Question Focus</a:t>
            </a:r>
            <a:endParaRPr dirty="0">
              <a:solidFill>
                <a:schemeClr val="tx1"/>
              </a:solidFill>
            </a:endParaRPr>
          </a:p>
        </p:txBody>
      </p:sp>
      <p:sp>
        <p:nvSpPr>
          <p:cNvPr id="2222" name="Google Shape;2222;p349"/>
          <p:cNvSpPr txBox="1">
            <a:spLocks noGrp="1"/>
          </p:cNvSpPr>
          <p:nvPr>
            <p:ph type="body" idx="4294967295"/>
          </p:nvPr>
        </p:nvSpPr>
        <p:spPr>
          <a:xfrm>
            <a:off x="1888401" y="2263293"/>
            <a:ext cx="8524875" cy="39671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dirty="0"/>
              <a:t>“People, Animals, and Friends”</a:t>
            </a:r>
            <a:endParaRPr dirty="0"/>
          </a:p>
          <a:p>
            <a:pPr marL="0" lvl="0" indent="0" algn="ctr" rtl="0">
              <a:lnSpc>
                <a:spcPct val="90000"/>
              </a:lnSpc>
              <a:spcBef>
                <a:spcPts val="1000"/>
              </a:spcBef>
              <a:spcAft>
                <a:spcPts val="0"/>
              </a:spcAft>
              <a:buClr>
                <a:schemeClr val="dk1"/>
              </a:buClr>
              <a:buSzPts val="2400"/>
              <a:buNone/>
            </a:pPr>
            <a:endParaRPr sz="2400" dirty="0"/>
          </a:p>
          <a:p>
            <a:pPr marL="0" lvl="0" indent="0" algn="ctr" rtl="0">
              <a:lnSpc>
                <a:spcPct val="90000"/>
              </a:lnSpc>
              <a:spcBef>
                <a:spcPts val="1000"/>
              </a:spcBef>
              <a:spcAft>
                <a:spcPts val="0"/>
              </a:spcAft>
              <a:buClr>
                <a:schemeClr val="dk1"/>
              </a:buClr>
              <a:buSzPts val="2400"/>
              <a:buNone/>
            </a:pPr>
            <a:endParaRPr sz="2400" dirty="0"/>
          </a:p>
          <a:p>
            <a:pPr marL="0" lvl="0" indent="0" algn="ctr" rtl="0">
              <a:lnSpc>
                <a:spcPct val="90000"/>
              </a:lnSpc>
              <a:spcBef>
                <a:spcPts val="1000"/>
              </a:spcBef>
              <a:spcAft>
                <a:spcPts val="0"/>
              </a:spcAft>
              <a:buClr>
                <a:schemeClr val="dk1"/>
              </a:buClr>
              <a:buSzPts val="2400"/>
              <a:buNone/>
            </a:pPr>
            <a:endParaRPr sz="2400" dirty="0"/>
          </a:p>
          <a:p>
            <a:pPr marL="0" lvl="0" indent="0" algn="ctr" rtl="0">
              <a:lnSpc>
                <a:spcPct val="90000"/>
              </a:lnSpc>
              <a:spcBef>
                <a:spcPts val="1000"/>
              </a:spcBef>
              <a:spcAft>
                <a:spcPts val="0"/>
              </a:spcAft>
              <a:buClr>
                <a:schemeClr val="dk1"/>
              </a:buClr>
              <a:buSzPts val="2800"/>
              <a:buNone/>
            </a:pPr>
            <a:r>
              <a:rPr lang="en-US" dirty="0"/>
              <a:t>Your idea here!</a:t>
            </a:r>
            <a:endParaRPr dirty="0"/>
          </a:p>
          <a:p>
            <a:pPr marL="0" lvl="0" indent="0" algn="ctr" rtl="0">
              <a:lnSpc>
                <a:spcPct val="90000"/>
              </a:lnSpc>
              <a:spcBef>
                <a:spcPts val="100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1650"/>
              <a:buNone/>
            </a:pPr>
            <a:endParaRPr sz="1650" dirty="0"/>
          </a:p>
          <a:p>
            <a:pPr marL="0" lvl="0" indent="0" algn="ctr" rtl="0">
              <a:lnSpc>
                <a:spcPct val="90000"/>
              </a:lnSpc>
              <a:spcBef>
                <a:spcPts val="1000"/>
              </a:spcBef>
              <a:spcAft>
                <a:spcPts val="0"/>
              </a:spcAft>
              <a:buClr>
                <a:schemeClr val="dk1"/>
              </a:buClr>
              <a:buSzPts val="2800"/>
              <a:buNone/>
            </a:pPr>
            <a:endParaRPr dirty="0">
              <a:solidFill>
                <a:schemeClr val="dk1"/>
              </a:solidFill>
            </a:endParaRPr>
          </a:p>
          <a:p>
            <a:pPr marL="0" lvl="0" indent="0" algn="l" rtl="0">
              <a:lnSpc>
                <a:spcPct val="90000"/>
              </a:lnSpc>
              <a:spcBef>
                <a:spcPts val="1000"/>
              </a:spcBef>
              <a:spcAft>
                <a:spcPts val="0"/>
              </a:spcAft>
              <a:buClr>
                <a:schemeClr val="dk1"/>
              </a:buClr>
              <a:buSzPts val="2800"/>
              <a:buNone/>
            </a:pPr>
            <a:endParaRPr dirty="0"/>
          </a:p>
        </p:txBody>
      </p:sp>
      <p:sp>
        <p:nvSpPr>
          <p:cNvPr id="2223" name="Google Shape;2223;p349"/>
          <p:cNvSpPr/>
          <p:nvPr/>
        </p:nvSpPr>
        <p:spPr>
          <a:xfrm>
            <a:off x="5795622" y="3119375"/>
            <a:ext cx="442452" cy="652964"/>
          </a:xfrm>
          <a:prstGeom prst="downArrow">
            <a:avLst>
              <a:gd name="adj1" fmla="val 50000"/>
              <a:gd name="adj2" fmla="val 50000"/>
            </a:avLst>
          </a:prstGeom>
          <a:gradFill>
            <a:gsLst>
              <a:gs pos="0">
                <a:srgbClr val="6ECACD"/>
              </a:gs>
              <a:gs pos="50000">
                <a:srgbClr val="53C9CB"/>
              </a:gs>
              <a:gs pos="100000">
                <a:srgbClr val="42B7BA"/>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22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350"/>
          <p:cNvSpPr txBox="1">
            <a:spLocks noGrp="1"/>
          </p:cNvSpPr>
          <p:nvPr>
            <p:ph type="title"/>
          </p:nvPr>
        </p:nvSpPr>
        <p:spPr>
          <a:xfrm>
            <a:off x="854939" y="421875"/>
            <a:ext cx="10515600" cy="68302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Century Gothic"/>
              <a:buNone/>
            </a:pPr>
            <a:r>
              <a:rPr lang="en-US" sz="4400" b="0" dirty="0">
                <a:solidFill>
                  <a:schemeClr val="tx1"/>
                </a:solidFill>
              </a:rPr>
              <a:t>Initial Question Focus</a:t>
            </a:r>
            <a:endParaRPr dirty="0">
              <a:solidFill>
                <a:schemeClr val="tx1"/>
              </a:solidFill>
            </a:endParaRPr>
          </a:p>
        </p:txBody>
      </p:sp>
      <p:pic>
        <p:nvPicPr>
          <p:cNvPr id="2230" name="Google Shape;2230;p350" descr="Image 10-21-19 at 7.53 PM.jpg"/>
          <p:cNvPicPr preferRelativeResize="0"/>
          <p:nvPr/>
        </p:nvPicPr>
        <p:blipFill rotWithShape="1">
          <a:blip r:embed="rId3">
            <a:alphaModFix/>
          </a:blip>
          <a:srcRect/>
          <a:stretch/>
        </p:blipFill>
        <p:spPr>
          <a:xfrm>
            <a:off x="2223329" y="1688028"/>
            <a:ext cx="8143607" cy="43170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277"/>
          <p:cNvSpPr txBox="1">
            <a:spLocks noGrp="1"/>
          </p:cNvSpPr>
          <p:nvPr>
            <p:ph type="body" idx="1"/>
          </p:nvPr>
        </p:nvSpPr>
        <p:spPr>
          <a:xfrm>
            <a:off x="1268600" y="1303425"/>
            <a:ext cx="10035900" cy="2578800"/>
          </a:xfrm>
          <a:prstGeom prst="rect">
            <a:avLst/>
          </a:prstGeom>
          <a:noFill/>
          <a:ln>
            <a:noFill/>
          </a:ln>
        </p:spPr>
        <p:txBody>
          <a:bodyPr spcFirstLastPara="1" wrap="square" lIns="91425" tIns="45700" rIns="91425" bIns="45700" anchor="t" anchorCtr="0">
            <a:noAutofit/>
          </a:bodyPr>
          <a:lstStyle/>
          <a:p>
            <a:pPr marL="0" lvl="0" indent="0" algn="l" rtl="0">
              <a:lnSpc>
                <a:spcPct val="134000"/>
              </a:lnSpc>
              <a:spcBef>
                <a:spcPts val="0"/>
              </a:spcBef>
              <a:spcAft>
                <a:spcPts val="0"/>
              </a:spcAft>
              <a:buClr>
                <a:schemeClr val="dk2"/>
              </a:buClr>
              <a:buSzPct val="94778"/>
              <a:buNone/>
            </a:pPr>
            <a:r>
              <a:rPr lang="en-US" sz="3200" dirty="0">
                <a:solidFill>
                  <a:schemeClr val="dk1"/>
                </a:solidFill>
                <a:ea typeface="Roboto"/>
                <a:cs typeface="Roboto"/>
                <a:sym typeface="Roboto"/>
              </a:rPr>
              <a:t>“Modern science is a technique… it is a practice that allows us to learn reliable things about the world. [Science] is a technique that was waiting for people to discover it.”</a:t>
            </a:r>
            <a:endParaRPr sz="3200" dirty="0">
              <a:solidFill>
                <a:schemeClr val="dk1"/>
              </a:solidFill>
              <a:ea typeface="Roboto"/>
              <a:cs typeface="Roboto"/>
              <a:sym typeface="Roboto"/>
            </a:endParaRPr>
          </a:p>
        </p:txBody>
      </p:sp>
      <p:sp>
        <p:nvSpPr>
          <p:cNvPr id="1601" name="Google Shape;1601;p277"/>
          <p:cNvSpPr txBox="1">
            <a:spLocks noGrp="1"/>
          </p:cNvSpPr>
          <p:nvPr>
            <p:ph type="body" idx="3"/>
          </p:nvPr>
        </p:nvSpPr>
        <p:spPr>
          <a:xfrm>
            <a:off x="6335487" y="4070685"/>
            <a:ext cx="5019900" cy="1583803"/>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Clr>
                <a:schemeClr val="dk1"/>
              </a:buClr>
              <a:buSzPts val="2200"/>
              <a:buNone/>
            </a:pPr>
            <a:r>
              <a:rPr lang="en-US" sz="2400" dirty="0">
                <a:ea typeface="Roboto"/>
                <a:cs typeface="Roboto"/>
                <a:sym typeface="Roboto"/>
              </a:rPr>
              <a:t>– Steven Weinberg</a:t>
            </a:r>
            <a:endParaRPr sz="2400" dirty="0">
              <a:ea typeface="Roboto"/>
              <a:cs typeface="Roboto"/>
              <a:sym typeface="Roboto"/>
            </a:endParaRPr>
          </a:p>
          <a:p>
            <a:pPr marL="0" lvl="0" indent="0" algn="r" rtl="0">
              <a:spcBef>
                <a:spcPts val="0"/>
              </a:spcBef>
              <a:spcAft>
                <a:spcPts val="0"/>
              </a:spcAft>
              <a:buClr>
                <a:schemeClr val="dk1"/>
              </a:buClr>
              <a:buSzPts val="2200"/>
              <a:buNone/>
            </a:pPr>
            <a:r>
              <a:rPr lang="en-US" sz="2400" dirty="0">
                <a:ea typeface="Roboto"/>
                <a:cs typeface="Roboto"/>
                <a:sym typeface="Roboto"/>
              </a:rPr>
              <a:t>Nobel Laureate in Physics</a:t>
            </a:r>
          </a:p>
        </p:txBody>
      </p:sp>
      <p:sp>
        <p:nvSpPr>
          <p:cNvPr id="4" name="Google Shape;1601;p277"/>
          <p:cNvSpPr txBox="1">
            <a:spLocks/>
          </p:cNvSpPr>
          <p:nvPr/>
        </p:nvSpPr>
        <p:spPr>
          <a:xfrm>
            <a:off x="6387034" y="5980369"/>
            <a:ext cx="5019900" cy="44060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r" rtl="0">
              <a:lnSpc>
                <a:spcPct val="100000"/>
              </a:lnSpc>
              <a:spcBef>
                <a:spcPts val="1000"/>
              </a:spcBef>
              <a:spcAft>
                <a:spcPts val="0"/>
              </a:spcAft>
              <a:buClr>
                <a:schemeClr val="dk1"/>
              </a:buClr>
              <a:buSzPts val="2200"/>
              <a:buFont typeface="Arial"/>
              <a:buNone/>
              <a:defRPr sz="22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indent="0">
              <a:spcBef>
                <a:spcPts val="0"/>
              </a:spcBef>
              <a:buSzPts val="1200"/>
            </a:pPr>
            <a:r>
              <a:rPr lang="en-US" sz="1600" i="1" dirty="0">
                <a:ea typeface="Roboto"/>
                <a:cs typeface="Roboto"/>
                <a:sym typeface="Roboto"/>
              </a:rPr>
              <a:t>To Explain the World, 2015</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351"/>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sz="4400" b="0" dirty="0">
                <a:solidFill>
                  <a:schemeClr val="tx1"/>
                </a:solidFill>
              </a:rPr>
              <a:t>Revised Question Focus</a:t>
            </a:r>
            <a:endParaRPr dirty="0">
              <a:solidFill>
                <a:schemeClr val="tx1"/>
              </a:solidFill>
            </a:endParaRPr>
          </a:p>
        </p:txBody>
      </p:sp>
      <p:sp>
        <p:nvSpPr>
          <p:cNvPr id="2237" name="Google Shape;2237;p351"/>
          <p:cNvSpPr txBox="1"/>
          <p:nvPr/>
        </p:nvSpPr>
        <p:spPr>
          <a:xfrm>
            <a:off x="1657531" y="2173897"/>
            <a:ext cx="8825813"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“How you behave online is how you are in real life. That’s you. There’s no separation. You are a person who says those kind of things.”</a:t>
            </a:r>
            <a:endParaRPr dirty="0">
              <a:latin typeface="Century Gothic" panose="020B0502020202020204" pitchFamily="34" charset="0"/>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			</a:t>
            </a:r>
            <a:endParaRPr dirty="0">
              <a:latin typeface="Century Gothic" panose="020B0502020202020204" pitchFamily="34" charset="0"/>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					 – Mitch </a:t>
            </a:r>
            <a:r>
              <a:rPr lang="en-US" sz="2800" dirty="0" err="1">
                <a:solidFill>
                  <a:schemeClr val="dk1"/>
                </a:solidFill>
                <a:latin typeface="Century Gothic"/>
                <a:ea typeface="Century Gothic"/>
                <a:cs typeface="Century Gothic"/>
                <a:sym typeface="Century Gothic"/>
              </a:rPr>
              <a:t>Gerads</a:t>
            </a:r>
            <a:r>
              <a:rPr lang="en-US" sz="2800" dirty="0">
                <a:solidFill>
                  <a:schemeClr val="dk1"/>
                </a:solidFill>
                <a:latin typeface="Century Gothic"/>
                <a:ea typeface="Century Gothic"/>
                <a:cs typeface="Century Gothic"/>
                <a:sym typeface="Century Gothic"/>
              </a:rPr>
              <a:t> </a:t>
            </a:r>
            <a:endParaRPr dirty="0">
              <a:latin typeface="Century Gothic" panose="020B0502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950" y="0"/>
            <a:ext cx="10500757" cy="1325563"/>
          </a:xfrm>
        </p:spPr>
        <p:txBody>
          <a:bodyPr>
            <a:normAutofit/>
          </a:bodyPr>
          <a:lstStyle/>
          <a:p>
            <a:r>
              <a:rPr lang="en-US" sz="4000" b="0" dirty="0">
                <a:latin typeface="Century Gothic" panose="020B0502020202020204" pitchFamily="34" charset="0"/>
                <a:ea typeface="Rockwell" charset="0"/>
                <a:cs typeface="Rockwell" charset="0"/>
              </a:rPr>
              <a:t>Putting it into Practice: </a:t>
            </a:r>
            <a:r>
              <a:rPr lang="en-US" sz="4000" b="0" dirty="0" err="1">
                <a:latin typeface="Century Gothic" panose="020B0502020202020204" pitchFamily="34" charset="0"/>
                <a:ea typeface="Rockwell" charset="0"/>
                <a:cs typeface="Rockwell" charset="0"/>
              </a:rPr>
              <a:t>QFocus</a:t>
            </a:r>
            <a:r>
              <a:rPr lang="en-US" sz="4000" b="0" dirty="0">
                <a:latin typeface="Century Gothic" panose="020B0502020202020204" pitchFamily="34" charset="0"/>
                <a:ea typeface="Rockwell" charset="0"/>
                <a:cs typeface="Rockwell" charset="0"/>
              </a:rPr>
              <a:t> Testing</a:t>
            </a:r>
          </a:p>
        </p:txBody>
      </p:sp>
      <p:cxnSp>
        <p:nvCxnSpPr>
          <p:cNvPr id="3" name="Straight Connector 2"/>
          <p:cNvCxnSpPr/>
          <p:nvPr/>
        </p:nvCxnSpPr>
        <p:spPr>
          <a:xfrm>
            <a:off x="654206" y="6343748"/>
            <a:ext cx="1062527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07969" y="1642616"/>
            <a:ext cx="10184718" cy="4031873"/>
          </a:xfrm>
          <a:prstGeom prst="rect">
            <a:avLst/>
          </a:prstGeom>
          <a:noFill/>
        </p:spPr>
        <p:txBody>
          <a:bodyPr wrap="square" rtlCol="0">
            <a:spAutoFit/>
          </a:bodyPr>
          <a:lstStyle/>
          <a:p>
            <a:pPr marL="285750" indent="-285750">
              <a:buFont typeface="Arial" charset="0"/>
              <a:buChar char="•"/>
            </a:pPr>
            <a:r>
              <a:rPr lang="en-US" sz="3200" dirty="0">
                <a:latin typeface="Century Gothic" panose="020B0502020202020204" pitchFamily="34" charset="0"/>
              </a:rPr>
              <a:t>Try drafting a Question Focus. It’s ok if it is still a bit rough. </a:t>
            </a:r>
          </a:p>
          <a:p>
            <a:pPr marL="285750" indent="-285750">
              <a:buFont typeface="Arial" charset="0"/>
              <a:buChar char="•"/>
            </a:pPr>
            <a:r>
              <a:rPr lang="en-US" sz="3200" dirty="0">
                <a:latin typeface="Century Gothic" panose="020B0502020202020204" pitchFamily="34" charset="0"/>
              </a:rPr>
              <a:t>Give your </a:t>
            </a:r>
            <a:r>
              <a:rPr lang="en-US" sz="3200" dirty="0" err="1">
                <a:latin typeface="Century Gothic" panose="020B0502020202020204" pitchFamily="34" charset="0"/>
              </a:rPr>
              <a:t>QFocus</a:t>
            </a:r>
            <a:r>
              <a:rPr lang="en-US" sz="3200" dirty="0">
                <a:latin typeface="Century Gothic" panose="020B0502020202020204" pitchFamily="34" charset="0"/>
              </a:rPr>
              <a:t> to a partner with no context.</a:t>
            </a:r>
          </a:p>
          <a:p>
            <a:pPr marL="285750" indent="-285750">
              <a:buFont typeface="Arial" charset="0"/>
              <a:buChar char="•"/>
            </a:pPr>
            <a:r>
              <a:rPr lang="en-US" sz="3200" dirty="0">
                <a:latin typeface="Century Gothic" panose="020B0502020202020204" pitchFamily="34" charset="0"/>
              </a:rPr>
              <a:t>Partner generates questions about your </a:t>
            </a:r>
            <a:r>
              <a:rPr lang="en-US" sz="3200" dirty="0" err="1">
                <a:latin typeface="Century Gothic" panose="020B0502020202020204" pitchFamily="34" charset="0"/>
              </a:rPr>
              <a:t>Qfocus</a:t>
            </a:r>
            <a:r>
              <a:rPr lang="en-US" sz="3200" dirty="0">
                <a:latin typeface="Century Gothic" panose="020B0502020202020204" pitchFamily="34" charset="0"/>
              </a:rPr>
              <a:t> for 30 seconds (not the context; the </a:t>
            </a:r>
            <a:r>
              <a:rPr lang="en-US" sz="3200" dirty="0" err="1">
                <a:latin typeface="Century Gothic" panose="020B0502020202020204" pitchFamily="34" charset="0"/>
              </a:rPr>
              <a:t>QFocus</a:t>
            </a:r>
            <a:r>
              <a:rPr lang="en-US" sz="3200" dirty="0">
                <a:latin typeface="Century Gothic" panose="020B0502020202020204" pitchFamily="34" charset="0"/>
              </a:rPr>
              <a:t> itself). Follow the 4 rules! </a:t>
            </a:r>
          </a:p>
          <a:p>
            <a:pPr marL="285750" indent="-285750">
              <a:buFont typeface="Arial" charset="0"/>
              <a:buChar char="•"/>
            </a:pPr>
            <a:r>
              <a:rPr lang="en-US" sz="3200" dirty="0">
                <a:latin typeface="Century Gothic" panose="020B0502020202020204" pitchFamily="34" charset="0"/>
              </a:rPr>
              <a:t>Debrief with your partner(s) and revise as needed.</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708" y="3841775"/>
            <a:ext cx="1387551" cy="2135528"/>
          </a:xfrm>
          <a:prstGeom prst="rect">
            <a:avLst/>
          </a:prstGeom>
        </p:spPr>
      </p:pic>
    </p:spTree>
    <p:extLst>
      <p:ext uri="{BB962C8B-B14F-4D97-AF65-F5344CB8AC3E}">
        <p14:creationId xmlns:p14="http://schemas.microsoft.com/office/powerpoint/2010/main" val="3038630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12" y="1719201"/>
            <a:ext cx="10515600" cy="1325563"/>
          </a:xfrm>
        </p:spPr>
        <p:txBody>
          <a:bodyPr>
            <a:normAutofit/>
          </a:bodyPr>
          <a:lstStyle/>
          <a:p>
            <a:pPr algn="ctr"/>
            <a:r>
              <a:rPr lang="en-US" sz="3200" b="0" dirty="0">
                <a:latin typeface="Century Gothic" panose="020B0502020202020204" pitchFamily="34" charset="0"/>
                <a:ea typeface="Rockwell" charset="0"/>
                <a:cs typeface="Rockwell" charset="0"/>
              </a:rPr>
              <a:t>The one quality all excellent QFT designers share? </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64558" y="3434716"/>
            <a:ext cx="2189093" cy="2161718"/>
          </a:xfrm>
          <a:prstGeom prst="rect">
            <a:avLst/>
          </a:prstGeom>
        </p:spPr>
      </p:pic>
      <p:sp>
        <p:nvSpPr>
          <p:cNvPr id="3" name="TextBox 2"/>
          <p:cNvSpPr txBox="1"/>
          <p:nvPr/>
        </p:nvSpPr>
        <p:spPr>
          <a:xfrm>
            <a:off x="4914313" y="3434717"/>
            <a:ext cx="2926080" cy="584775"/>
          </a:xfrm>
          <a:prstGeom prst="rect">
            <a:avLst/>
          </a:prstGeom>
          <a:noFill/>
        </p:spPr>
        <p:txBody>
          <a:bodyPr wrap="square" rtlCol="0">
            <a:spAutoFit/>
          </a:bodyPr>
          <a:lstStyle/>
          <a:p>
            <a:r>
              <a:rPr lang="en-US" sz="3200" dirty="0">
                <a:solidFill>
                  <a:schemeClr val="accent1"/>
                </a:solidFill>
                <a:latin typeface="Century Gothic" panose="020B0502020202020204" pitchFamily="34" charset="0"/>
                <a:ea typeface="Rockwell" charset="0"/>
                <a:cs typeface="Rockwell" charset="0"/>
              </a:rPr>
              <a:t>Thick Skin.</a:t>
            </a:r>
            <a:endParaRPr lang="en-US" sz="3200" dirty="0">
              <a:solidFill>
                <a:schemeClr val="accent1"/>
              </a:solidFill>
              <a:latin typeface="Century Gothic" panose="020B0502020202020204" pitchFamily="34" charset="0"/>
            </a:endParaRPr>
          </a:p>
        </p:txBody>
      </p:sp>
      <p:cxnSp>
        <p:nvCxnSpPr>
          <p:cNvPr id="6" name="Straight Connector 5"/>
          <p:cNvCxnSpPr/>
          <p:nvPr/>
        </p:nvCxnSpPr>
        <p:spPr>
          <a:xfrm>
            <a:off x="841234" y="5880761"/>
            <a:ext cx="1062527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38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249"/>
        <p:cNvGrpSpPr/>
        <p:nvPr/>
      </p:nvGrpSpPr>
      <p:grpSpPr>
        <a:xfrm>
          <a:off x="0" y="0"/>
          <a:ext cx="0" cy="0"/>
          <a:chOff x="0" y="0"/>
          <a:chExt cx="0" cy="0"/>
        </a:xfrm>
      </p:grpSpPr>
      <p:sp>
        <p:nvSpPr>
          <p:cNvPr id="2250" name="Google Shape;2250;p353"/>
          <p:cNvSpPr txBox="1">
            <a:spLocks noGrp="1"/>
          </p:cNvSpPr>
          <p:nvPr>
            <p:ph type="title"/>
          </p:nvPr>
        </p:nvSpPr>
        <p:spPr>
          <a:xfrm>
            <a:off x="524450" y="365125"/>
            <a:ext cx="10829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Overview</a:t>
            </a:r>
            <a:endParaRPr dirty="0">
              <a:solidFill>
                <a:schemeClr val="dk1"/>
              </a:solidFill>
              <a:latin typeface="Century Gothic" panose="020B0502020202020204" pitchFamily="34" charset="0"/>
              <a:ea typeface="Roboto"/>
              <a:cs typeface="Roboto"/>
              <a:sym typeface="Roboto"/>
            </a:endParaRPr>
          </a:p>
        </p:txBody>
      </p:sp>
      <p:sp>
        <p:nvSpPr>
          <p:cNvPr id="2251" name="Google Shape;2251;p353"/>
          <p:cNvSpPr txBox="1">
            <a:spLocks noGrp="1"/>
          </p:cNvSpPr>
          <p:nvPr>
            <p:ph type="body" idx="1"/>
          </p:nvPr>
        </p:nvSpPr>
        <p:spPr>
          <a:xfrm>
            <a:off x="540750" y="1980275"/>
            <a:ext cx="11110500" cy="4157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Introduction and overview</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Collaborative learning with the Question Formulation Technique (QFT)</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a:pPr>
            <a:r>
              <a:rPr lang="en-US" dirty="0">
                <a:latin typeface="Century Gothic" panose="020B0502020202020204" pitchFamily="34" charset="0"/>
                <a:ea typeface="Roboto"/>
                <a:cs typeface="Roboto"/>
                <a:sym typeface="Roboto"/>
              </a:rPr>
              <a:t>Looking behind the curtain</a:t>
            </a:r>
            <a:endParaRPr dirty="0">
              <a:latin typeface="Century Gothic" panose="020B0502020202020204" pitchFamily="34" charset="0"/>
              <a:ea typeface="Roboto"/>
              <a:cs typeface="Roboto"/>
              <a:sym typeface="Roboto"/>
            </a:endParaRPr>
          </a:p>
          <a:p>
            <a:pPr marL="914400" lvl="0" indent="0" algn="l" rtl="0">
              <a:lnSpc>
                <a:spcPct val="100000"/>
              </a:lnSpc>
              <a:spcBef>
                <a:spcPts val="1000"/>
              </a:spcBef>
              <a:spcAft>
                <a:spcPts val="0"/>
              </a:spcAft>
              <a:buNone/>
            </a:pPr>
            <a:r>
              <a:rPr lang="en-US" sz="2600" dirty="0">
                <a:latin typeface="Century Gothic" panose="020B0502020202020204" pitchFamily="34" charset="0"/>
                <a:ea typeface="Roboto"/>
                <a:cs typeface="Roboto"/>
                <a:sym typeface="Roboto"/>
              </a:rPr>
              <a:t>                                       - Break-</a:t>
            </a:r>
            <a:endParaRPr sz="2600" dirty="0">
              <a:latin typeface="Century Gothic" panose="020B0502020202020204" pitchFamily="34" charset="0"/>
              <a:ea typeface="Roboto"/>
              <a:cs typeface="Roboto"/>
              <a:sym typeface="Roboto"/>
            </a:endParaRPr>
          </a:p>
          <a:p>
            <a:pPr marL="565150" lvl="0" indent="-514350" algn="l" rtl="0">
              <a:lnSpc>
                <a:spcPct val="100000"/>
              </a:lnSpc>
              <a:spcBef>
                <a:spcPts val="1000"/>
              </a:spcBef>
              <a:spcAft>
                <a:spcPts val="0"/>
              </a:spcAft>
              <a:buSzPts val="2800"/>
              <a:buFont typeface="+mj-lt"/>
              <a:buAutoNum type="arabicPeriod" startAt="4"/>
            </a:pPr>
            <a:r>
              <a:rPr lang="en-US" dirty="0">
                <a:latin typeface="Century Gothic" panose="020B0502020202020204" pitchFamily="34" charset="0"/>
                <a:ea typeface="Roboto"/>
                <a:cs typeface="Roboto"/>
                <a:sym typeface="Roboto"/>
              </a:rPr>
              <a:t>Your observation about student learning</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dirty="0">
                <a:latin typeface="Century Gothic" panose="020B0502020202020204" pitchFamily="34" charset="0"/>
                <a:ea typeface="Roboto"/>
                <a:cs typeface="Roboto"/>
                <a:sym typeface="Roboto"/>
              </a:rPr>
              <a:t>Question Focus design</a:t>
            </a:r>
            <a:endParaRPr dirty="0">
              <a:latin typeface="Century Gothic" panose="020B0502020202020204" pitchFamily="34" charset="0"/>
              <a:ea typeface="Roboto"/>
              <a:cs typeface="Roboto"/>
              <a:sym typeface="Roboto"/>
            </a:endParaRPr>
          </a:p>
          <a:p>
            <a:pPr marL="457200" lvl="0" indent="-406400" algn="l" rtl="0">
              <a:lnSpc>
                <a:spcPct val="100000"/>
              </a:lnSpc>
              <a:spcBef>
                <a:spcPts val="0"/>
              </a:spcBef>
              <a:spcAft>
                <a:spcPts val="0"/>
              </a:spcAft>
              <a:buSzPts val="2800"/>
              <a:buFont typeface="Roboto"/>
              <a:buAutoNum type="arabicPeriod" startAt="4"/>
            </a:pPr>
            <a:r>
              <a:rPr lang="en-US" b="1" dirty="0">
                <a:latin typeface="Century Gothic" panose="020B0502020202020204" pitchFamily="34" charset="0"/>
                <a:ea typeface="Roboto"/>
                <a:cs typeface="Roboto"/>
                <a:sym typeface="Roboto"/>
              </a:rPr>
              <a:t>Question Formulation Theory and final </a:t>
            </a:r>
            <a:r>
              <a:rPr lang="en-US" b="1" dirty="0">
                <a:ea typeface="Roboto"/>
                <a:cs typeface="Roboto"/>
                <a:sym typeface="Roboto"/>
              </a:rPr>
              <a:t>r</a:t>
            </a:r>
            <a:r>
              <a:rPr lang="en-US" b="1" dirty="0">
                <a:latin typeface="Century Gothic" panose="020B0502020202020204" pitchFamily="34" charset="0"/>
                <a:ea typeface="Roboto"/>
                <a:cs typeface="Roboto"/>
                <a:sym typeface="Roboto"/>
              </a:rPr>
              <a:t>eflection</a:t>
            </a:r>
            <a:endParaRPr b="1" dirty="0">
              <a:latin typeface="Century Gothic" panose="020B0502020202020204" pitchFamily="34" charset="0"/>
              <a:ea typeface="Roboto"/>
              <a:cs typeface="Roboto"/>
              <a:sym typeface="Roboto"/>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p354"/>
          <p:cNvSpPr txBox="1">
            <a:spLocks noGrp="1"/>
          </p:cNvSpPr>
          <p:nvPr>
            <p:ph type="title" idx="4294967295"/>
          </p:nvPr>
        </p:nvSpPr>
        <p:spPr>
          <a:xfrm>
            <a:off x="933450" y="19367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latin typeface="Century Gothic" panose="020B0502020202020204" pitchFamily="34" charset="0"/>
                <a:ea typeface="Roboto"/>
                <a:cs typeface="Roboto"/>
                <a:sym typeface="Roboto"/>
              </a:rPr>
              <a:t>A 1912 Study</a:t>
            </a:r>
            <a:endParaRPr dirty="0">
              <a:latin typeface="Century Gothic" panose="020B0502020202020204" pitchFamily="34" charset="0"/>
              <a:ea typeface="Roboto"/>
              <a:cs typeface="Roboto"/>
              <a:sym typeface="Roboto"/>
            </a:endParaRPr>
          </a:p>
        </p:txBody>
      </p:sp>
      <p:sp>
        <p:nvSpPr>
          <p:cNvPr id="2257" name="Google Shape;2257;p354"/>
          <p:cNvSpPr txBox="1">
            <a:spLocks noGrp="1"/>
          </p:cNvSpPr>
          <p:nvPr>
            <p:ph type="body" idx="4294967295"/>
          </p:nvPr>
        </p:nvSpPr>
        <p:spPr>
          <a:xfrm>
            <a:off x="685800" y="5889221"/>
            <a:ext cx="10639500" cy="854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333333"/>
              </a:buClr>
              <a:buSzPts val="2000"/>
              <a:buNone/>
            </a:pPr>
            <a:r>
              <a:rPr lang="en-US" sz="1600" b="1" dirty="0" err="1">
                <a:solidFill>
                  <a:srgbClr val="333333"/>
                </a:solidFill>
                <a:latin typeface="Century Gothic" panose="020B0502020202020204" pitchFamily="34" charset="0"/>
                <a:ea typeface="Roboto"/>
                <a:cs typeface="Roboto"/>
                <a:sym typeface="Roboto"/>
              </a:rPr>
              <a:t>Romiett</a:t>
            </a:r>
            <a:r>
              <a:rPr lang="en-US" sz="1600" b="1" dirty="0">
                <a:solidFill>
                  <a:srgbClr val="333333"/>
                </a:solidFill>
                <a:latin typeface="Century Gothic" panose="020B0502020202020204" pitchFamily="34" charset="0"/>
                <a:ea typeface="Roboto"/>
                <a:cs typeface="Roboto"/>
                <a:sym typeface="Roboto"/>
              </a:rPr>
              <a:t> Stevens, 1912</a:t>
            </a:r>
            <a:endParaRPr sz="1600" dirty="0">
              <a:latin typeface="Century Gothic" panose="020B0502020202020204" pitchFamily="34" charset="0"/>
              <a:ea typeface="Roboto"/>
              <a:cs typeface="Roboto"/>
              <a:sym typeface="Roboto"/>
            </a:endParaRPr>
          </a:p>
          <a:p>
            <a:pPr marL="0" lvl="0" indent="0" algn="r" rtl="0">
              <a:lnSpc>
                <a:spcPct val="100000"/>
              </a:lnSpc>
              <a:spcBef>
                <a:spcPts val="0"/>
              </a:spcBef>
              <a:spcAft>
                <a:spcPts val="0"/>
              </a:spcAft>
              <a:buClr>
                <a:srgbClr val="333333"/>
              </a:buClr>
              <a:buSzPts val="1800"/>
              <a:buNone/>
            </a:pPr>
            <a:r>
              <a:rPr lang="en-US" sz="1600" dirty="0">
                <a:solidFill>
                  <a:srgbClr val="333333"/>
                </a:solidFill>
                <a:latin typeface="Century Gothic" panose="020B0502020202020204" pitchFamily="34" charset="0"/>
                <a:ea typeface="Roboto"/>
                <a:cs typeface="Roboto"/>
                <a:sym typeface="Roboto"/>
              </a:rPr>
              <a:t>The Question as a Measure of Efficiency in Instruction: A critical study of classroom practice.</a:t>
            </a:r>
            <a:endParaRPr sz="1600" dirty="0">
              <a:latin typeface="Century Gothic" panose="020B0502020202020204" pitchFamily="34" charset="0"/>
              <a:ea typeface="Roboto"/>
              <a:cs typeface="Roboto"/>
              <a:sym typeface="Roboto"/>
            </a:endParaRPr>
          </a:p>
          <a:p>
            <a:pPr marL="0" lvl="0" indent="0" algn="r" rtl="0">
              <a:lnSpc>
                <a:spcPct val="100000"/>
              </a:lnSpc>
              <a:spcBef>
                <a:spcPts val="0"/>
              </a:spcBef>
              <a:spcAft>
                <a:spcPts val="0"/>
              </a:spcAft>
              <a:buClr>
                <a:srgbClr val="333333"/>
              </a:buClr>
              <a:buSzPts val="1800"/>
              <a:buNone/>
            </a:pPr>
            <a:r>
              <a:rPr lang="en-US" sz="1600" dirty="0">
                <a:solidFill>
                  <a:srgbClr val="333333"/>
                </a:solidFill>
                <a:latin typeface="Century Gothic" panose="020B0502020202020204" pitchFamily="34" charset="0"/>
                <a:ea typeface="Roboto"/>
                <a:cs typeface="Roboto"/>
                <a:sym typeface="Roboto"/>
              </a:rPr>
              <a:t> </a:t>
            </a:r>
            <a:r>
              <a:rPr lang="en-US" sz="1600" i="1" dirty="0">
                <a:solidFill>
                  <a:srgbClr val="333333"/>
                </a:solidFill>
                <a:latin typeface="Century Gothic" panose="020B0502020202020204" pitchFamily="34" charset="0"/>
                <a:ea typeface="Roboto"/>
                <a:cs typeface="Roboto"/>
                <a:sym typeface="Roboto"/>
              </a:rPr>
              <a:t>Columbia University Contributions to Education, No. 48</a:t>
            </a:r>
            <a:r>
              <a:rPr lang="en-US" sz="1600" dirty="0">
                <a:solidFill>
                  <a:srgbClr val="333333"/>
                </a:solidFill>
                <a:latin typeface="Century Gothic" panose="020B0502020202020204" pitchFamily="34" charset="0"/>
                <a:ea typeface="Roboto"/>
                <a:cs typeface="Roboto"/>
                <a:sym typeface="Roboto"/>
              </a:rPr>
              <a:t> </a:t>
            </a:r>
            <a:endParaRPr sz="1600" dirty="0">
              <a:latin typeface="Century Gothic" panose="020B0502020202020204" pitchFamily="34" charset="0"/>
              <a:ea typeface="Roboto"/>
              <a:cs typeface="Roboto"/>
              <a:sym typeface="Roboto"/>
            </a:endParaRPr>
          </a:p>
          <a:p>
            <a:pPr marL="228600" lvl="0" indent="-158750" algn="r" rtl="0">
              <a:lnSpc>
                <a:spcPct val="90000"/>
              </a:lnSpc>
              <a:spcBef>
                <a:spcPts val="1000"/>
              </a:spcBef>
              <a:spcAft>
                <a:spcPts val="0"/>
              </a:spcAft>
              <a:buClr>
                <a:schemeClr val="dk1"/>
              </a:buClr>
              <a:buSzPts val="1100"/>
              <a:buNone/>
            </a:pPr>
            <a:endParaRPr sz="1100" dirty="0">
              <a:latin typeface="Century Gothic" panose="020B0502020202020204" pitchFamily="34" charset="0"/>
              <a:ea typeface="Roboto"/>
              <a:cs typeface="Roboto"/>
              <a:sym typeface="Roboto"/>
            </a:endParaRPr>
          </a:p>
        </p:txBody>
      </p:sp>
      <p:pic>
        <p:nvPicPr>
          <p:cNvPr id="2258" name="Google Shape;2258;p354"/>
          <p:cNvPicPr preferRelativeResize="0"/>
          <p:nvPr/>
        </p:nvPicPr>
        <p:blipFill rotWithShape="1">
          <a:blip r:embed="rId3">
            <a:alphaModFix/>
          </a:blip>
          <a:srcRect/>
          <a:stretch/>
        </p:blipFill>
        <p:spPr>
          <a:xfrm>
            <a:off x="6811573" y="313555"/>
            <a:ext cx="3856427" cy="5440266"/>
          </a:xfrm>
          <a:prstGeom prst="rect">
            <a:avLst/>
          </a:prstGeom>
          <a:noFill/>
          <a:ln>
            <a:noFill/>
          </a:ln>
        </p:spPr>
      </p:pic>
      <p:sp>
        <p:nvSpPr>
          <p:cNvPr id="2259" name="Google Shape;2259;p354"/>
          <p:cNvSpPr txBox="1"/>
          <p:nvPr/>
        </p:nvSpPr>
        <p:spPr>
          <a:xfrm>
            <a:off x="933450" y="1685700"/>
            <a:ext cx="5454900" cy="440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400" i="0" u="none" strike="noStrike" cap="none" dirty="0">
                <a:solidFill>
                  <a:srgbClr val="333333"/>
                </a:solidFill>
                <a:latin typeface="Century Gothic" panose="020B0502020202020204" pitchFamily="34" charset="0"/>
                <a:ea typeface="Roboto"/>
                <a:cs typeface="Roboto"/>
                <a:sym typeface="Roboto"/>
              </a:rPr>
              <a:t>“An unusual lesson because twenty-five of the thirty-four questions were asked by the pupils.…</a:t>
            </a:r>
            <a:r>
              <a:rPr lang="en-US" sz="2400" b="1" i="0" u="none" strike="noStrike" cap="none" dirty="0">
                <a:solidFill>
                  <a:srgbClr val="333333"/>
                </a:solidFill>
                <a:latin typeface="Century Gothic" panose="020B0502020202020204" pitchFamily="34" charset="0"/>
                <a:ea typeface="Roboto"/>
                <a:cs typeface="Roboto"/>
                <a:sym typeface="Roboto"/>
              </a:rPr>
              <a:t>The result was that the lesson developed an impetus born of real interest.</a:t>
            </a:r>
            <a:r>
              <a:rPr lang="en-US" sz="2400" i="0" u="none" strike="noStrike" cap="none" dirty="0">
                <a:solidFill>
                  <a:srgbClr val="333333"/>
                </a:solidFill>
                <a:latin typeface="Century Gothic" panose="020B0502020202020204" pitchFamily="34" charset="0"/>
                <a:ea typeface="Roboto"/>
                <a:cs typeface="Roboto"/>
                <a:sym typeface="Roboto"/>
              </a:rPr>
              <a:t> I mention it because this lesson was unique in the series of one hundred.”</a:t>
            </a:r>
            <a:endParaRPr sz="2400" i="0" u="none" strike="noStrike" cap="none" dirty="0">
              <a:solidFill>
                <a:srgbClr val="333333"/>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9"/>
                                        </p:tgtEl>
                                        <p:attrNameLst>
                                          <p:attrName>style.visibility</p:attrName>
                                        </p:attrNameLst>
                                      </p:cBhvr>
                                      <p:to>
                                        <p:strVal val="visible"/>
                                      </p:to>
                                    </p:set>
                                    <p:animEffect transition="in" filter="fade">
                                      <p:cBhvr>
                                        <p:cTn id="7" dur="500"/>
                                        <p:tgtEl>
                                          <p:spTgt spid="2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355"/>
          <p:cNvSpPr/>
          <p:nvPr/>
        </p:nvSpPr>
        <p:spPr>
          <a:xfrm>
            <a:off x="9069917" y="228600"/>
            <a:ext cx="2743200" cy="2039100"/>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265" name="Google Shape;2265;p355"/>
          <p:cNvSpPr/>
          <p:nvPr/>
        </p:nvSpPr>
        <p:spPr>
          <a:xfrm>
            <a:off x="9069917" y="2377440"/>
            <a:ext cx="2743200" cy="2039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266" name="Google Shape;2266;p355"/>
          <p:cNvSpPr txBox="1">
            <a:spLocks noGrp="1"/>
          </p:cNvSpPr>
          <p:nvPr>
            <p:ph type="title"/>
          </p:nvPr>
        </p:nvSpPr>
        <p:spPr>
          <a:xfrm>
            <a:off x="814075" y="2619025"/>
            <a:ext cx="7981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400" dirty="0">
                <a:ea typeface="Roboto"/>
                <a:cs typeface="Roboto"/>
                <a:sym typeface="Roboto"/>
              </a:rPr>
              <a:t>A Question Formulation Theory for Learning </a:t>
            </a:r>
            <a:endParaRPr sz="4400" dirty="0">
              <a:ea typeface="Roboto"/>
              <a:cs typeface="Roboto"/>
              <a:sym typeface="Roboto"/>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272" name="Google Shape;2272;p356"/>
          <p:cNvSpPr txBox="1">
            <a:spLocks noGrp="1"/>
          </p:cNvSpPr>
          <p:nvPr>
            <p:ph type="title"/>
          </p:nvPr>
        </p:nvSpPr>
        <p:spPr>
          <a:xfrm>
            <a:off x="823467" y="297510"/>
            <a:ext cx="1116092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Century Gothic"/>
              <a:buNone/>
            </a:pPr>
            <a:r>
              <a:rPr lang="en-US" sz="4000" dirty="0">
                <a:solidFill>
                  <a:schemeClr val="dk1"/>
                </a:solidFill>
                <a:latin typeface="Century Gothic" panose="020B0502020202020204" pitchFamily="34" charset="0"/>
                <a:ea typeface="Roboto"/>
                <a:cs typeface="Roboto"/>
                <a:sym typeface="Roboto"/>
              </a:rPr>
              <a:t>Honoring the Original Source: </a:t>
            </a:r>
            <a:br>
              <a:rPr lang="en-US" sz="4000" dirty="0">
                <a:solidFill>
                  <a:schemeClr val="dk1"/>
                </a:solidFill>
                <a:latin typeface="Century Gothic" panose="020B0502020202020204" pitchFamily="34" charset="0"/>
                <a:ea typeface="Roboto"/>
                <a:cs typeface="Roboto"/>
                <a:sym typeface="Roboto"/>
              </a:rPr>
            </a:br>
            <a:r>
              <a:rPr lang="en-US" sz="4000" dirty="0">
                <a:solidFill>
                  <a:schemeClr val="dk1"/>
                </a:solidFill>
                <a:latin typeface="Century Gothic" panose="020B0502020202020204" pitchFamily="34" charset="0"/>
                <a:ea typeface="Roboto"/>
                <a:cs typeface="Roboto"/>
                <a:sym typeface="Roboto"/>
              </a:rPr>
              <a:t>Parents in Lawrence, Massachusetts, 1990</a:t>
            </a:r>
            <a:endParaRPr dirty="0">
              <a:solidFill>
                <a:schemeClr val="dk1"/>
              </a:solidFill>
              <a:latin typeface="Century Gothic" panose="020B0502020202020204" pitchFamily="34" charset="0"/>
              <a:ea typeface="Roboto"/>
              <a:cs typeface="Roboto"/>
              <a:sym typeface="Roboto"/>
            </a:endParaRPr>
          </a:p>
        </p:txBody>
      </p:sp>
      <p:pic>
        <p:nvPicPr>
          <p:cNvPr id="2273" name="Google Shape;2273;p356"/>
          <p:cNvPicPr preferRelativeResize="0"/>
          <p:nvPr/>
        </p:nvPicPr>
        <p:blipFill rotWithShape="1">
          <a:blip r:embed="rId3">
            <a:alphaModFix/>
          </a:blip>
          <a:srcRect/>
          <a:stretch/>
        </p:blipFill>
        <p:spPr>
          <a:xfrm>
            <a:off x="1037914" y="2089887"/>
            <a:ext cx="4892240" cy="3988184"/>
          </a:xfrm>
          <a:prstGeom prst="rect">
            <a:avLst/>
          </a:prstGeom>
          <a:noFill/>
          <a:ln>
            <a:noFill/>
          </a:ln>
        </p:spPr>
      </p:pic>
      <p:sp>
        <p:nvSpPr>
          <p:cNvPr id="2274" name="Google Shape;2274;p356"/>
          <p:cNvSpPr txBox="1"/>
          <p:nvPr/>
        </p:nvSpPr>
        <p:spPr>
          <a:xfrm>
            <a:off x="6360459" y="2718563"/>
            <a:ext cx="5382364" cy="204869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i="0" u="none" strike="noStrike" cap="none" dirty="0">
                <a:solidFill>
                  <a:srgbClr val="000000"/>
                </a:solidFill>
                <a:latin typeface="Century Gothic" panose="020B0502020202020204" pitchFamily="34" charset="0"/>
                <a:ea typeface="Roboto"/>
                <a:cs typeface="Roboto"/>
                <a:sym typeface="Roboto"/>
              </a:rPr>
              <a:t>“We don’t go to the school because we don’t even know what to ask.”</a:t>
            </a:r>
            <a:endParaRPr sz="1600" dirty="0">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2279" name="Google Shape;2279;p357"/>
          <p:cNvSpPr/>
          <p:nvPr/>
        </p:nvSpPr>
        <p:spPr>
          <a:xfrm rot="-5400000" flipH="1">
            <a:off x="5565750" y="244683"/>
            <a:ext cx="1060500" cy="3326400"/>
          </a:xfrm>
          <a:prstGeom prst="homePlate">
            <a:avLst>
              <a:gd name="adj" fmla="val 50010"/>
            </a:avLst>
          </a:prstGeom>
          <a:solidFill>
            <a:schemeClr val="lt2"/>
          </a:solidFill>
          <a:ln w="9525" cap="flat" cmpd="sng">
            <a:solidFill>
              <a:schemeClr val="dk2"/>
            </a:solidFill>
            <a:prstDash val="solid"/>
            <a:round/>
            <a:headEnd type="none" w="sm" len="sm"/>
            <a:tailEnd type="none" w="sm" len="sm"/>
          </a:ln>
        </p:spPr>
        <p:txBody>
          <a:bodyPr spcFirstLastPara="1" wrap="square" lIns="98375" tIns="98375" rIns="98375" bIns="983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mj-lt"/>
              <a:sym typeface="Arial"/>
            </a:endParaRPr>
          </a:p>
        </p:txBody>
      </p:sp>
      <p:sp>
        <p:nvSpPr>
          <p:cNvPr id="2280" name="Google Shape;2280;p357"/>
          <p:cNvSpPr/>
          <p:nvPr/>
        </p:nvSpPr>
        <p:spPr>
          <a:xfrm>
            <a:off x="338625" y="5805850"/>
            <a:ext cx="11555100" cy="870900"/>
          </a:xfrm>
          <a:prstGeom prst="roundRect">
            <a:avLst>
              <a:gd name="adj" fmla="val 16667"/>
            </a:avLst>
          </a:prstGeom>
          <a:solidFill>
            <a:srgbClr val="FFF2CC"/>
          </a:solidFill>
          <a:ln w="9525" cap="flat" cmpd="sng">
            <a:solidFill>
              <a:srgbClr val="F6B26B"/>
            </a:solidFill>
            <a:prstDash val="solid"/>
            <a:round/>
            <a:headEnd type="none" w="sm" len="sm"/>
            <a:tailEnd type="none" w="sm" len="sm"/>
          </a:ln>
        </p:spPr>
        <p:txBody>
          <a:bodyPr spcFirstLastPara="1" wrap="square" lIns="69425" tIns="69425" rIns="69425" bIns="69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Century Gothic" panose="020B0502020202020204" pitchFamily="34" charset="0"/>
              <a:sym typeface="Arial"/>
            </a:endParaRPr>
          </a:p>
        </p:txBody>
      </p:sp>
      <p:sp>
        <p:nvSpPr>
          <p:cNvPr id="2281" name="Google Shape;2281;p357"/>
          <p:cNvSpPr/>
          <p:nvPr/>
        </p:nvSpPr>
        <p:spPr>
          <a:xfrm>
            <a:off x="318200" y="700842"/>
            <a:ext cx="11555700" cy="679857"/>
          </a:xfrm>
          <a:prstGeom prst="roundRect">
            <a:avLst>
              <a:gd name="adj" fmla="val 16667"/>
            </a:avLst>
          </a:prstGeom>
          <a:solidFill>
            <a:srgbClr val="FFF2CC"/>
          </a:solidFill>
          <a:ln w="9525" cap="flat" cmpd="sng">
            <a:solidFill>
              <a:srgbClr val="F6B26B"/>
            </a:solidFill>
            <a:prstDash val="solid"/>
            <a:round/>
            <a:headEnd type="none" w="sm" len="sm"/>
            <a:tailEnd type="none" w="sm" len="sm"/>
          </a:ln>
        </p:spPr>
        <p:txBody>
          <a:bodyPr spcFirstLastPara="1" wrap="square" lIns="69425" tIns="69425" rIns="69425" bIns="69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Century Gothic" panose="020B0502020202020204" pitchFamily="34" charset="0"/>
              <a:sym typeface="Arial"/>
            </a:endParaRPr>
          </a:p>
        </p:txBody>
      </p:sp>
      <p:sp>
        <p:nvSpPr>
          <p:cNvPr id="2282" name="Google Shape;2282;p357"/>
          <p:cNvSpPr txBox="1"/>
          <p:nvPr/>
        </p:nvSpPr>
        <p:spPr>
          <a:xfrm>
            <a:off x="669139" y="5774788"/>
            <a:ext cx="5063700" cy="494137"/>
          </a:xfrm>
          <a:prstGeom prst="rect">
            <a:avLst/>
          </a:prstGeom>
          <a:noFill/>
          <a:ln>
            <a:noFill/>
          </a:ln>
        </p:spPr>
        <p:txBody>
          <a:bodyPr spcFirstLastPara="1" wrap="square" lIns="98375" tIns="98375" rIns="98375" bIns="98375" anchor="t" anchorCtr="0">
            <a:spAutoFit/>
          </a:bodyPr>
          <a:lstStyle/>
          <a:p>
            <a:pPr marL="0" marR="0" lvl="0" indent="0" algn="l" rtl="0">
              <a:lnSpc>
                <a:spcPct val="80000"/>
              </a:lnSpc>
              <a:spcBef>
                <a:spcPts val="0"/>
              </a:spcBef>
              <a:spcAft>
                <a:spcPts val="0"/>
              </a:spcAft>
              <a:buClr>
                <a:srgbClr val="000000"/>
              </a:buClr>
              <a:buSzPts val="2700"/>
              <a:buFont typeface="Arial"/>
              <a:buNone/>
            </a:pPr>
            <a:r>
              <a:rPr lang="en-US" sz="2400" b="1" i="0" u="none" strike="noStrike" cap="none" dirty="0">
                <a:solidFill>
                  <a:srgbClr val="000000"/>
                </a:solidFill>
                <a:latin typeface="+mj-lt"/>
                <a:ea typeface="Calibri"/>
                <a:cs typeface="Calibri"/>
                <a:sym typeface="Calibri"/>
              </a:rPr>
              <a:t>          Motivated learners                                </a:t>
            </a:r>
            <a:endParaRPr sz="2400" b="1" i="0" u="none" strike="noStrike" cap="none" dirty="0">
              <a:solidFill>
                <a:srgbClr val="000000"/>
              </a:solidFill>
              <a:latin typeface="+mj-lt"/>
              <a:ea typeface="Calibri"/>
              <a:cs typeface="Calibri"/>
              <a:sym typeface="Calibri"/>
            </a:endParaRPr>
          </a:p>
        </p:txBody>
      </p:sp>
      <p:sp>
        <p:nvSpPr>
          <p:cNvPr id="2283" name="Google Shape;2283;p357"/>
          <p:cNvSpPr/>
          <p:nvPr/>
        </p:nvSpPr>
        <p:spPr>
          <a:xfrm rot="-5400000" flipH="1">
            <a:off x="5363875" y="3452150"/>
            <a:ext cx="1464000" cy="3201900"/>
          </a:xfrm>
          <a:prstGeom prst="homePlate">
            <a:avLst>
              <a:gd name="adj" fmla="val 50010"/>
            </a:avLst>
          </a:prstGeom>
          <a:solidFill>
            <a:schemeClr val="lt2"/>
          </a:solidFill>
          <a:ln w="9525" cap="flat" cmpd="sng">
            <a:solidFill>
              <a:schemeClr val="dk2"/>
            </a:solidFill>
            <a:prstDash val="solid"/>
            <a:round/>
            <a:headEnd type="none" w="sm" len="sm"/>
            <a:tailEnd type="none" w="sm" len="sm"/>
          </a:ln>
        </p:spPr>
        <p:txBody>
          <a:bodyPr spcFirstLastPara="1" wrap="square" lIns="98375" tIns="98375" rIns="98375" bIns="983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mj-lt"/>
              <a:sym typeface="Arial"/>
            </a:endParaRPr>
          </a:p>
        </p:txBody>
      </p:sp>
      <p:sp>
        <p:nvSpPr>
          <p:cNvPr id="2284" name="Google Shape;2284;p357"/>
          <p:cNvSpPr txBox="1"/>
          <p:nvPr/>
        </p:nvSpPr>
        <p:spPr>
          <a:xfrm>
            <a:off x="1236950" y="672755"/>
            <a:ext cx="9814500" cy="494137"/>
          </a:xfrm>
          <a:prstGeom prst="rect">
            <a:avLst/>
          </a:prstGeom>
          <a:noFill/>
          <a:ln>
            <a:noFill/>
          </a:ln>
        </p:spPr>
        <p:txBody>
          <a:bodyPr spcFirstLastPara="1" wrap="square" lIns="98375" tIns="98375" rIns="98375" bIns="98375" anchor="t" anchorCtr="0">
            <a:spAutoFit/>
          </a:bodyPr>
          <a:lstStyle/>
          <a:p>
            <a:pPr marL="0" marR="0" lvl="0" indent="0" algn="ctr" rtl="0">
              <a:lnSpc>
                <a:spcPct val="80000"/>
              </a:lnSpc>
              <a:spcAft>
                <a:spcPts val="0"/>
              </a:spcAft>
              <a:buClr>
                <a:srgbClr val="000000"/>
              </a:buClr>
              <a:buSzPts val="2700"/>
              <a:buFont typeface="Arial"/>
              <a:buNone/>
            </a:pPr>
            <a:r>
              <a:rPr lang="en-US" sz="2400" b="1" i="0" u="none" strike="noStrike" cap="none" dirty="0">
                <a:solidFill>
                  <a:schemeClr val="dk1"/>
                </a:solidFill>
                <a:latin typeface="+mj-lt"/>
                <a:ea typeface="Calibri"/>
                <a:cs typeface="Calibri"/>
                <a:sym typeface="Calibri"/>
              </a:rPr>
              <a:t>Question Formulation </a:t>
            </a:r>
            <a:endParaRPr sz="2400" b="0" i="0" u="none" strike="noStrike" cap="none" dirty="0">
              <a:solidFill>
                <a:srgbClr val="000000"/>
              </a:solidFill>
              <a:latin typeface="+mj-lt"/>
              <a:ea typeface="Rockwell"/>
              <a:cs typeface="Rockwell"/>
              <a:sym typeface="Rockwell"/>
            </a:endParaRPr>
          </a:p>
        </p:txBody>
      </p:sp>
      <p:sp>
        <p:nvSpPr>
          <p:cNvPr id="2285" name="Google Shape;2285;p357"/>
          <p:cNvSpPr/>
          <p:nvPr/>
        </p:nvSpPr>
        <p:spPr>
          <a:xfrm>
            <a:off x="251700" y="2455900"/>
            <a:ext cx="11555100" cy="1890300"/>
          </a:xfrm>
          <a:prstGeom prst="flowChartAlternateProcess">
            <a:avLst/>
          </a:prstGeom>
          <a:solidFill>
            <a:srgbClr val="FFF2CC"/>
          </a:solidFill>
          <a:ln w="9525" cap="flat" cmpd="sng">
            <a:solidFill>
              <a:srgbClr val="F6B26B"/>
            </a:solidFill>
            <a:prstDash val="solid"/>
            <a:round/>
            <a:headEnd type="none" w="sm" len="sm"/>
            <a:tailEnd type="none" w="sm" len="sm"/>
          </a:ln>
        </p:spPr>
        <p:txBody>
          <a:bodyPr spcFirstLastPara="1" wrap="square" lIns="98375" tIns="98375" rIns="98375" bIns="983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mj-lt"/>
              <a:sym typeface="Arial"/>
            </a:endParaRPr>
          </a:p>
        </p:txBody>
      </p:sp>
      <p:sp>
        <p:nvSpPr>
          <p:cNvPr id="2286" name="Google Shape;2286;p357"/>
          <p:cNvSpPr/>
          <p:nvPr/>
        </p:nvSpPr>
        <p:spPr>
          <a:xfrm>
            <a:off x="8524875" y="2914513"/>
            <a:ext cx="3097200" cy="1140300"/>
          </a:xfrm>
          <a:prstGeom prst="rect">
            <a:avLst/>
          </a:prstGeom>
          <a:noFill/>
          <a:ln w="38100" cap="rnd" cmpd="sng">
            <a:solidFill>
              <a:schemeClr val="accent2"/>
            </a:solidFill>
            <a:prstDash val="solid"/>
            <a:bevel/>
            <a:headEnd type="none" w="sm" len="sm"/>
            <a:tailEnd type="none" w="sm" len="sm"/>
          </a:ln>
        </p:spPr>
        <p:txBody>
          <a:bodyPr spcFirstLastPara="1" wrap="square" lIns="98375" tIns="49175" rIns="98375" bIns="49175" anchor="ctr" anchorCtr="0">
            <a:noAutofit/>
          </a:bodyPr>
          <a:lstStyle/>
          <a:p>
            <a:pPr marL="0" marR="0" lvl="0" indent="0" algn="l" rtl="0">
              <a:lnSpc>
                <a:spcPct val="90000"/>
              </a:lnSpc>
              <a:spcBef>
                <a:spcPts val="0"/>
              </a:spcBef>
              <a:spcAft>
                <a:spcPts val="0"/>
              </a:spcAft>
              <a:buClr>
                <a:srgbClr val="000000"/>
              </a:buClr>
              <a:buSzPts val="1100"/>
              <a:buFont typeface="Arial"/>
              <a:buNone/>
            </a:pPr>
            <a:endParaRPr sz="2000" b="0" i="0" u="none" strike="noStrike" cap="none" dirty="0">
              <a:solidFill>
                <a:schemeClr val="lt1"/>
              </a:solidFill>
              <a:latin typeface="+mj-lt"/>
              <a:ea typeface="Calibri"/>
              <a:cs typeface="Calibri"/>
              <a:sym typeface="Calibri"/>
            </a:endParaRPr>
          </a:p>
        </p:txBody>
      </p:sp>
      <p:sp>
        <p:nvSpPr>
          <p:cNvPr id="2287" name="Google Shape;2287;p357"/>
          <p:cNvSpPr/>
          <p:nvPr/>
        </p:nvSpPr>
        <p:spPr>
          <a:xfrm>
            <a:off x="4581188" y="2914525"/>
            <a:ext cx="3097200" cy="1140300"/>
          </a:xfrm>
          <a:prstGeom prst="rect">
            <a:avLst/>
          </a:prstGeom>
          <a:noFill/>
          <a:ln w="38100" cap="rnd" cmpd="sng">
            <a:solidFill>
              <a:schemeClr val="accent2"/>
            </a:solidFill>
            <a:prstDash val="solid"/>
            <a:bevel/>
            <a:headEnd type="none" w="sm" len="sm"/>
            <a:tailEnd type="none" w="sm" len="sm"/>
          </a:ln>
        </p:spPr>
        <p:txBody>
          <a:bodyPr spcFirstLastPara="1" wrap="square" lIns="98375" tIns="49175" rIns="98375" bIns="49175" anchor="ctr" anchorCtr="0">
            <a:noAutofit/>
          </a:bodyPr>
          <a:lstStyle/>
          <a:p>
            <a:pPr marL="0" marR="0" lvl="0" indent="0" algn="l" rtl="0">
              <a:lnSpc>
                <a:spcPct val="90000"/>
              </a:lnSpc>
              <a:spcBef>
                <a:spcPts val="0"/>
              </a:spcBef>
              <a:spcAft>
                <a:spcPts val="0"/>
              </a:spcAft>
              <a:buClr>
                <a:srgbClr val="000000"/>
              </a:buClr>
              <a:buSzPts val="1100"/>
              <a:buFont typeface="Arial"/>
              <a:buNone/>
            </a:pPr>
            <a:endParaRPr sz="2000" b="0" i="0" u="none" strike="noStrike" cap="none" dirty="0">
              <a:solidFill>
                <a:schemeClr val="lt1"/>
              </a:solidFill>
              <a:latin typeface="+mj-lt"/>
              <a:ea typeface="Calibri"/>
              <a:cs typeface="Calibri"/>
              <a:sym typeface="Calibri"/>
            </a:endParaRPr>
          </a:p>
        </p:txBody>
      </p:sp>
      <p:sp>
        <p:nvSpPr>
          <p:cNvPr id="2288" name="Google Shape;2288;p357"/>
          <p:cNvSpPr/>
          <p:nvPr/>
        </p:nvSpPr>
        <p:spPr>
          <a:xfrm>
            <a:off x="686740" y="2914525"/>
            <a:ext cx="3096900" cy="1140300"/>
          </a:xfrm>
          <a:prstGeom prst="rect">
            <a:avLst/>
          </a:prstGeom>
          <a:noFill/>
          <a:ln w="38100" cap="rnd" cmpd="sng">
            <a:solidFill>
              <a:schemeClr val="accent2"/>
            </a:solidFill>
            <a:prstDash val="solid"/>
            <a:bevel/>
            <a:headEnd type="none" w="sm" len="sm"/>
            <a:tailEnd type="none" w="sm" len="sm"/>
          </a:ln>
        </p:spPr>
        <p:txBody>
          <a:bodyPr spcFirstLastPara="1" wrap="square" lIns="98375" tIns="49175" rIns="98375" bIns="49175" anchor="ctr" anchorCtr="0">
            <a:noAutofit/>
          </a:bodyPr>
          <a:lstStyle/>
          <a:p>
            <a:pPr marL="0" marR="0" lvl="0" indent="0" algn="l" rtl="0">
              <a:lnSpc>
                <a:spcPct val="90000"/>
              </a:lnSpc>
              <a:spcBef>
                <a:spcPts val="0"/>
              </a:spcBef>
              <a:spcAft>
                <a:spcPts val="0"/>
              </a:spcAft>
              <a:buClr>
                <a:srgbClr val="000000"/>
              </a:buClr>
              <a:buSzPts val="1100"/>
              <a:buFont typeface="Arial"/>
              <a:buNone/>
            </a:pPr>
            <a:endParaRPr sz="2000" b="0" i="0" u="none" strike="noStrike" cap="none" dirty="0">
              <a:solidFill>
                <a:schemeClr val="lt1"/>
              </a:solidFill>
              <a:latin typeface="+mj-lt"/>
              <a:ea typeface="Calibri"/>
              <a:cs typeface="Calibri"/>
              <a:sym typeface="Calibri"/>
            </a:endParaRPr>
          </a:p>
        </p:txBody>
      </p:sp>
      <p:sp>
        <p:nvSpPr>
          <p:cNvPr id="2289" name="Google Shape;2289;p357"/>
          <p:cNvSpPr/>
          <p:nvPr/>
        </p:nvSpPr>
        <p:spPr>
          <a:xfrm>
            <a:off x="816425" y="3080725"/>
            <a:ext cx="2748300" cy="808500"/>
          </a:xfrm>
          <a:prstGeom prst="rect">
            <a:avLst/>
          </a:prstGeom>
          <a:noFill/>
          <a:ln w="9525" cap="rnd" cmpd="sng">
            <a:solidFill>
              <a:srgbClr val="FFF2CC"/>
            </a:solidFill>
            <a:prstDash val="solid"/>
            <a:bevel/>
            <a:headEnd type="none" w="sm" len="sm"/>
            <a:tailEnd type="none" w="sm" len="sm"/>
          </a:ln>
        </p:spPr>
        <p:txBody>
          <a:bodyPr spcFirstLastPara="1" wrap="square" lIns="98375" tIns="49175" rIns="98375" bIns="4917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600" b="0" i="0" u="none" strike="noStrike" cap="none" dirty="0">
                <a:solidFill>
                  <a:schemeClr val="dk1"/>
                </a:solidFill>
                <a:latin typeface="+mj-lt"/>
                <a:ea typeface="Calibri"/>
                <a:cs typeface="Calibri"/>
                <a:sym typeface="Calibri"/>
              </a:rPr>
              <a:t>Focused, interested, </a:t>
            </a:r>
            <a:endParaRPr sz="1600" b="0" i="0" u="none" strike="noStrike" cap="none" dirty="0">
              <a:solidFill>
                <a:schemeClr val="dk1"/>
              </a:solidFill>
              <a:latin typeface="+mj-lt"/>
              <a:ea typeface="Calibri"/>
              <a:cs typeface="Calibri"/>
              <a:sym typeface="Calibri"/>
            </a:endParaRPr>
          </a:p>
          <a:p>
            <a:pPr marL="0" marR="0" lvl="0" indent="0" algn="ctr" rtl="0">
              <a:lnSpc>
                <a:spcPct val="90000"/>
              </a:lnSpc>
              <a:spcBef>
                <a:spcPts val="0"/>
              </a:spcBef>
              <a:spcAft>
                <a:spcPts val="0"/>
              </a:spcAft>
              <a:buClr>
                <a:srgbClr val="000000"/>
              </a:buClr>
              <a:buSzPts val="1100"/>
              <a:buFont typeface="Arial"/>
              <a:buNone/>
            </a:pPr>
            <a:r>
              <a:rPr lang="en-US" sz="1600" b="0" i="0" u="none" strike="noStrike" cap="none" dirty="0">
                <a:solidFill>
                  <a:schemeClr val="dk1"/>
                </a:solidFill>
                <a:latin typeface="+mj-lt"/>
                <a:ea typeface="Calibri"/>
                <a:cs typeface="Calibri"/>
                <a:sym typeface="Calibri"/>
              </a:rPr>
              <a:t>curious, joyful, autonomous, </a:t>
            </a:r>
            <a:endParaRPr sz="1600" b="0" i="0" u="none" strike="noStrike" cap="none" dirty="0">
              <a:solidFill>
                <a:schemeClr val="dk1"/>
              </a:solidFill>
              <a:latin typeface="+mj-lt"/>
              <a:ea typeface="Calibri"/>
              <a:cs typeface="Calibri"/>
              <a:sym typeface="Calibri"/>
            </a:endParaRPr>
          </a:p>
          <a:p>
            <a:pPr marL="0" marR="0" lvl="0" indent="0" algn="ctr" rtl="0">
              <a:lnSpc>
                <a:spcPct val="90000"/>
              </a:lnSpc>
              <a:spcBef>
                <a:spcPts val="0"/>
              </a:spcBef>
              <a:spcAft>
                <a:spcPts val="0"/>
              </a:spcAft>
              <a:buClr>
                <a:srgbClr val="000000"/>
              </a:buClr>
              <a:buSzPts val="1100"/>
              <a:buFont typeface="Arial"/>
              <a:buNone/>
            </a:pPr>
            <a:r>
              <a:rPr lang="en-US" sz="1600" b="0" i="0" u="none" strike="noStrike" cap="none" dirty="0">
                <a:solidFill>
                  <a:schemeClr val="dk1"/>
                </a:solidFill>
                <a:latin typeface="+mj-lt"/>
                <a:ea typeface="Calibri"/>
                <a:cs typeface="Calibri"/>
                <a:sym typeface="Calibri"/>
              </a:rPr>
              <a:t>personalized learning agenda</a:t>
            </a:r>
            <a:endParaRPr sz="1600" b="0" i="0" u="none" strike="noStrike" cap="none" dirty="0">
              <a:solidFill>
                <a:schemeClr val="dk1"/>
              </a:solidFill>
              <a:latin typeface="+mj-lt"/>
              <a:ea typeface="Calibri"/>
              <a:cs typeface="Calibri"/>
              <a:sym typeface="Calibri"/>
            </a:endParaRPr>
          </a:p>
        </p:txBody>
      </p:sp>
      <p:sp>
        <p:nvSpPr>
          <p:cNvPr id="2290" name="Google Shape;2290;p357"/>
          <p:cNvSpPr/>
          <p:nvPr/>
        </p:nvSpPr>
        <p:spPr>
          <a:xfrm>
            <a:off x="4677950" y="2978125"/>
            <a:ext cx="2932500" cy="1013100"/>
          </a:xfrm>
          <a:prstGeom prst="rect">
            <a:avLst/>
          </a:prstGeom>
          <a:noFill/>
          <a:ln>
            <a:noFill/>
          </a:ln>
        </p:spPr>
        <p:txBody>
          <a:bodyPr spcFirstLastPara="1" wrap="square" lIns="98375" tIns="49175" rIns="98375" bIns="4917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600" b="0" i="0" u="none" strike="noStrike" cap="none" dirty="0">
                <a:solidFill>
                  <a:schemeClr val="dk1"/>
                </a:solidFill>
                <a:latin typeface="+mj-lt"/>
                <a:ea typeface="Calibri"/>
                <a:cs typeface="Calibri"/>
                <a:sym typeface="Calibri"/>
              </a:rPr>
              <a:t>Activate prior knowledge, </a:t>
            </a:r>
            <a:endParaRPr sz="1600" b="0" i="0" u="none" strike="noStrike" cap="none" dirty="0">
              <a:solidFill>
                <a:schemeClr val="dk1"/>
              </a:solidFill>
              <a:latin typeface="+mj-lt"/>
              <a:ea typeface="Calibri"/>
              <a:cs typeface="Calibri"/>
              <a:sym typeface="Calibri"/>
            </a:endParaRPr>
          </a:p>
          <a:p>
            <a:pPr marL="0" marR="0" lvl="0" indent="0" algn="ctr" rtl="0">
              <a:lnSpc>
                <a:spcPct val="90000"/>
              </a:lnSpc>
              <a:spcBef>
                <a:spcPts val="0"/>
              </a:spcBef>
              <a:spcAft>
                <a:spcPts val="0"/>
              </a:spcAft>
              <a:buClr>
                <a:srgbClr val="000000"/>
              </a:buClr>
              <a:buSzPts val="1100"/>
              <a:buFont typeface="Arial"/>
              <a:buNone/>
            </a:pPr>
            <a:r>
              <a:rPr lang="en-US" sz="1600" b="0" i="0" u="none" strike="noStrike" cap="none" dirty="0">
                <a:solidFill>
                  <a:schemeClr val="dk1"/>
                </a:solidFill>
                <a:latin typeface="+mj-lt"/>
                <a:ea typeface="Calibri"/>
                <a:cs typeface="Calibri"/>
                <a:sym typeface="Calibri"/>
              </a:rPr>
              <a:t>make connections and meaning,  </a:t>
            </a:r>
            <a:endParaRPr sz="1600" b="0" i="0" u="none" strike="noStrike" cap="none" dirty="0">
              <a:solidFill>
                <a:schemeClr val="dk1"/>
              </a:solidFill>
              <a:latin typeface="+mj-lt"/>
              <a:ea typeface="Calibri"/>
              <a:cs typeface="Calibri"/>
              <a:sym typeface="Calibri"/>
            </a:endParaRPr>
          </a:p>
          <a:p>
            <a:pPr marL="0" marR="0" lvl="0" indent="0" algn="ctr" rtl="0">
              <a:lnSpc>
                <a:spcPct val="90000"/>
              </a:lnSpc>
              <a:spcBef>
                <a:spcPts val="0"/>
              </a:spcBef>
              <a:spcAft>
                <a:spcPts val="0"/>
              </a:spcAft>
              <a:buClr>
                <a:srgbClr val="000000"/>
              </a:buClr>
              <a:buSzPts val="1100"/>
              <a:buFont typeface="Arial"/>
              <a:buNone/>
            </a:pPr>
            <a:r>
              <a:rPr lang="en-US" sz="1600" b="0" i="0" u="none" strike="noStrike" cap="none" dirty="0">
                <a:solidFill>
                  <a:schemeClr val="dk1"/>
                </a:solidFill>
                <a:latin typeface="+mj-lt"/>
                <a:ea typeface="Calibri"/>
                <a:cs typeface="Calibri"/>
                <a:sym typeface="Calibri"/>
              </a:rPr>
              <a:t>assess information, </a:t>
            </a:r>
            <a:endParaRPr sz="1600" b="0" i="0" u="none" strike="noStrike" cap="none" dirty="0">
              <a:solidFill>
                <a:schemeClr val="dk1"/>
              </a:solidFill>
              <a:latin typeface="+mj-lt"/>
              <a:ea typeface="Calibri"/>
              <a:cs typeface="Calibri"/>
              <a:sym typeface="Calibri"/>
            </a:endParaRPr>
          </a:p>
          <a:p>
            <a:pPr marL="0" marR="0" lvl="0" indent="0" algn="ctr" rtl="0">
              <a:lnSpc>
                <a:spcPct val="90000"/>
              </a:lnSpc>
              <a:spcBef>
                <a:spcPts val="0"/>
              </a:spcBef>
              <a:spcAft>
                <a:spcPts val="0"/>
              </a:spcAft>
              <a:buClr>
                <a:srgbClr val="000000"/>
              </a:buClr>
              <a:buSzPts val="1100"/>
              <a:buFont typeface="Arial"/>
              <a:buNone/>
            </a:pPr>
            <a:r>
              <a:rPr lang="en-US" sz="1600" b="0" i="0" u="none" strike="noStrike" cap="none" dirty="0">
                <a:solidFill>
                  <a:schemeClr val="dk1"/>
                </a:solidFill>
                <a:latin typeface="+mj-lt"/>
                <a:ea typeface="Calibri"/>
                <a:cs typeface="Calibri"/>
                <a:sym typeface="Calibri"/>
              </a:rPr>
              <a:t>gain new knowledge</a:t>
            </a:r>
            <a:endParaRPr sz="1600" b="1" i="0" u="none" strike="noStrike" cap="none" dirty="0">
              <a:solidFill>
                <a:schemeClr val="dk1"/>
              </a:solidFill>
              <a:highlight>
                <a:srgbClr val="00FF00"/>
              </a:highlight>
              <a:latin typeface="+mj-lt"/>
              <a:ea typeface="Calibri"/>
              <a:cs typeface="Calibri"/>
              <a:sym typeface="Calibri"/>
            </a:endParaRPr>
          </a:p>
        </p:txBody>
      </p:sp>
      <p:sp>
        <p:nvSpPr>
          <p:cNvPr id="2291" name="Google Shape;2291;p357"/>
          <p:cNvSpPr/>
          <p:nvPr/>
        </p:nvSpPr>
        <p:spPr>
          <a:xfrm>
            <a:off x="8464260" y="2891575"/>
            <a:ext cx="3213850" cy="1186500"/>
          </a:xfrm>
          <a:prstGeom prst="rect">
            <a:avLst/>
          </a:prstGeom>
          <a:noFill/>
          <a:ln>
            <a:noFill/>
          </a:ln>
        </p:spPr>
        <p:txBody>
          <a:bodyPr spcFirstLastPara="1" wrap="square" lIns="98375" tIns="49175" rIns="98375" bIns="49175" anchor="ctr" anchorCtr="0">
            <a:noAutofit/>
          </a:bodyPr>
          <a:lstStyle/>
          <a:p>
            <a:pPr marL="0" marR="0" lvl="0" indent="0" algn="ctr" rtl="0">
              <a:lnSpc>
                <a:spcPct val="85000"/>
              </a:lnSpc>
              <a:spcBef>
                <a:spcPts val="0"/>
              </a:spcBef>
              <a:spcAft>
                <a:spcPts val="0"/>
              </a:spcAft>
              <a:buClr>
                <a:schemeClr val="dk1"/>
              </a:buClr>
              <a:buSzPts val="800"/>
              <a:buFont typeface="Arial"/>
              <a:buNone/>
            </a:pPr>
            <a:r>
              <a:rPr lang="en-US" sz="1600" b="0" i="0" u="none" strike="noStrike" cap="none" dirty="0">
                <a:solidFill>
                  <a:schemeClr val="dk1"/>
                </a:solidFill>
                <a:latin typeface="+mj-lt"/>
                <a:ea typeface="Calibri"/>
                <a:cs typeface="Calibri"/>
                <a:sym typeface="Calibri"/>
              </a:rPr>
              <a:t>Confirm or challenge knowledge, </a:t>
            </a:r>
            <a:endParaRPr sz="1600" b="0" i="0" u="none" strike="noStrike" cap="none" dirty="0">
              <a:solidFill>
                <a:schemeClr val="dk1"/>
              </a:solidFill>
              <a:latin typeface="+mj-lt"/>
              <a:ea typeface="Calibri"/>
              <a:cs typeface="Calibri"/>
              <a:sym typeface="Calibri"/>
            </a:endParaRPr>
          </a:p>
          <a:p>
            <a:pPr marL="0" marR="0" lvl="0" indent="0" algn="ctr" rtl="0">
              <a:lnSpc>
                <a:spcPct val="85000"/>
              </a:lnSpc>
              <a:spcBef>
                <a:spcPts val="0"/>
              </a:spcBef>
              <a:spcAft>
                <a:spcPts val="0"/>
              </a:spcAft>
              <a:buClr>
                <a:schemeClr val="dk1"/>
              </a:buClr>
              <a:buSzPts val="800"/>
              <a:buFont typeface="Arial"/>
              <a:buNone/>
            </a:pPr>
            <a:r>
              <a:rPr lang="en-US" sz="1600" b="0" i="0" u="none" strike="noStrike" cap="none" dirty="0">
                <a:solidFill>
                  <a:schemeClr val="dk1"/>
                </a:solidFill>
                <a:latin typeface="+mj-lt"/>
                <a:ea typeface="Calibri"/>
                <a:cs typeface="Calibri"/>
                <a:sym typeface="Calibri"/>
              </a:rPr>
              <a:t>create, hypothesize, problem-naming, research, explore, innovate, generate new ideas and new questions</a:t>
            </a:r>
            <a:endParaRPr sz="1600" b="0" i="0" u="none" strike="noStrike" cap="none" dirty="0">
              <a:solidFill>
                <a:schemeClr val="dk1"/>
              </a:solidFill>
              <a:latin typeface="+mj-lt"/>
              <a:ea typeface="Calibri"/>
              <a:cs typeface="Calibri"/>
              <a:sym typeface="Calibri"/>
            </a:endParaRPr>
          </a:p>
        </p:txBody>
      </p:sp>
      <p:sp>
        <p:nvSpPr>
          <p:cNvPr id="2292" name="Google Shape;2292;p357"/>
          <p:cNvSpPr txBox="1"/>
          <p:nvPr/>
        </p:nvSpPr>
        <p:spPr>
          <a:xfrm>
            <a:off x="686524" y="2537722"/>
            <a:ext cx="2841300" cy="315600"/>
          </a:xfrm>
          <a:prstGeom prst="rect">
            <a:avLst/>
          </a:prstGeom>
          <a:noFill/>
          <a:ln>
            <a:noFill/>
          </a:ln>
        </p:spPr>
        <p:txBody>
          <a:bodyPr spcFirstLastPara="1" wrap="square" lIns="98375" tIns="49175" rIns="98375" bIns="491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400" b="1" i="0" u="none" strike="noStrike" cap="none" dirty="0">
                <a:solidFill>
                  <a:schemeClr val="dk1"/>
                </a:solidFill>
                <a:latin typeface="+mj-lt"/>
                <a:ea typeface="Calibri"/>
                <a:cs typeface="Calibri"/>
                <a:sym typeface="Calibri"/>
              </a:rPr>
              <a:t>Engagement</a:t>
            </a:r>
            <a:endParaRPr sz="2400" b="1" i="0" u="none" strike="noStrike" cap="none" dirty="0">
              <a:solidFill>
                <a:schemeClr val="dk1"/>
              </a:solidFill>
              <a:latin typeface="+mj-lt"/>
              <a:ea typeface="Calibri"/>
              <a:cs typeface="Calibri"/>
              <a:sym typeface="Calibri"/>
            </a:endParaRPr>
          </a:p>
        </p:txBody>
      </p:sp>
      <p:sp>
        <p:nvSpPr>
          <p:cNvPr id="2293" name="Google Shape;2293;p357"/>
          <p:cNvSpPr txBox="1"/>
          <p:nvPr/>
        </p:nvSpPr>
        <p:spPr>
          <a:xfrm>
            <a:off x="8531500" y="2513872"/>
            <a:ext cx="2748300" cy="363300"/>
          </a:xfrm>
          <a:prstGeom prst="rect">
            <a:avLst/>
          </a:prstGeom>
          <a:noFill/>
          <a:ln>
            <a:noFill/>
          </a:ln>
        </p:spPr>
        <p:txBody>
          <a:bodyPr spcFirstLastPara="1" wrap="square" lIns="98375" tIns="49175" rIns="98375" bIns="491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400" b="1" i="0" u="none" strike="noStrike" cap="none" dirty="0">
                <a:solidFill>
                  <a:schemeClr val="dk1"/>
                </a:solidFill>
                <a:latin typeface="+mj-lt"/>
                <a:ea typeface="Calibri"/>
                <a:cs typeface="Calibri"/>
                <a:sym typeface="Calibri"/>
              </a:rPr>
              <a:t>Discovery </a:t>
            </a:r>
            <a:endParaRPr sz="2400" b="1" i="0" u="none" strike="noStrike" cap="none" dirty="0">
              <a:solidFill>
                <a:schemeClr val="dk1"/>
              </a:solidFill>
              <a:latin typeface="+mj-lt"/>
              <a:ea typeface="Calibri"/>
              <a:cs typeface="Calibri"/>
              <a:sym typeface="Calibri"/>
            </a:endParaRPr>
          </a:p>
        </p:txBody>
      </p:sp>
      <p:sp>
        <p:nvSpPr>
          <p:cNvPr id="2294" name="Google Shape;2294;p357"/>
          <p:cNvSpPr txBox="1"/>
          <p:nvPr/>
        </p:nvSpPr>
        <p:spPr>
          <a:xfrm>
            <a:off x="4429250" y="4028150"/>
            <a:ext cx="7316100" cy="358800"/>
          </a:xfrm>
          <a:prstGeom prst="rect">
            <a:avLst/>
          </a:prstGeom>
          <a:noFill/>
          <a:ln>
            <a:noFill/>
          </a:ln>
        </p:spPr>
        <p:txBody>
          <a:bodyPr spcFirstLastPara="1" wrap="square" lIns="98375" tIns="98375" rIns="98375" bIns="98375" anchor="t" anchorCtr="0">
            <a:spAutoFit/>
          </a:bodyPr>
          <a:lstStyle/>
          <a:p>
            <a:pPr marL="0" marR="0" lvl="0" indent="0" algn="r" rtl="0">
              <a:lnSpc>
                <a:spcPct val="80000"/>
              </a:lnSpc>
              <a:spcBef>
                <a:spcPts val="0"/>
              </a:spcBef>
              <a:spcAft>
                <a:spcPts val="0"/>
              </a:spcAft>
              <a:buClr>
                <a:srgbClr val="000000"/>
              </a:buClr>
              <a:buSzPts val="1300"/>
              <a:buFont typeface="Arial"/>
              <a:buNone/>
            </a:pPr>
            <a:r>
              <a:rPr lang="en-US" sz="1300" b="0" i="1" u="none" strike="noStrike" cap="none" dirty="0">
                <a:solidFill>
                  <a:schemeClr val="dk1"/>
                </a:solidFill>
                <a:latin typeface="+mj-lt"/>
                <a:ea typeface="Calibri"/>
                <a:cs typeface="Calibri"/>
                <a:sym typeface="Calibri"/>
              </a:rPr>
              <a:t>*Discovery can be discovery for themselves all the way to discovery for an entire field </a:t>
            </a:r>
            <a:endParaRPr sz="1600" b="0" i="0" u="none" strike="noStrike" cap="none" dirty="0">
              <a:solidFill>
                <a:srgbClr val="000000"/>
              </a:solidFill>
              <a:latin typeface="+mj-lt"/>
              <a:ea typeface="Rockwell"/>
              <a:cs typeface="Rockwell"/>
              <a:sym typeface="Rockwell"/>
            </a:endParaRPr>
          </a:p>
        </p:txBody>
      </p:sp>
      <p:sp>
        <p:nvSpPr>
          <p:cNvPr id="2295" name="Google Shape;2295;p357"/>
          <p:cNvSpPr txBox="1"/>
          <p:nvPr/>
        </p:nvSpPr>
        <p:spPr>
          <a:xfrm flipH="1">
            <a:off x="641008" y="5410194"/>
            <a:ext cx="10977600" cy="432600"/>
          </a:xfrm>
          <a:prstGeom prst="rect">
            <a:avLst/>
          </a:prstGeom>
          <a:noFill/>
          <a:ln>
            <a:noFill/>
          </a:ln>
        </p:spPr>
        <p:txBody>
          <a:bodyPr spcFirstLastPara="1" wrap="square" lIns="98375" tIns="98375" rIns="98375" bIns="98375" anchor="t" anchorCtr="0">
            <a:spAutoFit/>
          </a:bodyPr>
          <a:lstStyle/>
          <a:p>
            <a:pPr marL="0" marR="0" lvl="0" indent="0" algn="ctr" rtl="0">
              <a:lnSpc>
                <a:spcPct val="80000"/>
              </a:lnSpc>
              <a:spcBef>
                <a:spcPts val="0"/>
              </a:spcBef>
              <a:spcAft>
                <a:spcPts val="0"/>
              </a:spcAft>
              <a:buClr>
                <a:schemeClr val="dk1"/>
              </a:buClr>
              <a:buSzPts val="1100"/>
              <a:buFont typeface="Arial"/>
              <a:buNone/>
            </a:pPr>
            <a:r>
              <a:rPr lang="en-US" sz="1800" b="0" i="0" u="none" strike="noStrike" cap="none" dirty="0">
                <a:solidFill>
                  <a:schemeClr val="dk1"/>
                </a:solidFill>
                <a:latin typeface="+mj-lt"/>
                <a:ea typeface="Calibri"/>
                <a:cs typeface="Calibri"/>
                <a:sym typeface="Calibri"/>
              </a:rPr>
              <a:t>As people learn to formulate their own questions, they become more:</a:t>
            </a:r>
            <a:endParaRPr sz="1800" b="0" i="0" u="none" strike="noStrike" cap="none" dirty="0">
              <a:solidFill>
                <a:schemeClr val="dk1"/>
              </a:solidFill>
              <a:latin typeface="+mj-lt"/>
              <a:ea typeface="Calibri"/>
              <a:cs typeface="Calibri"/>
              <a:sym typeface="Calibri"/>
            </a:endParaRPr>
          </a:p>
        </p:txBody>
      </p:sp>
      <p:sp>
        <p:nvSpPr>
          <p:cNvPr id="2296" name="Google Shape;2296;p357"/>
          <p:cNvSpPr txBox="1"/>
          <p:nvPr/>
        </p:nvSpPr>
        <p:spPr>
          <a:xfrm>
            <a:off x="53788" y="1040144"/>
            <a:ext cx="12138212" cy="395648"/>
          </a:xfrm>
          <a:prstGeom prst="rect">
            <a:avLst/>
          </a:prstGeom>
          <a:noFill/>
          <a:ln>
            <a:noFill/>
          </a:ln>
        </p:spPr>
        <p:txBody>
          <a:bodyPr spcFirstLastPara="1" wrap="square" lIns="98375" tIns="98375" rIns="98375" bIns="98375" anchor="t" anchorCtr="0">
            <a:spAutoFit/>
          </a:bodyPr>
          <a:lstStyle/>
          <a:p>
            <a:pPr marL="0" marR="0" lvl="0" indent="0" algn="ctr" rtl="0">
              <a:lnSpc>
                <a:spcPct val="80000"/>
              </a:lnSpc>
              <a:spcBef>
                <a:spcPts val="0"/>
              </a:spcBef>
              <a:spcAft>
                <a:spcPts val="0"/>
              </a:spcAft>
              <a:buClr>
                <a:srgbClr val="000000"/>
              </a:buClr>
              <a:buSzPts val="2000"/>
              <a:buFont typeface="Arial"/>
              <a:buNone/>
            </a:pPr>
            <a:r>
              <a:rPr lang="en-US" sz="1600" b="0" i="0" u="none" strike="noStrike" cap="none" dirty="0">
                <a:solidFill>
                  <a:schemeClr val="dk1"/>
                </a:solidFill>
                <a:latin typeface="+mj-lt"/>
                <a:ea typeface="Calibri"/>
                <a:cs typeface="Calibri"/>
                <a:sym typeface="Calibri"/>
              </a:rPr>
              <a:t>defined as “</a:t>
            </a:r>
            <a:r>
              <a:rPr lang="en-US" sz="1600" dirty="0">
                <a:solidFill>
                  <a:schemeClr val="dk1"/>
                </a:solidFill>
                <a:latin typeface="+mj-lt"/>
                <a:ea typeface="Calibri"/>
                <a:cs typeface="Calibri"/>
                <a:sym typeface="Calibri"/>
              </a:rPr>
              <a:t>Generating questions divergently and then working to improve them through convergent and metacognitive thinking”</a:t>
            </a:r>
            <a:endParaRPr sz="1600" dirty="0">
              <a:solidFill>
                <a:schemeClr val="dk1"/>
              </a:solidFill>
              <a:latin typeface="+mj-lt"/>
              <a:ea typeface="Calibri"/>
              <a:cs typeface="Calibri"/>
              <a:sym typeface="Calibri"/>
            </a:endParaRPr>
          </a:p>
        </p:txBody>
      </p:sp>
      <p:sp>
        <p:nvSpPr>
          <p:cNvPr id="2297" name="Google Shape;2297;p357"/>
          <p:cNvSpPr txBox="1"/>
          <p:nvPr/>
        </p:nvSpPr>
        <p:spPr>
          <a:xfrm>
            <a:off x="4519646" y="2539972"/>
            <a:ext cx="3097200" cy="311100"/>
          </a:xfrm>
          <a:prstGeom prst="rect">
            <a:avLst/>
          </a:prstGeom>
          <a:noFill/>
          <a:ln>
            <a:noFill/>
          </a:ln>
        </p:spPr>
        <p:txBody>
          <a:bodyPr spcFirstLastPara="1" wrap="square" lIns="98375" tIns="49175" rIns="98375" bIns="491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400" b="1" i="0" u="none" strike="noStrike" cap="none" dirty="0">
                <a:solidFill>
                  <a:schemeClr val="dk1"/>
                </a:solidFill>
                <a:latin typeface="+mj-lt"/>
                <a:ea typeface="Calibri"/>
                <a:cs typeface="Calibri"/>
                <a:sym typeface="Calibri"/>
              </a:rPr>
              <a:t>Comprehension</a:t>
            </a:r>
            <a:endParaRPr sz="2400" b="1" i="0" u="none" strike="noStrike" cap="none" dirty="0">
              <a:solidFill>
                <a:schemeClr val="dk1"/>
              </a:solidFill>
              <a:latin typeface="+mj-lt"/>
              <a:ea typeface="Calibri"/>
              <a:cs typeface="Calibri"/>
              <a:sym typeface="Calibri"/>
            </a:endParaRPr>
          </a:p>
        </p:txBody>
      </p:sp>
      <p:sp>
        <p:nvSpPr>
          <p:cNvPr id="2298" name="Google Shape;2298;p357"/>
          <p:cNvSpPr txBox="1"/>
          <p:nvPr/>
        </p:nvSpPr>
        <p:spPr>
          <a:xfrm flipH="1">
            <a:off x="607200" y="1990950"/>
            <a:ext cx="10977600" cy="475670"/>
          </a:xfrm>
          <a:prstGeom prst="rect">
            <a:avLst/>
          </a:prstGeom>
          <a:noFill/>
          <a:ln>
            <a:noFill/>
          </a:ln>
        </p:spPr>
        <p:txBody>
          <a:bodyPr spcFirstLastPara="1" wrap="square" lIns="98375" tIns="98375" rIns="98375" bIns="98375"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mj-lt"/>
                <a:ea typeface="Calibri"/>
                <a:cs typeface="Calibri"/>
                <a:sym typeface="Calibri"/>
              </a:rPr>
              <a:t>Formulating  one’s own questions facilitates: </a:t>
            </a:r>
            <a:endParaRPr sz="2000" b="0" i="0" u="none" strike="noStrike" cap="none" dirty="0">
              <a:solidFill>
                <a:schemeClr val="dk1"/>
              </a:solidFill>
              <a:latin typeface="+mj-lt"/>
              <a:ea typeface="Calibri"/>
              <a:cs typeface="Calibri"/>
              <a:sym typeface="Calibri"/>
            </a:endParaRPr>
          </a:p>
        </p:txBody>
      </p:sp>
      <p:sp>
        <p:nvSpPr>
          <p:cNvPr id="2299" name="Google Shape;2299;p357"/>
          <p:cNvSpPr txBox="1"/>
          <p:nvPr/>
        </p:nvSpPr>
        <p:spPr>
          <a:xfrm>
            <a:off x="684968" y="6196475"/>
            <a:ext cx="4521900" cy="349494"/>
          </a:xfrm>
          <a:prstGeom prst="rect">
            <a:avLst/>
          </a:prstGeom>
          <a:noFill/>
          <a:ln w="38100" cap="flat" cmpd="sng">
            <a:solidFill>
              <a:schemeClr val="accent2"/>
            </a:solidFill>
            <a:prstDash val="solid"/>
            <a:round/>
            <a:headEnd type="none" w="sm" len="sm"/>
            <a:tailEnd type="none" w="sm" len="sm"/>
          </a:ln>
        </p:spPr>
        <p:txBody>
          <a:bodyPr spcFirstLastPara="1" wrap="square" lIns="69425" tIns="69425" rIns="69425" bIns="69425" anchor="t" anchorCtr="0">
            <a:spAutoFit/>
          </a:bodyPr>
          <a:lstStyle/>
          <a:p>
            <a:pPr marL="0" marR="0" lvl="0" indent="0" algn="ctr" rtl="0">
              <a:lnSpc>
                <a:spcPct val="85000"/>
              </a:lnSpc>
              <a:spcBef>
                <a:spcPts val="0"/>
              </a:spcBef>
              <a:spcAft>
                <a:spcPts val="0"/>
              </a:spcAft>
              <a:buClr>
                <a:srgbClr val="000000"/>
              </a:buClr>
              <a:buSzPts val="1700"/>
              <a:buFont typeface="Arial"/>
              <a:buNone/>
            </a:pPr>
            <a:r>
              <a:rPr lang="en-US" sz="1600" b="0" i="0" u="none" strike="noStrike" cap="none" dirty="0">
                <a:solidFill>
                  <a:srgbClr val="000000"/>
                </a:solidFill>
                <a:latin typeface="+mj-lt"/>
                <a:ea typeface="Calibri"/>
                <a:cs typeface="Calibri"/>
                <a:sym typeface="Calibri"/>
              </a:rPr>
              <a:t>Purposeful, committed, self-directed, persistent</a:t>
            </a:r>
            <a:endParaRPr sz="1600" b="0" i="0" u="none" strike="noStrike" cap="none" dirty="0">
              <a:solidFill>
                <a:srgbClr val="000000"/>
              </a:solidFill>
              <a:latin typeface="+mj-lt"/>
              <a:ea typeface="Calibri"/>
              <a:cs typeface="Calibri"/>
              <a:sym typeface="Calibri"/>
            </a:endParaRPr>
          </a:p>
        </p:txBody>
      </p:sp>
      <p:sp>
        <p:nvSpPr>
          <p:cNvPr id="2300" name="Google Shape;2300;p357"/>
          <p:cNvSpPr txBox="1"/>
          <p:nvPr/>
        </p:nvSpPr>
        <p:spPr>
          <a:xfrm>
            <a:off x="7035240" y="6180756"/>
            <a:ext cx="4598400" cy="349494"/>
          </a:xfrm>
          <a:prstGeom prst="rect">
            <a:avLst/>
          </a:prstGeom>
          <a:noFill/>
          <a:ln w="38100" cap="flat" cmpd="sng">
            <a:solidFill>
              <a:schemeClr val="accent2"/>
            </a:solidFill>
            <a:prstDash val="solid"/>
            <a:round/>
            <a:headEnd type="none" w="sm" len="sm"/>
            <a:tailEnd type="none" w="sm" len="sm"/>
          </a:ln>
        </p:spPr>
        <p:txBody>
          <a:bodyPr spcFirstLastPara="1" wrap="square" lIns="69425" tIns="69425" rIns="69425" bIns="69425" anchor="t" anchorCtr="0">
            <a:spAutoFit/>
          </a:bodyPr>
          <a:lstStyle/>
          <a:p>
            <a:pPr marL="0" marR="0" lvl="0" indent="0" algn="ctr" rtl="0">
              <a:lnSpc>
                <a:spcPct val="85000"/>
              </a:lnSpc>
              <a:spcBef>
                <a:spcPts val="0"/>
              </a:spcBef>
              <a:spcAft>
                <a:spcPts val="0"/>
              </a:spcAft>
              <a:buClr>
                <a:srgbClr val="000000"/>
              </a:buClr>
              <a:buSzPts val="1700"/>
              <a:buFont typeface="Arial"/>
              <a:buNone/>
            </a:pPr>
            <a:r>
              <a:rPr lang="en-US" sz="1600" b="0" i="0" u="none" strike="noStrike" cap="none" dirty="0">
                <a:solidFill>
                  <a:schemeClr val="dk1"/>
                </a:solidFill>
                <a:latin typeface="+mj-lt"/>
                <a:ea typeface="Calibri"/>
                <a:cs typeface="Calibri"/>
                <a:sym typeface="Calibri"/>
              </a:rPr>
              <a:t>Flexible, analytic, responsive, agile, independent</a:t>
            </a:r>
            <a:endParaRPr sz="1600" b="0" i="0" u="none" strike="noStrike" cap="none" dirty="0">
              <a:solidFill>
                <a:srgbClr val="000000"/>
              </a:solidFill>
              <a:latin typeface="+mj-lt"/>
              <a:ea typeface="Calibri"/>
              <a:cs typeface="Calibri"/>
              <a:sym typeface="Calibri"/>
            </a:endParaRPr>
          </a:p>
        </p:txBody>
      </p:sp>
      <p:cxnSp>
        <p:nvCxnSpPr>
          <p:cNvPr id="2301" name="Google Shape;2301;p357"/>
          <p:cNvCxnSpPr/>
          <p:nvPr/>
        </p:nvCxnSpPr>
        <p:spPr>
          <a:xfrm>
            <a:off x="7696825" y="3482725"/>
            <a:ext cx="841200" cy="0"/>
          </a:xfrm>
          <a:prstGeom prst="straightConnector1">
            <a:avLst/>
          </a:prstGeom>
          <a:noFill/>
          <a:ln w="228600" cap="flat" cmpd="sng">
            <a:solidFill>
              <a:schemeClr val="accent2"/>
            </a:solidFill>
            <a:prstDash val="solid"/>
            <a:round/>
            <a:headEnd type="none" w="sm" len="sm"/>
            <a:tailEnd type="none" w="sm" len="sm"/>
          </a:ln>
        </p:spPr>
      </p:cxnSp>
      <p:sp>
        <p:nvSpPr>
          <p:cNvPr id="2302" name="Google Shape;2302;p357"/>
          <p:cNvSpPr txBox="1"/>
          <p:nvPr/>
        </p:nvSpPr>
        <p:spPr>
          <a:xfrm>
            <a:off x="684968" y="25499"/>
            <a:ext cx="10847700" cy="571093"/>
          </a:xfrm>
          <a:prstGeom prst="rect">
            <a:avLst/>
          </a:prstGeom>
          <a:noFill/>
          <a:ln>
            <a:noFill/>
          </a:ln>
        </p:spPr>
        <p:txBody>
          <a:bodyPr spcFirstLastPara="1" wrap="square" lIns="69425" tIns="69425" rIns="69425" bIns="69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2800" b="1" i="0" u="sng" strike="noStrike" cap="none" dirty="0">
                <a:solidFill>
                  <a:srgbClr val="000000"/>
                </a:solidFill>
                <a:latin typeface="+mn-lt"/>
                <a:ea typeface="Roboto"/>
                <a:cs typeface="Roboto"/>
                <a:sym typeface="Roboto"/>
              </a:rPr>
              <a:t>RQI’s Question Formulation Theory </a:t>
            </a:r>
            <a:r>
              <a:rPr lang="en-US" sz="2800" b="1" u="sng" dirty="0">
                <a:latin typeface="+mn-lt"/>
                <a:ea typeface="Roboto"/>
                <a:cs typeface="Roboto"/>
                <a:sym typeface="Roboto"/>
              </a:rPr>
              <a:t>for</a:t>
            </a:r>
            <a:r>
              <a:rPr lang="en-US" sz="2800" b="1" i="0" u="sng" strike="noStrike" cap="none" dirty="0">
                <a:solidFill>
                  <a:srgbClr val="000000"/>
                </a:solidFill>
                <a:latin typeface="+mn-lt"/>
                <a:ea typeface="Roboto"/>
                <a:cs typeface="Roboto"/>
                <a:sym typeface="Roboto"/>
              </a:rPr>
              <a:t> Learning </a:t>
            </a:r>
            <a:endParaRPr sz="2800" b="1" i="0" u="sng" strike="noStrike" cap="none" dirty="0">
              <a:solidFill>
                <a:srgbClr val="000000"/>
              </a:solidFill>
              <a:latin typeface="+mn-lt"/>
              <a:ea typeface="Roboto"/>
              <a:cs typeface="Roboto"/>
              <a:sym typeface="Roboto"/>
            </a:endParaRPr>
          </a:p>
        </p:txBody>
      </p:sp>
      <p:grpSp>
        <p:nvGrpSpPr>
          <p:cNvPr id="2303" name="Google Shape;2303;p357"/>
          <p:cNvGrpSpPr/>
          <p:nvPr/>
        </p:nvGrpSpPr>
        <p:grpSpPr>
          <a:xfrm>
            <a:off x="338650" y="4602626"/>
            <a:ext cx="11555354" cy="761905"/>
            <a:chOff x="483513" y="7511334"/>
            <a:chExt cx="13174500" cy="3393784"/>
          </a:xfrm>
        </p:grpSpPr>
        <p:sp>
          <p:nvSpPr>
            <p:cNvPr id="2304" name="Google Shape;2304;p357"/>
            <p:cNvSpPr/>
            <p:nvPr/>
          </p:nvSpPr>
          <p:spPr>
            <a:xfrm>
              <a:off x="483513" y="7511334"/>
              <a:ext cx="13174500" cy="3346800"/>
            </a:xfrm>
            <a:prstGeom prst="roundRect">
              <a:avLst>
                <a:gd name="adj" fmla="val 16667"/>
              </a:avLst>
            </a:prstGeom>
            <a:solidFill>
              <a:srgbClr val="70D9DC"/>
            </a:solidFill>
            <a:ln w="9525" cap="flat" cmpd="sng">
              <a:solidFill>
                <a:schemeClr val="dk2"/>
              </a:solidFill>
              <a:prstDash val="solid"/>
              <a:round/>
              <a:headEnd type="none" w="sm" len="sm"/>
              <a:tailEnd type="none" w="sm" len="sm"/>
            </a:ln>
          </p:spPr>
          <p:txBody>
            <a:bodyPr spcFirstLastPara="1" wrap="square" lIns="69425" tIns="69425" rIns="69425" bIns="69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Century Gothic" panose="020B0502020202020204" pitchFamily="34" charset="0"/>
                <a:sym typeface="Arial"/>
              </a:endParaRPr>
            </a:p>
          </p:txBody>
        </p:sp>
        <p:sp>
          <p:nvSpPr>
            <p:cNvPr id="2305" name="Google Shape;2305;p357"/>
            <p:cNvSpPr txBox="1"/>
            <p:nvPr/>
          </p:nvSpPr>
          <p:spPr>
            <a:xfrm flipH="1">
              <a:off x="557871" y="7552474"/>
              <a:ext cx="13032000" cy="3352644"/>
            </a:xfrm>
            <a:prstGeom prst="rect">
              <a:avLst/>
            </a:prstGeom>
            <a:noFill/>
            <a:ln>
              <a:noFill/>
            </a:ln>
          </p:spPr>
          <p:txBody>
            <a:bodyPr spcFirstLastPara="1" wrap="square" lIns="98375" tIns="98375" rIns="98375" bIns="98375" anchor="t" anchorCtr="0">
              <a:spAutoFit/>
            </a:bodyPr>
            <a:lstStyle/>
            <a:p>
              <a:pPr marL="0" marR="0" lvl="0" indent="0" algn="ctr" rtl="0">
                <a:lnSpc>
                  <a:spcPct val="75000"/>
                </a:lnSpc>
                <a:spcBef>
                  <a:spcPts val="0"/>
                </a:spcBef>
                <a:spcAft>
                  <a:spcPts val="0"/>
                </a:spcAft>
                <a:buClr>
                  <a:srgbClr val="000000"/>
                </a:buClr>
                <a:buSzPts val="2700"/>
                <a:buFont typeface="Arial"/>
                <a:buNone/>
              </a:pPr>
              <a:r>
                <a:rPr lang="en-US" sz="2400" b="0" i="0" u="none" strike="noStrike" cap="none" dirty="0">
                  <a:solidFill>
                    <a:schemeClr val="dk1"/>
                  </a:solidFill>
                  <a:latin typeface="+mn-lt"/>
                  <a:ea typeface="Calibri"/>
                  <a:cs typeface="Calibri"/>
                  <a:sym typeface="Calibri"/>
                </a:rPr>
                <a:t>Question formulation is also a </a:t>
              </a:r>
              <a:r>
                <a:rPr lang="en-US" sz="2400" b="1" i="0" u="none" strike="noStrike" cap="none" dirty="0">
                  <a:solidFill>
                    <a:schemeClr val="dk1"/>
                  </a:solidFill>
                  <a:latin typeface="+mn-lt"/>
                  <a:ea typeface="Calibri"/>
                  <a:cs typeface="Calibri"/>
                  <a:sym typeface="Calibri"/>
                </a:rPr>
                <a:t>transformational </a:t>
              </a:r>
              <a:r>
                <a:rPr lang="en-US" sz="2400" b="0" i="0" u="none" strike="noStrike" cap="none" dirty="0">
                  <a:solidFill>
                    <a:schemeClr val="dk1"/>
                  </a:solidFill>
                  <a:latin typeface="+mn-lt"/>
                  <a:ea typeface="Calibri"/>
                  <a:cs typeface="Calibri"/>
                  <a:sym typeface="Calibri"/>
                </a:rPr>
                <a:t>skill that leads to profound changes in learners at all levels.</a:t>
              </a:r>
              <a:endParaRPr sz="2400" b="0" i="0" u="none" strike="noStrike" cap="none" dirty="0">
                <a:solidFill>
                  <a:schemeClr val="dk1"/>
                </a:solidFill>
                <a:latin typeface="+mn-lt"/>
                <a:ea typeface="Calibri"/>
                <a:cs typeface="Calibri"/>
                <a:sym typeface="Calibri"/>
              </a:endParaRPr>
            </a:p>
          </p:txBody>
        </p:sp>
      </p:grpSp>
      <p:cxnSp>
        <p:nvCxnSpPr>
          <p:cNvPr id="2306" name="Google Shape;2306;p357"/>
          <p:cNvCxnSpPr/>
          <p:nvPr/>
        </p:nvCxnSpPr>
        <p:spPr>
          <a:xfrm>
            <a:off x="5194578" y="6373175"/>
            <a:ext cx="1821600" cy="9300"/>
          </a:xfrm>
          <a:prstGeom prst="straightConnector1">
            <a:avLst/>
          </a:prstGeom>
          <a:noFill/>
          <a:ln w="228600" cap="flat" cmpd="sng">
            <a:solidFill>
              <a:schemeClr val="accent2"/>
            </a:solidFill>
            <a:prstDash val="solid"/>
            <a:round/>
            <a:headEnd type="none" w="sm" len="sm"/>
            <a:tailEnd type="none" w="sm" len="sm"/>
          </a:ln>
        </p:spPr>
      </p:cxnSp>
      <p:cxnSp>
        <p:nvCxnSpPr>
          <p:cNvPr id="2307" name="Google Shape;2307;p357"/>
          <p:cNvCxnSpPr/>
          <p:nvPr/>
        </p:nvCxnSpPr>
        <p:spPr>
          <a:xfrm>
            <a:off x="3793763" y="3482725"/>
            <a:ext cx="777300" cy="3900"/>
          </a:xfrm>
          <a:prstGeom prst="straightConnector1">
            <a:avLst/>
          </a:prstGeom>
          <a:noFill/>
          <a:ln w="228600" cap="flat" cmpd="sng">
            <a:solidFill>
              <a:schemeClr val="accent2"/>
            </a:solidFill>
            <a:prstDash val="solid"/>
            <a:round/>
            <a:headEnd type="none" w="sm" len="sm"/>
            <a:tailEnd type="none" w="sm" len="sm"/>
          </a:ln>
        </p:spPr>
      </p:cxnSp>
      <p:grpSp>
        <p:nvGrpSpPr>
          <p:cNvPr id="2308" name="Google Shape;2308;p357"/>
          <p:cNvGrpSpPr/>
          <p:nvPr/>
        </p:nvGrpSpPr>
        <p:grpSpPr>
          <a:xfrm>
            <a:off x="-62766" y="1511781"/>
            <a:ext cx="12262023" cy="596729"/>
            <a:chOff x="-3799165" y="7287075"/>
            <a:chExt cx="13547700" cy="1878277"/>
          </a:xfrm>
        </p:grpSpPr>
        <p:sp>
          <p:nvSpPr>
            <p:cNvPr id="2309" name="Google Shape;2309;p357"/>
            <p:cNvSpPr/>
            <p:nvPr/>
          </p:nvSpPr>
          <p:spPr>
            <a:xfrm>
              <a:off x="-3378089" y="7511328"/>
              <a:ext cx="12767100" cy="1438500"/>
            </a:xfrm>
            <a:prstGeom prst="roundRect">
              <a:avLst>
                <a:gd name="adj" fmla="val 16667"/>
              </a:avLst>
            </a:prstGeom>
            <a:solidFill>
              <a:srgbClr val="70D9DC"/>
            </a:solidFill>
            <a:ln w="9525" cap="flat" cmpd="sng">
              <a:solidFill>
                <a:schemeClr val="dk2"/>
              </a:solidFill>
              <a:prstDash val="solid"/>
              <a:round/>
              <a:headEnd type="none" w="sm" len="sm"/>
              <a:tailEnd type="none" w="sm" len="sm"/>
            </a:ln>
          </p:spPr>
          <p:txBody>
            <a:bodyPr spcFirstLastPara="1" wrap="square" lIns="69425" tIns="69425" rIns="69425" bIns="69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Century Gothic" panose="020B0502020202020204" pitchFamily="34" charset="0"/>
                <a:sym typeface="Arial"/>
              </a:endParaRPr>
            </a:p>
          </p:txBody>
        </p:sp>
        <p:sp>
          <p:nvSpPr>
            <p:cNvPr id="2310" name="Google Shape;2310;p357"/>
            <p:cNvSpPr txBox="1"/>
            <p:nvPr/>
          </p:nvSpPr>
          <p:spPr>
            <a:xfrm flipH="1">
              <a:off x="-3799165" y="7287075"/>
              <a:ext cx="13547700" cy="1878277"/>
            </a:xfrm>
            <a:prstGeom prst="rect">
              <a:avLst/>
            </a:prstGeom>
            <a:noFill/>
            <a:ln>
              <a:noFill/>
            </a:ln>
          </p:spPr>
          <p:txBody>
            <a:bodyPr spcFirstLastPara="1" wrap="square" lIns="98375" tIns="98375" rIns="98375" bIns="98375" anchor="t" anchorCtr="0">
              <a:spAutoFit/>
            </a:bodyPr>
            <a:lstStyle/>
            <a:p>
              <a:pPr marL="0" marR="0" lvl="0" indent="0" algn="ctr" rtl="0">
                <a:lnSpc>
                  <a:spcPct val="80000"/>
                </a:lnSpc>
                <a:spcBef>
                  <a:spcPts val="800"/>
                </a:spcBef>
                <a:spcAft>
                  <a:spcPts val="0"/>
                </a:spcAft>
                <a:buClr>
                  <a:srgbClr val="000000"/>
                </a:buClr>
                <a:buSzPts val="2700"/>
                <a:buFont typeface="Arial"/>
                <a:buNone/>
              </a:pPr>
              <a:r>
                <a:rPr lang="en-US" sz="2400" b="0" i="0" u="none" strike="noStrike" cap="none" dirty="0">
                  <a:solidFill>
                    <a:schemeClr val="dk1"/>
                  </a:solidFill>
                  <a:latin typeface="+mn-lt"/>
                  <a:ea typeface="Calibri"/>
                  <a:cs typeface="Calibri"/>
                  <a:sym typeface="Calibri"/>
                </a:rPr>
                <a:t>Question formulation is a </a:t>
              </a:r>
              <a:r>
                <a:rPr lang="en-US" sz="2400" b="1" i="0" u="none" strike="noStrike" cap="none" dirty="0">
                  <a:solidFill>
                    <a:schemeClr val="dk1"/>
                  </a:solidFill>
                  <a:latin typeface="+mn-lt"/>
                  <a:ea typeface="Calibri"/>
                  <a:cs typeface="Calibri"/>
                  <a:sym typeface="Calibri"/>
                </a:rPr>
                <a:t>foundational </a:t>
              </a:r>
              <a:r>
                <a:rPr lang="en-US" sz="2400" b="0" i="0" u="none" strike="noStrike" cap="none" dirty="0">
                  <a:solidFill>
                    <a:schemeClr val="dk1"/>
                  </a:solidFill>
                  <a:latin typeface="+mn-lt"/>
                  <a:ea typeface="Calibri"/>
                  <a:cs typeface="Calibri"/>
                  <a:sym typeface="Calibri"/>
                </a:rPr>
                <a:t>skill that enhances learning in any situation.</a:t>
              </a:r>
              <a:endParaRPr sz="2400" b="0" i="0" u="none" strike="noStrike" cap="none" dirty="0">
                <a:solidFill>
                  <a:schemeClr val="dk1"/>
                </a:solidFill>
                <a:latin typeface="+mn-lt"/>
                <a:ea typeface="Calibri"/>
                <a:cs typeface="Calibri"/>
                <a:sym typeface="Calibri"/>
              </a:endParaRPr>
            </a:p>
          </p:txBody>
        </p:sp>
      </p:grpSp>
      <p:sp>
        <p:nvSpPr>
          <p:cNvPr id="2311" name="Google Shape;2311;p357"/>
          <p:cNvSpPr txBox="1"/>
          <p:nvPr/>
        </p:nvSpPr>
        <p:spPr>
          <a:xfrm>
            <a:off x="7324575" y="5765634"/>
            <a:ext cx="4290000" cy="494137"/>
          </a:xfrm>
          <a:prstGeom prst="rect">
            <a:avLst/>
          </a:prstGeom>
          <a:noFill/>
          <a:ln>
            <a:noFill/>
          </a:ln>
        </p:spPr>
        <p:txBody>
          <a:bodyPr spcFirstLastPara="1" wrap="square" lIns="98375" tIns="98375" rIns="98375" bIns="98375" anchor="t" anchorCtr="0">
            <a:spAutoFit/>
          </a:bodyPr>
          <a:lstStyle/>
          <a:p>
            <a:pPr marL="0" marR="0" lvl="0" indent="0" algn="ctr" rtl="0">
              <a:lnSpc>
                <a:spcPct val="80000"/>
              </a:lnSpc>
              <a:spcBef>
                <a:spcPts val="0"/>
              </a:spcBef>
              <a:spcAft>
                <a:spcPts val="0"/>
              </a:spcAft>
              <a:buClr>
                <a:srgbClr val="000000"/>
              </a:buClr>
              <a:buSzPts val="2700"/>
              <a:buFont typeface="Arial"/>
              <a:buNone/>
            </a:pPr>
            <a:r>
              <a:rPr lang="en-US" sz="2400" b="1" i="0" u="none" strike="noStrike" cap="none" dirty="0">
                <a:solidFill>
                  <a:srgbClr val="000000"/>
                </a:solidFill>
                <a:latin typeface="+mj-lt"/>
                <a:ea typeface="Calibri"/>
                <a:cs typeface="Calibri"/>
                <a:sym typeface="Calibri"/>
              </a:rPr>
              <a:t>Nimble thinkers</a:t>
            </a:r>
            <a:endParaRPr sz="2400" b="1" i="0" u="none" strike="noStrike" cap="none" dirty="0">
              <a:solidFill>
                <a:srgbClr val="000000"/>
              </a:solidFill>
              <a:latin typeface="+mj-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284"/>
                                        </p:tgtEl>
                                        <p:attrNameLst>
                                          <p:attrName>style.visibility</p:attrName>
                                        </p:attrNameLst>
                                      </p:cBhvr>
                                      <p:to>
                                        <p:strVal val="visible"/>
                                      </p:to>
                                    </p:set>
                                    <p:animEffect transition="in" filter="fade">
                                      <p:cBhvr>
                                        <p:cTn id="9" dur="1000"/>
                                        <p:tgtEl>
                                          <p:spTgt spid="228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96"/>
                                        </p:tgtEl>
                                        <p:attrNameLst>
                                          <p:attrName>style.visibility</p:attrName>
                                        </p:attrNameLst>
                                      </p:cBhvr>
                                      <p:to>
                                        <p:strVal val="visible"/>
                                      </p:to>
                                    </p:set>
                                    <p:animEffect transition="in" filter="fade">
                                      <p:cBhvr>
                                        <p:cTn id="14" dur="1000"/>
                                        <p:tgtEl>
                                          <p:spTgt spid="229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79"/>
                                        </p:tgtEl>
                                        <p:attrNameLst>
                                          <p:attrName>style.visibility</p:attrName>
                                        </p:attrNameLst>
                                      </p:cBhvr>
                                      <p:to>
                                        <p:strVal val="visible"/>
                                      </p:to>
                                    </p:set>
                                  </p:childTnLst>
                                </p:cTn>
                              </p:par>
                            </p:childTnLst>
                          </p:cTn>
                        </p:par>
                        <p:par>
                          <p:cTn id="23" fill="hold">
                            <p:stCondLst>
                              <p:cond delay="1"/>
                            </p:stCondLst>
                            <p:childTnLst>
                              <p:par>
                                <p:cTn id="24" presetID="1" presetClass="entr" presetSubtype="0" fill="hold" nodeType="afterEffect">
                                  <p:stCondLst>
                                    <p:cond delay="0"/>
                                  </p:stCondLst>
                                  <p:childTnLst>
                                    <p:set>
                                      <p:cBhvr>
                                        <p:cTn id="25" dur="1" fill="hold">
                                          <p:stCondLst>
                                            <p:cond delay="0"/>
                                          </p:stCondLst>
                                        </p:cTn>
                                        <p:tgtEl>
                                          <p:spTgt spid="229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85"/>
                                        </p:tgtEl>
                                        <p:attrNameLst>
                                          <p:attrName>style.visibility</p:attrName>
                                        </p:attrNameLst>
                                      </p:cBhvr>
                                      <p:to>
                                        <p:strVal val="visible"/>
                                      </p:to>
                                    </p:set>
                                    <p:animEffect transition="in" filter="fade">
                                      <p:cBhvr>
                                        <p:cTn id="30" dur="1200"/>
                                        <p:tgtEl>
                                          <p:spTgt spid="228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88"/>
                                        </p:tgtEl>
                                        <p:attrNameLst>
                                          <p:attrName>style.visibility</p:attrName>
                                        </p:attrNameLst>
                                      </p:cBhvr>
                                      <p:to>
                                        <p:strVal val="visible"/>
                                      </p:to>
                                    </p:set>
                                    <p:animEffect transition="in" filter="fade">
                                      <p:cBhvr>
                                        <p:cTn id="35" dur="1000"/>
                                        <p:tgtEl>
                                          <p:spTgt spid="2288"/>
                                        </p:tgtEl>
                                      </p:cBhvr>
                                    </p:animEffect>
                                  </p:childTnLst>
                                </p:cTn>
                              </p:par>
                              <p:par>
                                <p:cTn id="36" presetID="10" presetClass="entr" presetSubtype="0" fill="hold" nodeType="withEffect">
                                  <p:stCondLst>
                                    <p:cond delay="0"/>
                                  </p:stCondLst>
                                  <p:childTnLst>
                                    <p:set>
                                      <p:cBhvr>
                                        <p:cTn id="37" dur="1" fill="hold">
                                          <p:stCondLst>
                                            <p:cond delay="0"/>
                                          </p:stCondLst>
                                        </p:cTn>
                                        <p:tgtEl>
                                          <p:spTgt spid="2292"/>
                                        </p:tgtEl>
                                        <p:attrNameLst>
                                          <p:attrName>style.visibility</p:attrName>
                                        </p:attrNameLst>
                                      </p:cBhvr>
                                      <p:to>
                                        <p:strVal val="visible"/>
                                      </p:to>
                                    </p:set>
                                    <p:animEffect transition="in" filter="fade">
                                      <p:cBhvr>
                                        <p:cTn id="38" dur="1000"/>
                                        <p:tgtEl>
                                          <p:spTgt spid="229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87"/>
                                        </p:tgtEl>
                                        <p:attrNameLst>
                                          <p:attrName>style.visibility</p:attrName>
                                        </p:attrNameLst>
                                      </p:cBhvr>
                                      <p:to>
                                        <p:strVal val="visible"/>
                                      </p:to>
                                    </p:set>
                                    <p:animEffect transition="in" filter="fade">
                                      <p:cBhvr>
                                        <p:cTn id="47" dur="1200"/>
                                        <p:tgtEl>
                                          <p:spTgt spid="2287"/>
                                        </p:tgtEl>
                                      </p:cBhvr>
                                    </p:animEffect>
                                  </p:childTnLst>
                                </p:cTn>
                              </p:par>
                              <p:par>
                                <p:cTn id="48" presetID="10" presetClass="entr" presetSubtype="0" fill="hold" nodeType="withEffect">
                                  <p:stCondLst>
                                    <p:cond delay="0"/>
                                  </p:stCondLst>
                                  <p:childTnLst>
                                    <p:set>
                                      <p:cBhvr>
                                        <p:cTn id="49" dur="1" fill="hold">
                                          <p:stCondLst>
                                            <p:cond delay="0"/>
                                          </p:stCondLst>
                                        </p:cTn>
                                        <p:tgtEl>
                                          <p:spTgt spid="2297"/>
                                        </p:tgtEl>
                                        <p:attrNameLst>
                                          <p:attrName>style.visibility</p:attrName>
                                        </p:attrNameLst>
                                      </p:cBhvr>
                                      <p:to>
                                        <p:strVal val="visible"/>
                                      </p:to>
                                    </p:set>
                                    <p:animEffect transition="in" filter="fade">
                                      <p:cBhvr>
                                        <p:cTn id="50" dur="1000"/>
                                        <p:tgtEl>
                                          <p:spTgt spid="229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9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286"/>
                                        </p:tgtEl>
                                        <p:attrNameLst>
                                          <p:attrName>style.visibility</p:attrName>
                                        </p:attrNameLst>
                                      </p:cBhvr>
                                      <p:to>
                                        <p:strVal val="visible"/>
                                      </p:to>
                                    </p:set>
                                    <p:animEffect transition="in" filter="fade">
                                      <p:cBhvr>
                                        <p:cTn id="59" dur="1000"/>
                                        <p:tgtEl>
                                          <p:spTgt spid="2286"/>
                                        </p:tgtEl>
                                      </p:cBhvr>
                                    </p:animEffect>
                                  </p:childTnLst>
                                </p:cTn>
                              </p:par>
                              <p:par>
                                <p:cTn id="60" presetID="10" presetClass="entr" presetSubtype="0" fill="hold" nodeType="withEffect">
                                  <p:stCondLst>
                                    <p:cond delay="0"/>
                                  </p:stCondLst>
                                  <p:childTnLst>
                                    <p:set>
                                      <p:cBhvr>
                                        <p:cTn id="61" dur="1" fill="hold">
                                          <p:stCondLst>
                                            <p:cond delay="0"/>
                                          </p:stCondLst>
                                        </p:cTn>
                                        <p:tgtEl>
                                          <p:spTgt spid="2293"/>
                                        </p:tgtEl>
                                        <p:attrNameLst>
                                          <p:attrName>style.visibility</p:attrName>
                                        </p:attrNameLst>
                                      </p:cBhvr>
                                      <p:to>
                                        <p:strVal val="visible"/>
                                      </p:to>
                                    </p:set>
                                    <p:animEffect transition="in" filter="fade">
                                      <p:cBhvr>
                                        <p:cTn id="62" dur="1000"/>
                                        <p:tgtEl>
                                          <p:spTgt spid="2293"/>
                                        </p:tgtEl>
                                      </p:cBhvr>
                                    </p:animEffect>
                                  </p:childTnLst>
                                </p:cTn>
                              </p:par>
                              <p:par>
                                <p:cTn id="63" presetID="10" presetClass="entr" presetSubtype="0" fill="hold" nodeType="withEffect">
                                  <p:stCondLst>
                                    <p:cond delay="0"/>
                                  </p:stCondLst>
                                  <p:childTnLst>
                                    <p:set>
                                      <p:cBhvr>
                                        <p:cTn id="64" dur="1" fill="hold">
                                          <p:stCondLst>
                                            <p:cond delay="0"/>
                                          </p:stCondLst>
                                        </p:cTn>
                                        <p:tgtEl>
                                          <p:spTgt spid="2294"/>
                                        </p:tgtEl>
                                        <p:attrNameLst>
                                          <p:attrName>style.visibility</p:attrName>
                                        </p:attrNameLst>
                                      </p:cBhvr>
                                      <p:to>
                                        <p:strVal val="visible"/>
                                      </p:to>
                                    </p:set>
                                    <p:animEffect transition="in" filter="fade">
                                      <p:cBhvr>
                                        <p:cTn id="65" dur="1000"/>
                                        <p:tgtEl>
                                          <p:spTgt spid="2294"/>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29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307"/>
                                        </p:tgtEl>
                                        <p:attrNameLst>
                                          <p:attrName>style.visibility</p:attrName>
                                        </p:attrNameLst>
                                      </p:cBhvr>
                                      <p:to>
                                        <p:strVal val="visible"/>
                                      </p:to>
                                    </p:set>
                                    <p:animEffect transition="in" filter="fade">
                                      <p:cBhvr>
                                        <p:cTn id="74" dur="500"/>
                                        <p:tgtEl>
                                          <p:spTgt spid="2307"/>
                                        </p:tgtEl>
                                      </p:cBhvr>
                                    </p:animEffect>
                                  </p:childTnLst>
                                </p:cTn>
                              </p:par>
                              <p:par>
                                <p:cTn id="75" presetID="10" presetClass="entr" presetSubtype="0" fill="hold" nodeType="withEffect">
                                  <p:stCondLst>
                                    <p:cond delay="0"/>
                                  </p:stCondLst>
                                  <p:childTnLst>
                                    <p:set>
                                      <p:cBhvr>
                                        <p:cTn id="76" dur="1" fill="hold">
                                          <p:stCondLst>
                                            <p:cond delay="0"/>
                                          </p:stCondLst>
                                        </p:cTn>
                                        <p:tgtEl>
                                          <p:spTgt spid="2301"/>
                                        </p:tgtEl>
                                        <p:attrNameLst>
                                          <p:attrName>style.visibility</p:attrName>
                                        </p:attrNameLst>
                                      </p:cBhvr>
                                      <p:to>
                                        <p:strVal val="visible"/>
                                      </p:to>
                                    </p:set>
                                    <p:animEffect transition="in" filter="fade">
                                      <p:cBhvr>
                                        <p:cTn id="77" dur="500"/>
                                        <p:tgtEl>
                                          <p:spTgt spid="230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303"/>
                                        </p:tgtEl>
                                        <p:attrNameLst>
                                          <p:attrName>style.visibility</p:attrName>
                                        </p:attrNameLst>
                                      </p:cBhvr>
                                      <p:to>
                                        <p:strVal val="visible"/>
                                      </p:to>
                                    </p:set>
                                    <p:animEffect transition="in" filter="fade">
                                      <p:cBhvr>
                                        <p:cTn id="82" dur="1000"/>
                                        <p:tgtEl>
                                          <p:spTgt spid="230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283"/>
                                        </p:tgtEl>
                                        <p:attrNameLst>
                                          <p:attrName>style.visibility</p:attrName>
                                        </p:attrNameLst>
                                      </p:cBhvr>
                                      <p:to>
                                        <p:strVal val="visible"/>
                                      </p:to>
                                    </p:set>
                                    <p:animEffect transition="in" filter="fade">
                                      <p:cBhvr>
                                        <p:cTn id="87" dur="1000"/>
                                        <p:tgtEl>
                                          <p:spTgt spid="2283"/>
                                        </p:tgtEl>
                                      </p:cBhvr>
                                    </p:animEffect>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229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280"/>
                                        </p:tgtEl>
                                        <p:attrNameLst>
                                          <p:attrName>style.visibility</p:attrName>
                                        </p:attrNameLst>
                                      </p:cBhvr>
                                      <p:to>
                                        <p:strVal val="visible"/>
                                      </p:to>
                                    </p:set>
                                    <p:animEffect transition="in" filter="fade">
                                      <p:cBhvr>
                                        <p:cTn id="95" dur="1000"/>
                                        <p:tgtEl>
                                          <p:spTgt spid="228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282"/>
                                        </p:tgtEl>
                                        <p:attrNameLst>
                                          <p:attrName>style.visibility</p:attrName>
                                        </p:attrNameLst>
                                      </p:cBhvr>
                                      <p:to>
                                        <p:strVal val="visible"/>
                                      </p:to>
                                    </p:set>
                                    <p:animEffect transition="in" filter="fade">
                                      <p:cBhvr>
                                        <p:cTn id="100" dur="1000"/>
                                        <p:tgtEl>
                                          <p:spTgt spid="228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2299"/>
                                        </p:tgtEl>
                                        <p:attrNameLst>
                                          <p:attrName>style.visibility</p:attrName>
                                        </p:attrNameLst>
                                      </p:cBhvr>
                                      <p:to>
                                        <p:strVal val="visible"/>
                                      </p:to>
                                    </p:set>
                                    <p:animEffect transition="in" filter="fade">
                                      <p:cBhvr>
                                        <p:cTn id="105" dur="1000"/>
                                        <p:tgtEl>
                                          <p:spTgt spid="2299"/>
                                        </p:tgtEl>
                                      </p:cBhvr>
                                    </p:animEffect>
                                  </p:childTnLst>
                                </p:cTn>
                              </p:par>
                              <p:par>
                                <p:cTn id="106" presetID="10" presetClass="entr" presetSubtype="0" fill="hold" nodeType="withEffect">
                                  <p:stCondLst>
                                    <p:cond delay="0"/>
                                  </p:stCondLst>
                                  <p:childTnLst>
                                    <p:set>
                                      <p:cBhvr>
                                        <p:cTn id="107" dur="1" fill="hold">
                                          <p:stCondLst>
                                            <p:cond delay="0"/>
                                          </p:stCondLst>
                                        </p:cTn>
                                        <p:tgtEl>
                                          <p:spTgt spid="2299">
                                            <p:txEl>
                                              <p:pRg st="0" end="0"/>
                                            </p:txEl>
                                          </p:spTgt>
                                        </p:tgtEl>
                                        <p:attrNameLst>
                                          <p:attrName>style.visibility</p:attrName>
                                        </p:attrNameLst>
                                      </p:cBhvr>
                                      <p:to>
                                        <p:strVal val="visible"/>
                                      </p:to>
                                    </p:set>
                                    <p:animEffect transition="in" filter="fade">
                                      <p:cBhvr>
                                        <p:cTn id="108" dur="1000"/>
                                        <p:tgtEl>
                                          <p:spTgt spid="2299">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2311"/>
                                        </p:tgtEl>
                                        <p:attrNameLst>
                                          <p:attrName>style.visibility</p:attrName>
                                        </p:attrNameLst>
                                      </p:cBhvr>
                                      <p:to>
                                        <p:strVal val="visible"/>
                                      </p:to>
                                    </p:set>
                                    <p:animEffect transition="in" filter="fade">
                                      <p:cBhvr>
                                        <p:cTn id="113" dur="1000"/>
                                        <p:tgtEl>
                                          <p:spTgt spid="2311"/>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2300"/>
                                        </p:tgtEl>
                                        <p:attrNameLst>
                                          <p:attrName>style.visibility</p:attrName>
                                        </p:attrNameLst>
                                      </p:cBhvr>
                                      <p:to>
                                        <p:strVal val="visible"/>
                                      </p:to>
                                    </p:set>
                                    <p:animEffect transition="in" filter="fade">
                                      <p:cBhvr>
                                        <p:cTn id="118" dur="1000"/>
                                        <p:tgtEl>
                                          <p:spTgt spid="230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2306"/>
                                        </p:tgtEl>
                                        <p:attrNameLst>
                                          <p:attrName>style.visibility</p:attrName>
                                        </p:attrNameLst>
                                      </p:cBhvr>
                                      <p:to>
                                        <p:strVal val="visible"/>
                                      </p:to>
                                    </p:set>
                                    <p:animEffect transition="in" filter="fade">
                                      <p:cBhvr>
                                        <p:cTn id="123" dur="1000"/>
                                        <p:tgtEl>
                                          <p:spTgt spid="2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2316" name="Google Shape;2316;p358"/>
          <p:cNvSpPr/>
          <p:nvPr/>
        </p:nvSpPr>
        <p:spPr>
          <a:xfrm>
            <a:off x="8143233" y="2177511"/>
            <a:ext cx="1988400" cy="1502927"/>
          </a:xfrm>
          <a:prstGeom prst="curvedLeftArrow">
            <a:avLst>
              <a:gd name="adj1" fmla="val 15846"/>
              <a:gd name="adj2" fmla="val 33156"/>
              <a:gd name="adj3" fmla="val 20241"/>
            </a:avLst>
          </a:prstGeom>
          <a:solidFill>
            <a:srgbClr val="59C4C7"/>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00" b="0" i="0" u="none" strike="noStrike" cap="none" dirty="0">
              <a:solidFill>
                <a:srgbClr val="000000"/>
              </a:solidFill>
              <a:latin typeface="+mn-lt"/>
              <a:sym typeface="Arial"/>
            </a:endParaRPr>
          </a:p>
        </p:txBody>
      </p:sp>
      <p:sp>
        <p:nvSpPr>
          <p:cNvPr id="2317" name="Google Shape;2317;p358"/>
          <p:cNvSpPr/>
          <p:nvPr/>
        </p:nvSpPr>
        <p:spPr>
          <a:xfrm>
            <a:off x="1249293" y="4055912"/>
            <a:ext cx="2347640" cy="1618521"/>
          </a:xfrm>
          <a:prstGeom prst="curvedRightArrow">
            <a:avLst>
              <a:gd name="adj1" fmla="val 11072"/>
              <a:gd name="adj2" fmla="val 25175"/>
              <a:gd name="adj3" fmla="val 25000"/>
            </a:avLst>
          </a:prstGeom>
          <a:solidFill>
            <a:schemeClr val="dk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00" b="0" i="0" u="none" strike="noStrike" cap="none" dirty="0">
              <a:solidFill>
                <a:srgbClr val="000000"/>
              </a:solidFill>
              <a:latin typeface="+mn-lt"/>
              <a:sym typeface="Arial"/>
            </a:endParaRPr>
          </a:p>
        </p:txBody>
      </p:sp>
      <p:sp>
        <p:nvSpPr>
          <p:cNvPr id="2318" name="Google Shape;2318;p358"/>
          <p:cNvSpPr/>
          <p:nvPr/>
        </p:nvSpPr>
        <p:spPr>
          <a:xfrm>
            <a:off x="3704533" y="3477764"/>
            <a:ext cx="4331100" cy="1529100"/>
          </a:xfrm>
          <a:prstGeom prst="roundRect">
            <a:avLst>
              <a:gd name="adj" fmla="val 16667"/>
            </a:avLst>
          </a:prstGeom>
          <a:solidFill>
            <a:schemeClr val="accent4">
              <a:lumMod val="20000"/>
              <a:lumOff val="80000"/>
            </a:schemeClr>
          </a:solidFill>
          <a:ln w="1524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00" b="0" i="0" u="none" strike="noStrike" cap="none" dirty="0">
              <a:solidFill>
                <a:srgbClr val="000000"/>
              </a:solidFill>
              <a:latin typeface="+mn-lt"/>
              <a:sym typeface="Arial"/>
            </a:endParaRPr>
          </a:p>
        </p:txBody>
      </p:sp>
      <p:sp>
        <p:nvSpPr>
          <p:cNvPr id="2319" name="Google Shape;2319;p358"/>
          <p:cNvSpPr/>
          <p:nvPr/>
        </p:nvSpPr>
        <p:spPr>
          <a:xfrm>
            <a:off x="3704033" y="1607978"/>
            <a:ext cx="4331100" cy="1271741"/>
          </a:xfrm>
          <a:prstGeom prst="flowChartAlternateProcess">
            <a:avLst/>
          </a:prstGeom>
          <a:solidFill>
            <a:srgbClr val="D1FCFB"/>
          </a:solidFill>
          <a:ln w="152400" cap="flat" cmpd="sng">
            <a:solidFill>
              <a:srgbClr val="59C4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00" b="0" i="0" u="none" strike="noStrike" cap="none" dirty="0">
              <a:solidFill>
                <a:srgbClr val="000000"/>
              </a:solidFill>
              <a:latin typeface="+mn-lt"/>
              <a:sym typeface="Arial"/>
            </a:endParaRPr>
          </a:p>
        </p:txBody>
      </p:sp>
      <p:sp>
        <p:nvSpPr>
          <p:cNvPr id="2320" name="Google Shape;2320;p358"/>
          <p:cNvSpPr txBox="1"/>
          <p:nvPr/>
        </p:nvSpPr>
        <p:spPr>
          <a:xfrm>
            <a:off x="3723880" y="1618372"/>
            <a:ext cx="4291406" cy="1284414"/>
          </a:xfrm>
          <a:prstGeom prst="rect">
            <a:avLst/>
          </a:prstGeom>
          <a:noFill/>
          <a:ln>
            <a:noFill/>
          </a:ln>
        </p:spPr>
        <p:txBody>
          <a:bodyPr spcFirstLastPara="1" wrap="square" lIns="172700" tIns="172700" rIns="172700" bIns="172700" anchor="t" anchorCtr="0">
            <a:spAutoFit/>
          </a:bodyPr>
          <a:lstStyle/>
          <a:p>
            <a:pPr marL="0" marR="0" lvl="0" indent="0" algn="ctr" rtl="0">
              <a:lnSpc>
                <a:spcPct val="80000"/>
              </a:lnSpc>
              <a:spcBef>
                <a:spcPts val="0"/>
              </a:spcBef>
              <a:spcAft>
                <a:spcPts val="0"/>
              </a:spcAft>
              <a:buNone/>
            </a:pPr>
            <a:r>
              <a:rPr lang="en-US" sz="1900" dirty="0">
                <a:latin typeface="+mn-lt"/>
                <a:ea typeface="Calibri"/>
                <a:cs typeface="Calibri"/>
                <a:sym typeface="Calibri"/>
              </a:rPr>
              <a:t>G</a:t>
            </a:r>
            <a:r>
              <a:rPr lang="en-US" sz="1900" b="0" u="none" strike="noStrike" cap="none" dirty="0">
                <a:solidFill>
                  <a:srgbClr val="000000"/>
                </a:solidFill>
                <a:latin typeface="+mn-lt"/>
                <a:ea typeface="Calibri"/>
                <a:cs typeface="Calibri"/>
                <a:sym typeface="Calibri"/>
              </a:rPr>
              <a:t>enerating questions divergently and then working to improve them</a:t>
            </a:r>
            <a:r>
              <a:rPr lang="en-US" sz="1900" dirty="0">
                <a:latin typeface="+mn-lt"/>
                <a:ea typeface="Calibri"/>
                <a:cs typeface="Calibri"/>
                <a:sym typeface="Calibri"/>
              </a:rPr>
              <a:t> through convergent and metacognitive thinking</a:t>
            </a:r>
            <a:endParaRPr sz="1900" b="0" u="none" strike="noStrike" cap="none" dirty="0">
              <a:solidFill>
                <a:srgbClr val="000000"/>
              </a:solidFill>
              <a:latin typeface="+mn-lt"/>
              <a:ea typeface="Rockwell"/>
              <a:cs typeface="Rockwell"/>
              <a:sym typeface="Rockwell"/>
            </a:endParaRPr>
          </a:p>
        </p:txBody>
      </p:sp>
      <p:grpSp>
        <p:nvGrpSpPr>
          <p:cNvPr id="2321" name="Google Shape;2321;p358"/>
          <p:cNvGrpSpPr/>
          <p:nvPr/>
        </p:nvGrpSpPr>
        <p:grpSpPr>
          <a:xfrm>
            <a:off x="3071259" y="2997451"/>
            <a:ext cx="5233283" cy="584735"/>
            <a:chOff x="3007788" y="2295445"/>
            <a:chExt cx="3439172" cy="438562"/>
          </a:xfrm>
        </p:grpSpPr>
        <p:sp>
          <p:nvSpPr>
            <p:cNvPr id="2322" name="Google Shape;2322;p358"/>
            <p:cNvSpPr/>
            <p:nvPr/>
          </p:nvSpPr>
          <p:spPr>
            <a:xfrm>
              <a:off x="3408418" y="2333429"/>
              <a:ext cx="2967200" cy="331200"/>
            </a:xfrm>
            <a:prstGeom prst="roundRect">
              <a:avLst>
                <a:gd name="adj" fmla="val 16667"/>
              </a:avLst>
            </a:prstGeom>
            <a:solidFill>
              <a:schemeClr val="dk2"/>
            </a:solidFill>
            <a:ln w="9525" cap="flat" cmpd="sng">
              <a:solidFill>
                <a:srgbClr val="59C4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00" b="0" i="0" u="none" strike="noStrike" cap="none" dirty="0">
                <a:solidFill>
                  <a:srgbClr val="000000"/>
                </a:solidFill>
                <a:latin typeface="+mn-lt"/>
                <a:sym typeface="Arial"/>
              </a:endParaRPr>
            </a:p>
          </p:txBody>
        </p:sp>
        <p:sp>
          <p:nvSpPr>
            <p:cNvPr id="2323" name="Google Shape;2323;p358"/>
            <p:cNvSpPr txBox="1"/>
            <p:nvPr/>
          </p:nvSpPr>
          <p:spPr>
            <a:xfrm>
              <a:off x="3007788" y="2295445"/>
              <a:ext cx="3439172" cy="438562"/>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2200" b="1" dirty="0">
                  <a:latin typeface="+mn-lt"/>
                  <a:ea typeface="Calibri"/>
                  <a:cs typeface="Calibri"/>
                  <a:sym typeface="Calibri"/>
                </a:rPr>
                <a:t>The process of QF f</a:t>
              </a:r>
              <a:r>
                <a:rPr lang="en-US" sz="2200" b="1" i="0" u="none" strike="noStrike" cap="none" dirty="0">
                  <a:solidFill>
                    <a:srgbClr val="000000"/>
                  </a:solidFill>
                  <a:latin typeface="+mn-lt"/>
                  <a:ea typeface="Calibri"/>
                  <a:cs typeface="Calibri"/>
                  <a:sym typeface="Calibri"/>
                </a:rPr>
                <a:t>acilitates</a:t>
              </a:r>
              <a:endParaRPr sz="2200" b="1" i="0" u="none" strike="noStrike" cap="none" dirty="0">
                <a:solidFill>
                  <a:srgbClr val="000000"/>
                </a:solidFill>
                <a:latin typeface="+mn-lt"/>
                <a:ea typeface="Calibri"/>
                <a:cs typeface="Calibri"/>
                <a:sym typeface="Calibri"/>
              </a:endParaRPr>
            </a:p>
          </p:txBody>
        </p:sp>
      </p:grpSp>
      <p:sp>
        <p:nvSpPr>
          <p:cNvPr id="2324" name="Google Shape;2324;p358"/>
          <p:cNvSpPr txBox="1"/>
          <p:nvPr/>
        </p:nvSpPr>
        <p:spPr>
          <a:xfrm>
            <a:off x="4092253" y="3477764"/>
            <a:ext cx="3399900" cy="1504474"/>
          </a:xfrm>
          <a:prstGeom prst="rect">
            <a:avLst/>
          </a:prstGeom>
          <a:noFill/>
          <a:ln>
            <a:noFill/>
          </a:ln>
        </p:spPr>
        <p:txBody>
          <a:bodyPr spcFirstLastPara="1" wrap="square" lIns="172700" tIns="172700" rIns="172700" bIns="172700" anchor="t" anchorCtr="0">
            <a:spAutoFit/>
          </a:bodyPr>
          <a:lstStyle/>
          <a:p>
            <a:pPr marL="0" marR="0" lvl="0" indent="0" algn="ctr" rtl="0">
              <a:lnSpc>
                <a:spcPct val="80000"/>
              </a:lnSpc>
              <a:spcBef>
                <a:spcPts val="700"/>
              </a:spcBef>
              <a:spcAft>
                <a:spcPts val="0"/>
              </a:spcAft>
              <a:buNone/>
            </a:pPr>
            <a:r>
              <a:rPr lang="en-US" sz="2400" b="1" i="0" u="none" strike="noStrike" cap="none" dirty="0">
                <a:solidFill>
                  <a:srgbClr val="000000"/>
                </a:solidFill>
                <a:latin typeface="+mn-lt"/>
                <a:ea typeface="Calibri"/>
                <a:cs typeface="Calibri"/>
                <a:sym typeface="Calibri"/>
              </a:rPr>
              <a:t>Engagement</a:t>
            </a:r>
            <a:endParaRPr sz="2400" b="1" i="0" u="none" strike="noStrike" cap="none" dirty="0">
              <a:solidFill>
                <a:srgbClr val="000000"/>
              </a:solidFill>
              <a:latin typeface="+mn-lt"/>
              <a:ea typeface="Calibri"/>
              <a:cs typeface="Calibri"/>
              <a:sym typeface="Calibri"/>
            </a:endParaRPr>
          </a:p>
          <a:p>
            <a:pPr marL="0" marR="0" lvl="0" indent="0" algn="ctr" rtl="0">
              <a:lnSpc>
                <a:spcPct val="80000"/>
              </a:lnSpc>
              <a:spcBef>
                <a:spcPts val="700"/>
              </a:spcBef>
              <a:spcAft>
                <a:spcPts val="0"/>
              </a:spcAft>
              <a:buNone/>
            </a:pPr>
            <a:r>
              <a:rPr lang="en-US" sz="2400" b="1" i="0" u="none" strike="noStrike" cap="none" dirty="0">
                <a:solidFill>
                  <a:srgbClr val="000000"/>
                </a:solidFill>
                <a:latin typeface="+mn-lt"/>
                <a:ea typeface="Calibri"/>
                <a:cs typeface="Calibri"/>
                <a:sym typeface="Calibri"/>
              </a:rPr>
              <a:t>Comprehension</a:t>
            </a:r>
            <a:endParaRPr sz="2400" b="1" i="0" u="none" strike="noStrike" cap="none" dirty="0">
              <a:solidFill>
                <a:srgbClr val="000000"/>
              </a:solidFill>
              <a:latin typeface="+mn-lt"/>
              <a:ea typeface="Calibri"/>
              <a:cs typeface="Calibri"/>
              <a:sym typeface="Calibri"/>
            </a:endParaRPr>
          </a:p>
          <a:p>
            <a:pPr marL="0" marR="0" lvl="0" indent="0" algn="ctr" rtl="0">
              <a:lnSpc>
                <a:spcPct val="80000"/>
              </a:lnSpc>
              <a:spcBef>
                <a:spcPts val="700"/>
              </a:spcBef>
              <a:spcAft>
                <a:spcPts val="0"/>
              </a:spcAft>
              <a:buNone/>
            </a:pPr>
            <a:r>
              <a:rPr lang="en-US" sz="2400" b="1" i="0" u="none" strike="noStrike" cap="none" dirty="0">
                <a:solidFill>
                  <a:srgbClr val="000000"/>
                </a:solidFill>
                <a:latin typeface="+mn-lt"/>
                <a:ea typeface="Calibri"/>
                <a:cs typeface="Calibri"/>
                <a:sym typeface="Calibri"/>
              </a:rPr>
              <a:t>Discovery</a:t>
            </a:r>
            <a:endParaRPr sz="2400" b="0" i="0" u="none" strike="noStrike" cap="none" dirty="0">
              <a:solidFill>
                <a:srgbClr val="000000"/>
              </a:solidFill>
              <a:latin typeface="+mn-lt"/>
              <a:ea typeface="Rockwell"/>
              <a:cs typeface="Rockwell"/>
              <a:sym typeface="Rockwell"/>
            </a:endParaRPr>
          </a:p>
        </p:txBody>
      </p:sp>
      <p:sp>
        <p:nvSpPr>
          <p:cNvPr id="2325" name="Google Shape;2325;p358"/>
          <p:cNvSpPr/>
          <p:nvPr/>
        </p:nvSpPr>
        <p:spPr>
          <a:xfrm>
            <a:off x="3723880" y="5485174"/>
            <a:ext cx="4311053" cy="1195200"/>
          </a:xfrm>
          <a:prstGeom prst="roundRect">
            <a:avLst>
              <a:gd name="adj" fmla="val 16667"/>
            </a:avLst>
          </a:prstGeom>
          <a:solidFill>
            <a:schemeClr val="accent2">
              <a:lumMod val="60000"/>
              <a:lumOff val="40000"/>
            </a:schemeClr>
          </a:solidFill>
          <a:ln w="1524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lnSpc>
                <a:spcPct val="80000"/>
              </a:lnSpc>
              <a:spcBef>
                <a:spcPts val="0"/>
              </a:spcBef>
              <a:spcAft>
                <a:spcPts val="0"/>
              </a:spcAft>
              <a:buClr>
                <a:schemeClr val="dk1"/>
              </a:buClr>
              <a:buFont typeface="Arial"/>
              <a:buNone/>
            </a:pPr>
            <a:r>
              <a:rPr lang="en-US" sz="2400" b="1" dirty="0">
                <a:solidFill>
                  <a:schemeClr val="dk1"/>
                </a:solidFill>
                <a:latin typeface="+mn-lt"/>
                <a:ea typeface="Calibri"/>
                <a:cs typeface="Calibri"/>
                <a:sym typeface="Calibri"/>
              </a:rPr>
              <a:t>Motivated learners</a:t>
            </a:r>
            <a:endParaRPr sz="2400" b="1" dirty="0">
              <a:solidFill>
                <a:schemeClr val="dk1"/>
              </a:solidFill>
              <a:latin typeface="+mn-lt"/>
              <a:ea typeface="Calibri"/>
              <a:cs typeface="Calibri"/>
              <a:sym typeface="Calibri"/>
            </a:endParaRPr>
          </a:p>
          <a:p>
            <a:pPr marL="0" lvl="0" indent="0" algn="ctr" rtl="0">
              <a:lnSpc>
                <a:spcPct val="80000"/>
              </a:lnSpc>
              <a:spcBef>
                <a:spcPts val="0"/>
              </a:spcBef>
              <a:spcAft>
                <a:spcPts val="0"/>
              </a:spcAft>
              <a:buClr>
                <a:schemeClr val="dk1"/>
              </a:buClr>
              <a:buFont typeface="Arial"/>
              <a:buNone/>
            </a:pPr>
            <a:endParaRPr sz="900" b="1" dirty="0">
              <a:solidFill>
                <a:schemeClr val="dk1"/>
              </a:solidFill>
              <a:latin typeface="+mn-lt"/>
              <a:ea typeface="Calibri"/>
              <a:cs typeface="Calibri"/>
              <a:sym typeface="Calibri"/>
            </a:endParaRPr>
          </a:p>
          <a:p>
            <a:pPr marL="0" lvl="0" indent="0" algn="ctr" rtl="0">
              <a:lnSpc>
                <a:spcPct val="80000"/>
              </a:lnSpc>
              <a:spcBef>
                <a:spcPts val="0"/>
              </a:spcBef>
              <a:spcAft>
                <a:spcPts val="0"/>
              </a:spcAft>
              <a:buClr>
                <a:schemeClr val="dk1"/>
              </a:buClr>
              <a:buFont typeface="Arial"/>
              <a:buNone/>
            </a:pPr>
            <a:r>
              <a:rPr lang="en-US" sz="2400" b="1" dirty="0">
                <a:solidFill>
                  <a:schemeClr val="dk1"/>
                </a:solidFill>
                <a:latin typeface="+mn-lt"/>
                <a:ea typeface="Calibri"/>
                <a:cs typeface="Calibri"/>
                <a:sym typeface="Calibri"/>
              </a:rPr>
              <a:t>Nimble thinkers</a:t>
            </a:r>
            <a:endParaRPr sz="2400" dirty="0">
              <a:latin typeface="+mn-lt"/>
            </a:endParaRPr>
          </a:p>
        </p:txBody>
      </p:sp>
      <p:grpSp>
        <p:nvGrpSpPr>
          <p:cNvPr id="2326" name="Google Shape;2326;p358"/>
          <p:cNvGrpSpPr/>
          <p:nvPr/>
        </p:nvGrpSpPr>
        <p:grpSpPr>
          <a:xfrm>
            <a:off x="3188129" y="1167928"/>
            <a:ext cx="5256623" cy="584735"/>
            <a:chOff x="618985" y="1705043"/>
            <a:chExt cx="5092612" cy="1198473"/>
          </a:xfrm>
        </p:grpSpPr>
        <p:sp>
          <p:nvSpPr>
            <p:cNvPr id="2327" name="Google Shape;2327;p358"/>
            <p:cNvSpPr/>
            <p:nvPr/>
          </p:nvSpPr>
          <p:spPr>
            <a:xfrm>
              <a:off x="690170" y="1800757"/>
              <a:ext cx="4950244" cy="1037399"/>
            </a:xfrm>
            <a:prstGeom prst="roundRect">
              <a:avLst>
                <a:gd name="adj" fmla="val 16667"/>
              </a:avLst>
            </a:prstGeom>
            <a:solidFill>
              <a:srgbClr val="59C4C7"/>
            </a:solidFill>
            <a:ln w="9525" cap="flat" cmpd="sng">
              <a:solidFill>
                <a:srgbClr val="59C4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00" b="0" i="0" u="none" strike="noStrike" cap="none" dirty="0">
                <a:solidFill>
                  <a:srgbClr val="000000"/>
                </a:solidFill>
                <a:latin typeface="+mn-lt"/>
                <a:sym typeface="Arial"/>
              </a:endParaRPr>
            </a:p>
          </p:txBody>
        </p:sp>
        <p:sp>
          <p:nvSpPr>
            <p:cNvPr id="2328" name="Google Shape;2328;p358"/>
            <p:cNvSpPr txBox="1"/>
            <p:nvPr/>
          </p:nvSpPr>
          <p:spPr>
            <a:xfrm>
              <a:off x="618985" y="1705043"/>
              <a:ext cx="5092612" cy="1198473"/>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2200" b="1" dirty="0">
                  <a:latin typeface="+mn-lt"/>
                  <a:ea typeface="Calibri"/>
                  <a:cs typeface="Calibri"/>
                  <a:sym typeface="Calibri"/>
                </a:rPr>
                <a:t>What is Question </a:t>
              </a:r>
              <a:r>
                <a:rPr lang="en-US" sz="2200" b="1" i="1" dirty="0">
                  <a:latin typeface="+mn-lt"/>
                  <a:ea typeface="Calibri"/>
                  <a:cs typeface="Calibri"/>
                  <a:sym typeface="Calibri"/>
                </a:rPr>
                <a:t>Formulation </a:t>
              </a:r>
              <a:r>
                <a:rPr lang="en-US" sz="2200" b="1" dirty="0">
                  <a:latin typeface="+mn-lt"/>
                  <a:ea typeface="Calibri"/>
                  <a:cs typeface="Calibri"/>
                  <a:sym typeface="Calibri"/>
                </a:rPr>
                <a:t>(QF)?</a:t>
              </a:r>
              <a:endParaRPr sz="2200" b="1" i="0" u="none" strike="noStrike" cap="none" dirty="0">
                <a:solidFill>
                  <a:srgbClr val="000000"/>
                </a:solidFill>
                <a:latin typeface="+mn-lt"/>
                <a:ea typeface="Calibri"/>
                <a:cs typeface="Calibri"/>
                <a:sym typeface="Calibri"/>
              </a:endParaRPr>
            </a:p>
          </p:txBody>
        </p:sp>
      </p:grpSp>
      <p:sp>
        <p:nvSpPr>
          <p:cNvPr id="2329" name="Google Shape;2329;p358"/>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solidFill>
                  <a:schemeClr val="tx1"/>
                </a:solidFill>
                <a:latin typeface="+mn-lt"/>
                <a:ea typeface="Roboto"/>
                <a:cs typeface="Roboto"/>
                <a:sym typeface="Roboto"/>
              </a:rPr>
              <a:t>The Question Formulation Theory for Learning:</a:t>
            </a:r>
            <a:endParaRPr sz="3200" dirty="0">
              <a:solidFill>
                <a:schemeClr val="tx1"/>
              </a:solidFill>
              <a:latin typeface="+mn-lt"/>
              <a:ea typeface="Roboto"/>
              <a:cs typeface="Roboto"/>
              <a:sym typeface="Roboto"/>
            </a:endParaRPr>
          </a:p>
          <a:p>
            <a:pPr marL="0" lvl="0" indent="0" algn="ctr" rtl="0">
              <a:spcBef>
                <a:spcPts val="0"/>
              </a:spcBef>
              <a:spcAft>
                <a:spcPts val="0"/>
              </a:spcAft>
              <a:buNone/>
            </a:pPr>
            <a:r>
              <a:rPr lang="en-US" sz="3200" dirty="0">
                <a:solidFill>
                  <a:schemeClr val="tx1"/>
                </a:solidFill>
                <a:latin typeface="+mn-lt"/>
                <a:ea typeface="Roboto"/>
                <a:cs typeface="Roboto"/>
                <a:sym typeface="Roboto"/>
              </a:rPr>
              <a:t>Overview</a:t>
            </a:r>
            <a:endParaRPr sz="3200" dirty="0">
              <a:solidFill>
                <a:schemeClr val="tx1"/>
              </a:solidFill>
              <a:latin typeface="+mn-lt"/>
              <a:ea typeface="Roboto"/>
              <a:cs typeface="Roboto"/>
              <a:sym typeface="Roboto"/>
            </a:endParaRPr>
          </a:p>
        </p:txBody>
      </p:sp>
      <p:sp>
        <p:nvSpPr>
          <p:cNvPr id="2330" name="Google Shape;2330;p358"/>
          <p:cNvSpPr/>
          <p:nvPr/>
        </p:nvSpPr>
        <p:spPr>
          <a:xfrm>
            <a:off x="993714" y="2226389"/>
            <a:ext cx="2300700" cy="799500"/>
          </a:xfrm>
          <a:prstGeom prst="wedgeRoundRectCallout">
            <a:avLst>
              <a:gd name="adj1" fmla="val 77537"/>
              <a:gd name="adj2" fmla="val -6102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dirty="0">
                <a:latin typeface="+mn-lt"/>
                <a:ea typeface="Calibri"/>
                <a:cs typeface="Calibri"/>
                <a:sym typeface="Calibri"/>
              </a:rPr>
              <a:t>Beyond</a:t>
            </a:r>
            <a:endParaRPr sz="1900" dirty="0">
              <a:latin typeface="+mn-lt"/>
              <a:ea typeface="Calibri"/>
              <a:cs typeface="Calibri"/>
              <a:sym typeface="Calibri"/>
            </a:endParaRPr>
          </a:p>
          <a:p>
            <a:pPr marL="0" lvl="0" indent="0" algn="ctr" rtl="0">
              <a:spcBef>
                <a:spcPts val="0"/>
              </a:spcBef>
              <a:spcAft>
                <a:spcPts val="0"/>
              </a:spcAft>
              <a:buNone/>
            </a:pPr>
            <a:r>
              <a:rPr lang="en-US" sz="1900" i="1" dirty="0">
                <a:latin typeface="+mn-lt"/>
                <a:ea typeface="Calibri"/>
                <a:cs typeface="Calibri"/>
                <a:sym typeface="Calibri"/>
              </a:rPr>
              <a:t>asking </a:t>
            </a:r>
            <a:r>
              <a:rPr lang="en-US" sz="1900" dirty="0">
                <a:latin typeface="+mn-lt"/>
                <a:ea typeface="Calibri"/>
                <a:cs typeface="Calibri"/>
                <a:sym typeface="Calibri"/>
              </a:rPr>
              <a:t>questions</a:t>
            </a:r>
            <a:endParaRPr sz="1900" dirty="0">
              <a:latin typeface="+mn-lt"/>
              <a:ea typeface="Calibri"/>
              <a:cs typeface="Calibri"/>
              <a:sym typeface="Calibri"/>
            </a:endParaRPr>
          </a:p>
        </p:txBody>
      </p:sp>
      <p:grpSp>
        <p:nvGrpSpPr>
          <p:cNvPr id="2331" name="Google Shape;2331;p358"/>
          <p:cNvGrpSpPr/>
          <p:nvPr/>
        </p:nvGrpSpPr>
        <p:grpSpPr>
          <a:xfrm>
            <a:off x="3596933" y="5131822"/>
            <a:ext cx="2769561" cy="584735"/>
            <a:chOff x="2518165" y="7989272"/>
            <a:chExt cx="5248800" cy="1869955"/>
          </a:xfrm>
        </p:grpSpPr>
        <p:sp>
          <p:nvSpPr>
            <p:cNvPr id="2332" name="Google Shape;2332;p358"/>
            <p:cNvSpPr/>
            <p:nvPr/>
          </p:nvSpPr>
          <p:spPr>
            <a:xfrm>
              <a:off x="2518165" y="8238831"/>
              <a:ext cx="5248800" cy="1223099"/>
            </a:xfrm>
            <a:prstGeom prst="roundRect">
              <a:avLst>
                <a:gd name="adj" fmla="val 16667"/>
              </a:avLst>
            </a:prstGeom>
            <a:solidFill>
              <a:schemeClr val="dk2"/>
            </a:solidFill>
            <a:ln w="9525" cap="flat" cmpd="sng">
              <a:solidFill>
                <a:srgbClr val="59C4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00" b="0" i="0" u="none" strike="noStrike" cap="none" dirty="0">
                <a:solidFill>
                  <a:srgbClr val="000000"/>
                </a:solidFill>
                <a:latin typeface="+mn-lt"/>
                <a:sym typeface="Arial"/>
              </a:endParaRPr>
            </a:p>
          </p:txBody>
        </p:sp>
        <p:sp>
          <p:nvSpPr>
            <p:cNvPr id="2333" name="Google Shape;2333;p358"/>
            <p:cNvSpPr txBox="1"/>
            <p:nvPr/>
          </p:nvSpPr>
          <p:spPr>
            <a:xfrm>
              <a:off x="2518165" y="7989272"/>
              <a:ext cx="5248800" cy="1869955"/>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2200" b="1" dirty="0">
                  <a:latin typeface="+mn-lt"/>
                  <a:ea typeface="Calibri"/>
                  <a:cs typeface="Calibri"/>
                  <a:sym typeface="Calibri"/>
                </a:rPr>
                <a:t>QF r</a:t>
              </a:r>
              <a:r>
                <a:rPr lang="en-US" sz="2200" b="1" i="0" u="none" strike="noStrike" cap="none" dirty="0">
                  <a:solidFill>
                    <a:srgbClr val="000000"/>
                  </a:solidFill>
                  <a:latin typeface="+mn-lt"/>
                  <a:ea typeface="Calibri"/>
                  <a:cs typeface="Calibri"/>
                  <a:sym typeface="Calibri"/>
                </a:rPr>
                <a:t>esults in more</a:t>
              </a:r>
              <a:endParaRPr sz="2200" b="1" i="0" u="none" strike="noStrike" cap="none" dirty="0">
                <a:solidFill>
                  <a:srgbClr val="000000"/>
                </a:solidFill>
                <a:latin typeface="+mn-lt"/>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6"/>
                                        </p:tgtEl>
                                        <p:attrNameLst>
                                          <p:attrName>style.visibility</p:attrName>
                                        </p:attrNameLst>
                                      </p:cBhvr>
                                      <p:to>
                                        <p:strVal val="visible"/>
                                      </p:to>
                                    </p:set>
                                    <p:animEffect transition="in" filter="fade">
                                      <p:cBhvr>
                                        <p:cTn id="7" dur="1000"/>
                                        <p:tgtEl>
                                          <p:spTgt spid="23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0"/>
                                        </p:tgtEl>
                                        <p:attrNameLst>
                                          <p:attrName>style.visibility</p:attrName>
                                        </p:attrNameLst>
                                      </p:cBhvr>
                                      <p:to>
                                        <p:strVal val="visible"/>
                                      </p:to>
                                    </p:set>
                                    <p:animEffect transition="in" filter="fade">
                                      <p:cBhvr>
                                        <p:cTn id="12" dur="1000"/>
                                        <p:tgtEl>
                                          <p:spTgt spid="2320"/>
                                        </p:tgtEl>
                                      </p:cBhvr>
                                    </p:animEffect>
                                  </p:childTnLst>
                                </p:cTn>
                              </p:par>
                              <p:par>
                                <p:cTn id="13" presetID="10" presetClass="entr" presetSubtype="0" fill="hold" nodeType="withEffect">
                                  <p:stCondLst>
                                    <p:cond delay="0"/>
                                  </p:stCondLst>
                                  <p:childTnLst>
                                    <p:set>
                                      <p:cBhvr>
                                        <p:cTn id="14" dur="1" fill="hold">
                                          <p:stCondLst>
                                            <p:cond delay="0"/>
                                          </p:stCondLst>
                                        </p:cTn>
                                        <p:tgtEl>
                                          <p:spTgt spid="2319"/>
                                        </p:tgtEl>
                                        <p:attrNameLst>
                                          <p:attrName>style.visibility</p:attrName>
                                        </p:attrNameLst>
                                      </p:cBhvr>
                                      <p:to>
                                        <p:strVal val="visible"/>
                                      </p:to>
                                    </p:set>
                                    <p:animEffect transition="in" filter="fade">
                                      <p:cBhvr>
                                        <p:cTn id="15" dur="1000"/>
                                        <p:tgtEl>
                                          <p:spTgt spid="23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30"/>
                                        </p:tgtEl>
                                        <p:attrNameLst>
                                          <p:attrName>style.visibility</p:attrName>
                                        </p:attrNameLst>
                                      </p:cBhvr>
                                      <p:to>
                                        <p:strVal val="visible"/>
                                      </p:to>
                                    </p:set>
                                    <p:animEffect transition="in" filter="fade">
                                      <p:cBhvr>
                                        <p:cTn id="20" dur="1000"/>
                                        <p:tgtEl>
                                          <p:spTgt spid="23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21"/>
                                        </p:tgtEl>
                                        <p:attrNameLst>
                                          <p:attrName>style.visibility</p:attrName>
                                        </p:attrNameLst>
                                      </p:cBhvr>
                                      <p:to>
                                        <p:strVal val="visible"/>
                                      </p:to>
                                    </p:set>
                                    <p:animEffect transition="in" filter="fade">
                                      <p:cBhvr>
                                        <p:cTn id="25" dur="1000"/>
                                        <p:tgtEl>
                                          <p:spTgt spid="2321"/>
                                        </p:tgtEl>
                                      </p:cBhvr>
                                    </p:animEffect>
                                  </p:childTnLst>
                                </p:cTn>
                              </p:par>
                              <p:par>
                                <p:cTn id="26" presetID="10" presetClass="entr" presetSubtype="0" fill="hold" nodeType="withEffect">
                                  <p:stCondLst>
                                    <p:cond delay="0"/>
                                  </p:stCondLst>
                                  <p:childTnLst>
                                    <p:set>
                                      <p:cBhvr>
                                        <p:cTn id="27" dur="1" fill="hold">
                                          <p:stCondLst>
                                            <p:cond delay="0"/>
                                          </p:stCondLst>
                                        </p:cTn>
                                        <p:tgtEl>
                                          <p:spTgt spid="2316"/>
                                        </p:tgtEl>
                                        <p:attrNameLst>
                                          <p:attrName>style.visibility</p:attrName>
                                        </p:attrNameLst>
                                      </p:cBhvr>
                                      <p:to>
                                        <p:strVal val="visible"/>
                                      </p:to>
                                    </p:set>
                                    <p:animEffect transition="in" filter="fade">
                                      <p:cBhvr>
                                        <p:cTn id="28" dur="1000"/>
                                        <p:tgtEl>
                                          <p:spTgt spid="23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24"/>
                                        </p:tgtEl>
                                        <p:attrNameLst>
                                          <p:attrName>style.visibility</p:attrName>
                                        </p:attrNameLst>
                                      </p:cBhvr>
                                      <p:to>
                                        <p:strVal val="visible"/>
                                      </p:to>
                                    </p:set>
                                    <p:animEffect transition="in" filter="fade">
                                      <p:cBhvr>
                                        <p:cTn id="33" dur="1100"/>
                                        <p:tgtEl>
                                          <p:spTgt spid="2324"/>
                                        </p:tgtEl>
                                      </p:cBhvr>
                                    </p:animEffect>
                                  </p:childTnLst>
                                </p:cTn>
                              </p:par>
                              <p:par>
                                <p:cTn id="34" presetID="10" presetClass="entr" presetSubtype="0" fill="hold" nodeType="withEffect">
                                  <p:stCondLst>
                                    <p:cond delay="0"/>
                                  </p:stCondLst>
                                  <p:childTnLst>
                                    <p:set>
                                      <p:cBhvr>
                                        <p:cTn id="35" dur="1" fill="hold">
                                          <p:stCondLst>
                                            <p:cond delay="0"/>
                                          </p:stCondLst>
                                        </p:cTn>
                                        <p:tgtEl>
                                          <p:spTgt spid="2318"/>
                                        </p:tgtEl>
                                        <p:attrNameLst>
                                          <p:attrName>style.visibility</p:attrName>
                                        </p:attrNameLst>
                                      </p:cBhvr>
                                      <p:to>
                                        <p:strVal val="visible"/>
                                      </p:to>
                                    </p:set>
                                    <p:animEffect transition="in" filter="fade">
                                      <p:cBhvr>
                                        <p:cTn id="36" dur="1000"/>
                                        <p:tgtEl>
                                          <p:spTgt spid="23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31"/>
                                        </p:tgtEl>
                                        <p:attrNameLst>
                                          <p:attrName>style.visibility</p:attrName>
                                        </p:attrNameLst>
                                      </p:cBhvr>
                                      <p:to>
                                        <p:strVal val="visible"/>
                                      </p:to>
                                    </p:set>
                                    <p:animEffect transition="in" filter="fade">
                                      <p:cBhvr>
                                        <p:cTn id="41" dur="1000"/>
                                        <p:tgtEl>
                                          <p:spTgt spid="2331"/>
                                        </p:tgtEl>
                                      </p:cBhvr>
                                    </p:animEffect>
                                  </p:childTnLst>
                                </p:cTn>
                              </p:par>
                              <p:par>
                                <p:cTn id="42" presetID="10" presetClass="entr" presetSubtype="0" fill="hold" nodeType="withEffect">
                                  <p:stCondLst>
                                    <p:cond delay="0"/>
                                  </p:stCondLst>
                                  <p:childTnLst>
                                    <p:set>
                                      <p:cBhvr>
                                        <p:cTn id="43" dur="1" fill="hold">
                                          <p:stCondLst>
                                            <p:cond delay="0"/>
                                          </p:stCondLst>
                                        </p:cTn>
                                        <p:tgtEl>
                                          <p:spTgt spid="2317"/>
                                        </p:tgtEl>
                                        <p:attrNameLst>
                                          <p:attrName>style.visibility</p:attrName>
                                        </p:attrNameLst>
                                      </p:cBhvr>
                                      <p:to>
                                        <p:strVal val="visible"/>
                                      </p:to>
                                    </p:set>
                                    <p:animEffect transition="in" filter="fade">
                                      <p:cBhvr>
                                        <p:cTn id="44" dur="1000"/>
                                        <p:tgtEl>
                                          <p:spTgt spid="23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25"/>
                                        </p:tgtEl>
                                        <p:attrNameLst>
                                          <p:attrName>style.visibility</p:attrName>
                                        </p:attrNameLst>
                                      </p:cBhvr>
                                      <p:to>
                                        <p:strVal val="visible"/>
                                      </p:to>
                                    </p:set>
                                    <p:animEffect transition="in" filter="fade">
                                      <p:cBhvr>
                                        <p:cTn id="49" dur="1000"/>
                                        <p:tgtEl>
                                          <p:spTgt spid="2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339"/>
        <p:cNvGrpSpPr/>
        <p:nvPr/>
      </p:nvGrpSpPr>
      <p:grpSpPr>
        <a:xfrm>
          <a:off x="0" y="0"/>
          <a:ext cx="0" cy="0"/>
          <a:chOff x="0" y="0"/>
          <a:chExt cx="0" cy="0"/>
        </a:xfrm>
      </p:grpSpPr>
      <p:sp>
        <p:nvSpPr>
          <p:cNvPr id="2340" name="Google Shape;2340;p359"/>
          <p:cNvSpPr txBox="1">
            <a:spLocks noGrp="1"/>
          </p:cNvSpPr>
          <p:nvPr>
            <p:ph type="body" idx="1"/>
          </p:nvPr>
        </p:nvSpPr>
        <p:spPr>
          <a:xfrm>
            <a:off x="703375" y="2236325"/>
            <a:ext cx="10689000" cy="187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3400" dirty="0">
                <a:latin typeface="Century Gothic" panose="020B0502020202020204" pitchFamily="34" charset="0"/>
                <a:ea typeface="Roboto"/>
                <a:cs typeface="Roboto"/>
                <a:sym typeface="Roboto"/>
              </a:rPr>
              <a:t>“Generating questions divergently and then working to improve them through convergent and metacognitive thinking”</a:t>
            </a:r>
            <a:endParaRPr sz="3400" dirty="0">
              <a:latin typeface="Century Gothic" panose="020B0502020202020204" pitchFamily="34" charset="0"/>
              <a:ea typeface="Roboto"/>
              <a:cs typeface="Roboto"/>
              <a:sym typeface="Roboto"/>
            </a:endParaRPr>
          </a:p>
        </p:txBody>
      </p:sp>
      <p:sp>
        <p:nvSpPr>
          <p:cNvPr id="2341" name="Google Shape;2341;p359"/>
          <p:cNvSpPr txBox="1">
            <a:spLocks noGrp="1"/>
          </p:cNvSpPr>
          <p:nvPr>
            <p:ph type="title"/>
          </p:nvPr>
        </p:nvSpPr>
        <p:spPr>
          <a:xfrm>
            <a:off x="633175" y="0"/>
            <a:ext cx="108294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000"/>
              </a:spcBef>
              <a:spcAft>
                <a:spcPts val="0"/>
              </a:spcAft>
              <a:buNone/>
            </a:pPr>
            <a:r>
              <a:rPr lang="en-US" sz="4000" dirty="0">
                <a:solidFill>
                  <a:schemeClr val="dk1"/>
                </a:solidFill>
                <a:latin typeface="Century Gothic" panose="020B0502020202020204" pitchFamily="34" charset="0"/>
                <a:ea typeface="Roboto"/>
                <a:cs typeface="Roboto"/>
                <a:sym typeface="Roboto"/>
              </a:rPr>
              <a:t>Question Formulation (QF)</a:t>
            </a:r>
            <a:endParaRPr sz="5000" dirty="0">
              <a:solidFill>
                <a:schemeClr val="dk1"/>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0">
                                            <p:txEl>
                                              <p:pRg st="0" end="0"/>
                                            </p:txEl>
                                          </p:spTgt>
                                        </p:tgtEl>
                                        <p:attrNameLst>
                                          <p:attrName>style.visibility</p:attrName>
                                        </p:attrNameLst>
                                      </p:cBhvr>
                                      <p:to>
                                        <p:strVal val="visible"/>
                                      </p:to>
                                    </p:set>
                                    <p:animEffect transition="in" filter="fade">
                                      <p:cBhvr>
                                        <p:cTn id="7" dur="500"/>
                                        <p:tgtEl>
                                          <p:spTgt spid="23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grpSp>
        <p:nvGrpSpPr>
          <p:cNvPr id="1607" name="Google Shape;1607;p278"/>
          <p:cNvGrpSpPr/>
          <p:nvPr/>
        </p:nvGrpSpPr>
        <p:grpSpPr>
          <a:xfrm>
            <a:off x="4822630" y="1434678"/>
            <a:ext cx="3357930" cy="3062572"/>
            <a:chOff x="4523423" y="2001520"/>
            <a:chExt cx="3944937" cy="3210243"/>
          </a:xfrm>
        </p:grpSpPr>
        <p:pic>
          <p:nvPicPr>
            <p:cNvPr id="1608" name="Google Shape;1608;p278" descr="Alegria.png"/>
            <p:cNvPicPr preferRelativeResize="0"/>
            <p:nvPr/>
          </p:nvPicPr>
          <p:blipFill rotWithShape="1">
            <a:blip r:embed="rId3">
              <a:alphaModFix/>
            </a:blip>
            <a:srcRect/>
            <a:stretch/>
          </p:blipFill>
          <p:spPr>
            <a:xfrm>
              <a:off x="4539298" y="2001520"/>
              <a:ext cx="3929062" cy="2479675"/>
            </a:xfrm>
            <a:prstGeom prst="rect">
              <a:avLst/>
            </a:prstGeom>
            <a:noFill/>
            <a:ln w="9525" cap="flat" cmpd="sng">
              <a:solidFill>
                <a:schemeClr val="dk1"/>
              </a:solidFill>
              <a:prstDash val="solid"/>
              <a:miter lim="800000"/>
              <a:headEnd type="none" w="sm" len="sm"/>
              <a:tailEnd type="none" w="sm" len="sm"/>
            </a:ln>
          </p:spPr>
        </p:pic>
        <p:pic>
          <p:nvPicPr>
            <p:cNvPr id="1609" name="Google Shape;1609;p278" descr="Cortes.png"/>
            <p:cNvPicPr preferRelativeResize="0"/>
            <p:nvPr/>
          </p:nvPicPr>
          <p:blipFill rotWithShape="1">
            <a:blip r:embed="rId4">
              <a:alphaModFix/>
            </a:blip>
            <a:srcRect/>
            <a:stretch/>
          </p:blipFill>
          <p:spPr>
            <a:xfrm>
              <a:off x="4523423" y="3567113"/>
              <a:ext cx="3944937" cy="1644650"/>
            </a:xfrm>
            <a:prstGeom prst="rect">
              <a:avLst/>
            </a:prstGeom>
            <a:noFill/>
            <a:ln w="9525" cap="flat" cmpd="sng">
              <a:solidFill>
                <a:schemeClr val="dk1"/>
              </a:solidFill>
              <a:prstDash val="solid"/>
              <a:miter lim="800000"/>
              <a:headEnd type="none" w="sm" len="sm"/>
              <a:tailEnd type="none" w="sm" len="sm"/>
            </a:ln>
          </p:spPr>
        </p:pic>
      </p:grpSp>
      <p:pic>
        <p:nvPicPr>
          <p:cNvPr id="1610" name="Google Shape;1610;p278" descr="Related image"/>
          <p:cNvPicPr preferRelativeResize="0"/>
          <p:nvPr/>
        </p:nvPicPr>
        <p:blipFill rotWithShape="1">
          <a:blip r:embed="rId5">
            <a:alphaModFix/>
          </a:blip>
          <a:srcRect/>
          <a:stretch/>
        </p:blipFill>
        <p:spPr>
          <a:xfrm>
            <a:off x="8580757" y="1441464"/>
            <a:ext cx="1300711" cy="1581945"/>
          </a:xfrm>
          <a:prstGeom prst="rect">
            <a:avLst/>
          </a:prstGeom>
          <a:noFill/>
          <a:ln>
            <a:noFill/>
          </a:ln>
        </p:spPr>
      </p:pic>
      <p:pic>
        <p:nvPicPr>
          <p:cNvPr id="1611" name="Google Shape;1611;p278"/>
          <p:cNvPicPr preferRelativeResize="0"/>
          <p:nvPr/>
        </p:nvPicPr>
        <p:blipFill rotWithShape="1">
          <a:blip r:embed="rId6">
            <a:alphaModFix/>
          </a:blip>
          <a:srcRect/>
          <a:stretch/>
        </p:blipFill>
        <p:spPr>
          <a:xfrm>
            <a:off x="353703" y="1381836"/>
            <a:ext cx="1916092" cy="2401126"/>
          </a:xfrm>
          <a:prstGeom prst="rect">
            <a:avLst/>
          </a:prstGeom>
          <a:noFill/>
          <a:ln>
            <a:noFill/>
          </a:ln>
        </p:spPr>
      </p:pic>
      <p:sp>
        <p:nvSpPr>
          <p:cNvPr id="1612" name="Google Shape;1612;p278" descr="ãnational science foundationãã®ç»åæ¤ç´¢çµæ"/>
          <p:cNvSpPr/>
          <p:nvPr/>
        </p:nvSpPr>
        <p:spPr>
          <a:xfrm>
            <a:off x="1679575" y="-144461"/>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dirty="0">
              <a:solidFill>
                <a:srgbClr val="000000"/>
              </a:solidFill>
              <a:latin typeface="Century Gothic" panose="020B0502020202020204" pitchFamily="34" charset="0"/>
              <a:sym typeface="Arial"/>
            </a:endParaRPr>
          </a:p>
        </p:txBody>
      </p:sp>
      <p:sp>
        <p:nvSpPr>
          <p:cNvPr id="1613" name="Google Shape;1613;p278" descr="ãnational science foundationãã®ç»åæ¤ç´¢çµæ"/>
          <p:cNvSpPr/>
          <p:nvPr/>
        </p:nvSpPr>
        <p:spPr>
          <a:xfrm>
            <a:off x="1831975" y="7951"/>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dirty="0">
              <a:solidFill>
                <a:srgbClr val="000000"/>
              </a:solidFill>
              <a:latin typeface="Century Gothic" panose="020B0502020202020204" pitchFamily="34" charset="0"/>
              <a:sym typeface="Arial"/>
            </a:endParaRPr>
          </a:p>
        </p:txBody>
      </p:sp>
      <p:pic>
        <p:nvPicPr>
          <p:cNvPr id="1614" name="Google Shape;1614;p278" descr="https://scontent-nrt1-1.xx.fbcdn.net/v/t1.0-1/p480x480/10940562_10152940837507900_1610270918118178304_n.png?_nc_cat=0&amp;oh=bd30bcab9ebac93a81618bfd45d1a915&amp;oe=5BA195BF"/>
          <p:cNvPicPr preferRelativeResize="0"/>
          <p:nvPr/>
        </p:nvPicPr>
        <p:blipFill rotWithShape="1">
          <a:blip r:embed="rId7">
            <a:alphaModFix/>
          </a:blip>
          <a:srcRect/>
          <a:stretch/>
        </p:blipFill>
        <p:spPr>
          <a:xfrm>
            <a:off x="10110129" y="1239773"/>
            <a:ext cx="1716110" cy="1716110"/>
          </a:xfrm>
          <a:prstGeom prst="rect">
            <a:avLst/>
          </a:prstGeom>
          <a:noFill/>
          <a:ln>
            <a:noFill/>
          </a:ln>
        </p:spPr>
      </p:pic>
      <p:pic>
        <p:nvPicPr>
          <p:cNvPr id="1615" name="Google Shape;1615;p278"/>
          <p:cNvPicPr preferRelativeResize="0"/>
          <p:nvPr/>
        </p:nvPicPr>
        <p:blipFill rotWithShape="1">
          <a:blip r:embed="rId8">
            <a:alphaModFix/>
          </a:blip>
          <a:srcRect l="4801" r="4610"/>
          <a:stretch/>
        </p:blipFill>
        <p:spPr>
          <a:xfrm>
            <a:off x="6693427" y="311276"/>
            <a:ext cx="4517567" cy="989527"/>
          </a:xfrm>
          <a:prstGeom prst="rect">
            <a:avLst/>
          </a:prstGeom>
          <a:noFill/>
          <a:ln>
            <a:noFill/>
          </a:ln>
        </p:spPr>
      </p:pic>
      <p:pic>
        <p:nvPicPr>
          <p:cNvPr id="1616" name="Google Shape;1616;p278"/>
          <p:cNvPicPr preferRelativeResize="0"/>
          <p:nvPr/>
        </p:nvPicPr>
        <p:blipFill rotWithShape="1">
          <a:blip r:embed="rId9">
            <a:alphaModFix/>
          </a:blip>
          <a:srcRect/>
          <a:stretch/>
        </p:blipFill>
        <p:spPr>
          <a:xfrm>
            <a:off x="5462521" y="5325312"/>
            <a:ext cx="2101203" cy="1323757"/>
          </a:xfrm>
          <a:prstGeom prst="rect">
            <a:avLst/>
          </a:prstGeom>
          <a:noFill/>
          <a:ln>
            <a:noFill/>
          </a:ln>
        </p:spPr>
      </p:pic>
      <p:pic>
        <p:nvPicPr>
          <p:cNvPr id="1617" name="Google Shape;1617;p278"/>
          <p:cNvPicPr preferRelativeResize="0"/>
          <p:nvPr/>
        </p:nvPicPr>
        <p:blipFill rotWithShape="1">
          <a:blip r:embed="rId10">
            <a:alphaModFix/>
          </a:blip>
          <a:srcRect/>
          <a:stretch/>
        </p:blipFill>
        <p:spPr>
          <a:xfrm>
            <a:off x="3042157" y="3932459"/>
            <a:ext cx="1656651" cy="2260637"/>
          </a:xfrm>
          <a:prstGeom prst="rect">
            <a:avLst/>
          </a:prstGeom>
          <a:noFill/>
          <a:ln>
            <a:noFill/>
          </a:ln>
        </p:spPr>
      </p:pic>
      <p:pic>
        <p:nvPicPr>
          <p:cNvPr id="1618" name="Google Shape;1618;p278"/>
          <p:cNvPicPr preferRelativeResize="0"/>
          <p:nvPr/>
        </p:nvPicPr>
        <p:blipFill rotWithShape="1">
          <a:blip r:embed="rId11">
            <a:alphaModFix/>
          </a:blip>
          <a:srcRect b="17702"/>
          <a:stretch/>
        </p:blipFill>
        <p:spPr>
          <a:xfrm>
            <a:off x="2514704" y="1418263"/>
            <a:ext cx="1897216" cy="229893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619" name="Google Shape;1619;p278" descr="PartneringParentsFinalCover.jpg"/>
          <p:cNvPicPr preferRelativeResize="0"/>
          <p:nvPr/>
        </p:nvPicPr>
        <p:blipFill rotWithShape="1">
          <a:blip r:embed="rId12">
            <a:alphaModFix/>
          </a:blip>
          <a:srcRect/>
          <a:stretch/>
        </p:blipFill>
        <p:spPr>
          <a:xfrm>
            <a:off x="9231113" y="3384456"/>
            <a:ext cx="2595127" cy="3163392"/>
          </a:xfrm>
          <a:prstGeom prst="rect">
            <a:avLst/>
          </a:prstGeom>
          <a:noFill/>
          <a:ln>
            <a:noFill/>
          </a:ln>
        </p:spPr>
      </p:pic>
      <p:pic>
        <p:nvPicPr>
          <p:cNvPr id="1620" name="Google Shape;1620;p278"/>
          <p:cNvPicPr preferRelativeResize="0"/>
          <p:nvPr/>
        </p:nvPicPr>
        <p:blipFill rotWithShape="1">
          <a:blip r:embed="rId13">
            <a:alphaModFix/>
          </a:blip>
          <a:srcRect l="6759" t="34493" r="6132" b="34555"/>
          <a:stretch/>
        </p:blipFill>
        <p:spPr>
          <a:xfrm>
            <a:off x="5677644" y="4583852"/>
            <a:ext cx="3553469" cy="741460"/>
          </a:xfrm>
          <a:prstGeom prst="rect">
            <a:avLst/>
          </a:prstGeom>
          <a:noFill/>
          <a:ln>
            <a:noFill/>
          </a:ln>
        </p:spPr>
      </p:pic>
      <p:pic>
        <p:nvPicPr>
          <p:cNvPr id="1621" name="Google Shape;1621;p278"/>
          <p:cNvPicPr preferRelativeResize="0"/>
          <p:nvPr/>
        </p:nvPicPr>
        <p:blipFill rotWithShape="1">
          <a:blip r:embed="rId14">
            <a:alphaModFix/>
          </a:blip>
          <a:srcRect l="14558" t="6112" r="14423"/>
          <a:stretch/>
        </p:blipFill>
        <p:spPr>
          <a:xfrm>
            <a:off x="607179" y="4098401"/>
            <a:ext cx="2144790" cy="1968371"/>
          </a:xfrm>
          <a:prstGeom prst="rect">
            <a:avLst/>
          </a:prstGeom>
          <a:noFill/>
          <a:ln>
            <a:noFill/>
          </a:ln>
        </p:spPr>
      </p:pic>
      <p:pic>
        <p:nvPicPr>
          <p:cNvPr id="1622" name="Google Shape;1622;p278"/>
          <p:cNvPicPr preferRelativeResize="0"/>
          <p:nvPr/>
        </p:nvPicPr>
        <p:blipFill rotWithShape="1">
          <a:blip r:embed="rId15">
            <a:alphaModFix/>
          </a:blip>
          <a:srcRect/>
          <a:stretch/>
        </p:blipFill>
        <p:spPr>
          <a:xfrm>
            <a:off x="607167" y="295633"/>
            <a:ext cx="4138220" cy="741433"/>
          </a:xfrm>
          <a:prstGeom prst="rect">
            <a:avLst/>
          </a:prstGeom>
          <a:noFill/>
          <a:ln>
            <a:noFill/>
          </a:ln>
        </p:spPr>
      </p:pic>
    </p:spTree>
    <p:extLst>
      <p:ext uri="{BB962C8B-B14F-4D97-AF65-F5344CB8AC3E}">
        <p14:creationId xmlns:p14="http://schemas.microsoft.com/office/powerpoint/2010/main" val="34311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8"/>
                                        </p:tgtEl>
                                        <p:attrNameLst>
                                          <p:attrName>style.visibility</p:attrName>
                                        </p:attrNameLst>
                                      </p:cBhvr>
                                      <p:to>
                                        <p:strVal val="visible"/>
                                      </p:to>
                                    </p:set>
                                    <p:animEffect transition="in" filter="fade">
                                      <p:cBhvr>
                                        <p:cTn id="7" dur="500"/>
                                        <p:tgtEl>
                                          <p:spTgt spid="16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7"/>
                                        </p:tgtEl>
                                        <p:attrNameLst>
                                          <p:attrName>style.visibility</p:attrName>
                                        </p:attrNameLst>
                                      </p:cBhvr>
                                      <p:to>
                                        <p:strVal val="visible"/>
                                      </p:to>
                                    </p:set>
                                    <p:animEffect transition="in" filter="fade">
                                      <p:cBhvr>
                                        <p:cTn id="12" dur="500"/>
                                        <p:tgtEl>
                                          <p:spTgt spid="160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10"/>
                                        </p:tgtEl>
                                        <p:attrNameLst>
                                          <p:attrName>style.visibility</p:attrName>
                                        </p:attrNameLst>
                                      </p:cBhvr>
                                      <p:to>
                                        <p:strVal val="visible"/>
                                      </p:to>
                                    </p:set>
                                    <p:animEffect transition="in" filter="fade">
                                      <p:cBhvr>
                                        <p:cTn id="16" dur="500"/>
                                        <p:tgtEl>
                                          <p:spTgt spid="16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614"/>
                                        </p:tgtEl>
                                        <p:attrNameLst>
                                          <p:attrName>style.visibility</p:attrName>
                                        </p:attrNameLst>
                                      </p:cBhvr>
                                      <p:to>
                                        <p:strVal val="visible"/>
                                      </p:to>
                                    </p:set>
                                    <p:animEffect transition="in" filter="fade">
                                      <p:cBhvr>
                                        <p:cTn id="20" dur="500"/>
                                        <p:tgtEl>
                                          <p:spTgt spid="16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19"/>
                                        </p:tgtEl>
                                        <p:attrNameLst>
                                          <p:attrName>style.visibility</p:attrName>
                                        </p:attrNameLst>
                                      </p:cBhvr>
                                      <p:to>
                                        <p:strVal val="visible"/>
                                      </p:to>
                                    </p:set>
                                    <p:animEffect transition="in" filter="fade">
                                      <p:cBhvr>
                                        <p:cTn id="24" dur="500"/>
                                        <p:tgtEl>
                                          <p:spTgt spid="1619"/>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620"/>
                                        </p:tgtEl>
                                        <p:attrNameLst>
                                          <p:attrName>style.visibility</p:attrName>
                                        </p:attrNameLst>
                                      </p:cBhvr>
                                      <p:to>
                                        <p:strVal val="visible"/>
                                      </p:to>
                                    </p:set>
                                    <p:animEffect transition="in" filter="fade">
                                      <p:cBhvr>
                                        <p:cTn id="28" dur="500"/>
                                        <p:tgtEl>
                                          <p:spTgt spid="1620"/>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616"/>
                                        </p:tgtEl>
                                        <p:attrNameLst>
                                          <p:attrName>style.visibility</p:attrName>
                                        </p:attrNameLst>
                                      </p:cBhvr>
                                      <p:to>
                                        <p:strVal val="visible"/>
                                      </p:to>
                                    </p:set>
                                    <p:animEffect transition="in" filter="fade">
                                      <p:cBhvr>
                                        <p:cTn id="32" dur="500"/>
                                        <p:tgtEl>
                                          <p:spTgt spid="1616"/>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1617"/>
                                        </p:tgtEl>
                                        <p:attrNameLst>
                                          <p:attrName>style.visibility</p:attrName>
                                        </p:attrNameLst>
                                      </p:cBhvr>
                                      <p:to>
                                        <p:strVal val="visible"/>
                                      </p:to>
                                    </p:set>
                                    <p:animEffect transition="in" filter="fade">
                                      <p:cBhvr>
                                        <p:cTn id="36" dur="500"/>
                                        <p:tgtEl>
                                          <p:spTgt spid="1617"/>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621"/>
                                        </p:tgtEl>
                                        <p:attrNameLst>
                                          <p:attrName>style.visibility</p:attrName>
                                        </p:attrNameLst>
                                      </p:cBhvr>
                                      <p:to>
                                        <p:strVal val="visible"/>
                                      </p:to>
                                    </p:set>
                                    <p:animEffect transition="in" filter="fade">
                                      <p:cBhvr>
                                        <p:cTn id="40" dur="500"/>
                                        <p:tgtEl>
                                          <p:spTgt spid="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276"/>
          <p:cNvSpPr txBox="1"/>
          <p:nvPr/>
        </p:nvSpPr>
        <p:spPr>
          <a:xfrm>
            <a:off x="2127873" y="1551200"/>
            <a:ext cx="8064998" cy="3554700"/>
          </a:xfrm>
          <a:prstGeom prst="rect">
            <a:avLst/>
          </a:prstGeom>
          <a:noFill/>
          <a:ln>
            <a:noFill/>
          </a:ln>
        </p:spPr>
        <p:txBody>
          <a:bodyPr spcFirstLastPara="1" wrap="square" lIns="91425" tIns="45700" rIns="91425" bIns="45700" anchor="t" anchorCtr="0">
            <a:noAutofit/>
          </a:bodyPr>
          <a:lstStyle/>
          <a:p>
            <a:pPr marL="0" marR="0" lvl="0" indent="0" algn="l" rtl="0">
              <a:spcBef>
                <a:spcPts val="1200"/>
              </a:spcBef>
              <a:spcAft>
                <a:spcPts val="0"/>
              </a:spcAft>
              <a:buClr>
                <a:srgbClr val="000000"/>
              </a:buClr>
              <a:buSzPts val="32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We shall not cease from exploration</a:t>
            </a:r>
            <a:endParaRPr dirty="0">
              <a:latin typeface="Century Gothic" panose="020B0502020202020204" pitchFamily="34" charset="0"/>
              <a:ea typeface="Roboto"/>
              <a:cs typeface="Roboto"/>
              <a:sym typeface="Roboto"/>
            </a:endParaRPr>
          </a:p>
          <a:p>
            <a:pPr marL="0" marR="0" lvl="0" indent="0" algn="l" rtl="0">
              <a:spcBef>
                <a:spcPts val="1200"/>
              </a:spcBef>
              <a:spcAft>
                <a:spcPts val="0"/>
              </a:spcAft>
              <a:buClr>
                <a:srgbClr val="000000"/>
              </a:buClr>
              <a:buSzPts val="32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And the end of all our exploring</a:t>
            </a:r>
            <a:endParaRPr dirty="0">
              <a:latin typeface="Century Gothic" panose="020B0502020202020204" pitchFamily="34" charset="0"/>
              <a:ea typeface="Roboto"/>
              <a:cs typeface="Roboto"/>
              <a:sym typeface="Roboto"/>
            </a:endParaRPr>
          </a:p>
          <a:p>
            <a:pPr marL="0" marR="0" lvl="0" indent="0" algn="l" rtl="0">
              <a:spcBef>
                <a:spcPts val="1200"/>
              </a:spcBef>
              <a:spcAft>
                <a:spcPts val="0"/>
              </a:spcAft>
              <a:buClr>
                <a:srgbClr val="000000"/>
              </a:buClr>
              <a:buSzPts val="32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Will be to arrive where we started</a:t>
            </a:r>
            <a:endParaRPr dirty="0">
              <a:latin typeface="Century Gothic" panose="020B0502020202020204" pitchFamily="34" charset="0"/>
              <a:ea typeface="Roboto"/>
              <a:cs typeface="Roboto"/>
              <a:sym typeface="Roboto"/>
            </a:endParaRPr>
          </a:p>
          <a:p>
            <a:pPr marL="0" marR="0" lvl="0" indent="0" algn="l" rtl="0">
              <a:spcBef>
                <a:spcPts val="1200"/>
              </a:spcBef>
              <a:spcAft>
                <a:spcPts val="0"/>
              </a:spcAft>
              <a:buClr>
                <a:srgbClr val="000000"/>
              </a:buClr>
              <a:buSzPts val="32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And know the place</a:t>
            </a:r>
            <a:endParaRPr dirty="0">
              <a:latin typeface="Century Gothic" panose="020B0502020202020204" pitchFamily="34" charset="0"/>
              <a:ea typeface="Roboto"/>
              <a:cs typeface="Roboto"/>
              <a:sym typeface="Roboto"/>
            </a:endParaRPr>
          </a:p>
          <a:p>
            <a:pPr marL="0" marR="0" lvl="0" indent="0" algn="l" rtl="0">
              <a:spcBef>
                <a:spcPts val="1200"/>
              </a:spcBef>
              <a:spcAft>
                <a:spcPts val="0"/>
              </a:spcAft>
              <a:buClr>
                <a:srgbClr val="000000"/>
              </a:buClr>
              <a:buSzPts val="3200"/>
              <a:buFont typeface="Rockwell"/>
              <a:buNone/>
            </a:pPr>
            <a:r>
              <a:rPr lang="en-US" sz="3200" i="0" u="none" strike="noStrike" cap="none" dirty="0">
                <a:solidFill>
                  <a:srgbClr val="000000"/>
                </a:solidFill>
                <a:latin typeface="Century Gothic" panose="020B0502020202020204" pitchFamily="34" charset="0"/>
                <a:ea typeface="Roboto"/>
                <a:cs typeface="Roboto"/>
                <a:sym typeface="Roboto"/>
              </a:rPr>
              <a:t>For the first time</a:t>
            </a:r>
            <a:endParaRPr sz="3200" i="0" u="none" strike="noStrike" cap="none" dirty="0">
              <a:solidFill>
                <a:srgbClr val="000000"/>
              </a:solidFill>
              <a:latin typeface="Century Gothic" panose="020B0502020202020204" pitchFamily="34" charset="0"/>
              <a:ea typeface="Roboto"/>
              <a:cs typeface="Roboto"/>
              <a:sym typeface="Roboto"/>
            </a:endParaRPr>
          </a:p>
          <a:p>
            <a:pPr marL="0" marR="0" lvl="0" indent="0" algn="r" rtl="0">
              <a:spcBef>
                <a:spcPts val="1200"/>
              </a:spcBef>
              <a:spcAft>
                <a:spcPts val="0"/>
              </a:spcAft>
              <a:buNone/>
            </a:pPr>
            <a:r>
              <a:rPr lang="en-US" sz="2400" i="0" u="none" strike="noStrike" cap="none" dirty="0">
                <a:solidFill>
                  <a:srgbClr val="000000"/>
                </a:solidFill>
                <a:latin typeface="Century Gothic" panose="020B0502020202020204" pitchFamily="34" charset="0"/>
                <a:ea typeface="Roboto"/>
                <a:cs typeface="Roboto"/>
                <a:sym typeface="Roboto"/>
              </a:rPr>
              <a:t>			                   -T.S. Eliot</a:t>
            </a:r>
            <a:endParaRPr i="0" u="none" strike="noStrike" cap="none" dirty="0">
              <a:solidFill>
                <a:srgbClr val="000000"/>
              </a:solidFill>
              <a:latin typeface="Century Gothic" panose="020B0502020202020204" pitchFamily="34" charset="0"/>
              <a:ea typeface="Roboto"/>
              <a:cs typeface="Roboto"/>
              <a:sym typeface="Roboto"/>
            </a:endParaRPr>
          </a:p>
        </p:txBody>
      </p:sp>
    </p:spTree>
    <p:extLst>
      <p:ext uri="{BB962C8B-B14F-4D97-AF65-F5344CB8AC3E}">
        <p14:creationId xmlns:p14="http://schemas.microsoft.com/office/powerpoint/2010/main" val="29682354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361"/>
          <p:cNvSpPr/>
          <p:nvPr/>
        </p:nvSpPr>
        <p:spPr>
          <a:xfrm>
            <a:off x="9069917" y="228600"/>
            <a:ext cx="2743200" cy="2039100"/>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353" name="Google Shape;2353;p361"/>
          <p:cNvSpPr/>
          <p:nvPr/>
        </p:nvSpPr>
        <p:spPr>
          <a:xfrm>
            <a:off x="9069917" y="2377440"/>
            <a:ext cx="2743200" cy="2039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entury Gothic" panose="020B0502020202020204" pitchFamily="34" charset="0"/>
              <a:ea typeface="Rockwell"/>
              <a:cs typeface="Rockwell"/>
              <a:sym typeface="Rockwell"/>
            </a:endParaRPr>
          </a:p>
        </p:txBody>
      </p:sp>
      <p:sp>
        <p:nvSpPr>
          <p:cNvPr id="2354" name="Google Shape;2354;p361"/>
          <p:cNvSpPr txBox="1">
            <a:spLocks noGrp="1"/>
          </p:cNvSpPr>
          <p:nvPr>
            <p:ph type="title"/>
          </p:nvPr>
        </p:nvSpPr>
        <p:spPr>
          <a:xfrm>
            <a:off x="814075" y="2619025"/>
            <a:ext cx="7981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400" dirty="0">
                <a:ea typeface="Roboto"/>
                <a:cs typeface="Roboto"/>
                <a:sym typeface="Roboto"/>
              </a:rPr>
              <a:t>Closing remarks</a:t>
            </a:r>
            <a:endParaRPr sz="4400" dirty="0">
              <a:ea typeface="Roboto"/>
              <a:cs typeface="Roboto"/>
              <a:sym typeface="Roboto"/>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362"/>
          <p:cNvSpPr txBox="1">
            <a:spLocks noGrp="1"/>
          </p:cNvSpPr>
          <p:nvPr>
            <p:ph type="title"/>
          </p:nvPr>
        </p:nvSpPr>
        <p:spPr>
          <a:xfrm>
            <a:off x="728521" y="191961"/>
            <a:ext cx="10515600" cy="846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Rockwell"/>
              <a:buNone/>
            </a:pPr>
            <a:r>
              <a:rPr lang="en-US" dirty="0">
                <a:solidFill>
                  <a:schemeClr val="dk1"/>
                </a:solidFill>
                <a:latin typeface="Century Gothic" panose="020B0502020202020204" pitchFamily="34" charset="0"/>
                <a:ea typeface="Roboto"/>
                <a:cs typeface="Roboto"/>
                <a:sym typeface="Roboto"/>
              </a:rPr>
              <a:t>Asking Questions and Democracy</a:t>
            </a:r>
            <a:endParaRPr dirty="0">
              <a:solidFill>
                <a:schemeClr val="dk1"/>
              </a:solidFill>
              <a:latin typeface="Century Gothic" panose="020B0502020202020204" pitchFamily="34" charset="0"/>
              <a:ea typeface="Roboto"/>
              <a:cs typeface="Roboto"/>
              <a:sym typeface="Roboto"/>
            </a:endParaRPr>
          </a:p>
        </p:txBody>
      </p:sp>
      <p:pic>
        <p:nvPicPr>
          <p:cNvPr id="2361" name="Google Shape;2361;p362"/>
          <p:cNvPicPr preferRelativeResize="0">
            <a:picLocks noGrp="1"/>
          </p:cNvPicPr>
          <p:nvPr>
            <p:ph type="body" idx="1"/>
          </p:nvPr>
        </p:nvPicPr>
        <p:blipFill rotWithShape="1">
          <a:blip r:embed="rId3">
            <a:alphaModFix/>
          </a:blip>
          <a:srcRect/>
          <a:stretch/>
        </p:blipFill>
        <p:spPr>
          <a:xfrm>
            <a:off x="3051219" y="1278804"/>
            <a:ext cx="6089561" cy="4824286"/>
          </a:xfrm>
          <a:prstGeom prst="rect">
            <a:avLst/>
          </a:prstGeom>
          <a:noFill/>
          <a:ln>
            <a:noFill/>
          </a:ln>
        </p:spPr>
      </p:pic>
      <p:sp>
        <p:nvSpPr>
          <p:cNvPr id="2362" name="Google Shape;2362;p362"/>
          <p:cNvSpPr txBox="1"/>
          <p:nvPr/>
        </p:nvSpPr>
        <p:spPr>
          <a:xfrm>
            <a:off x="7372966" y="6343737"/>
            <a:ext cx="4527755"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dirty="0">
                <a:solidFill>
                  <a:schemeClr val="dk1"/>
                </a:solidFill>
                <a:latin typeface="Century Gothic" panose="020B0502020202020204" pitchFamily="34" charset="0"/>
                <a:ea typeface="Rockwell"/>
                <a:cs typeface="Rockwell"/>
                <a:sym typeface="Rockwell"/>
              </a:rPr>
              <a:t>Image Courtesy of Highlander Research and Education Center</a:t>
            </a:r>
            <a:endParaRPr dirty="0">
              <a:latin typeface="Century Gothic" panose="020B0502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sp>
        <p:nvSpPr>
          <p:cNvPr id="2368" name="Google Shape;2368;p363"/>
          <p:cNvSpPr txBox="1">
            <a:spLocks noGrp="1"/>
          </p:cNvSpPr>
          <p:nvPr>
            <p:ph type="title"/>
          </p:nvPr>
        </p:nvSpPr>
        <p:spPr>
          <a:xfrm>
            <a:off x="728521" y="191961"/>
            <a:ext cx="10515600" cy="8461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Rockwell"/>
              <a:buNone/>
            </a:pPr>
            <a:r>
              <a:rPr lang="en-US" dirty="0">
                <a:solidFill>
                  <a:schemeClr val="dk1"/>
                </a:solidFill>
                <a:latin typeface="Century Gothic" panose="020B0502020202020204" pitchFamily="34" charset="0"/>
                <a:ea typeface="Roboto"/>
                <a:cs typeface="Roboto"/>
                <a:sym typeface="Roboto"/>
              </a:rPr>
              <a:t>Asking Questions and Democracy</a:t>
            </a:r>
            <a:endParaRPr dirty="0">
              <a:solidFill>
                <a:schemeClr val="dk1"/>
              </a:solidFill>
              <a:latin typeface="Century Gothic" panose="020B0502020202020204" pitchFamily="34" charset="0"/>
              <a:ea typeface="Roboto"/>
              <a:cs typeface="Roboto"/>
              <a:sym typeface="Roboto"/>
            </a:endParaRPr>
          </a:p>
        </p:txBody>
      </p:sp>
      <p:pic>
        <p:nvPicPr>
          <p:cNvPr id="2369" name="Google Shape;2369;p363"/>
          <p:cNvPicPr preferRelativeResize="0">
            <a:picLocks noGrp="1"/>
          </p:cNvPicPr>
          <p:nvPr>
            <p:ph type="body" idx="1"/>
          </p:nvPr>
        </p:nvPicPr>
        <p:blipFill rotWithShape="1">
          <a:blip r:embed="rId3">
            <a:alphaModFix/>
          </a:blip>
          <a:srcRect/>
          <a:stretch/>
        </p:blipFill>
        <p:spPr>
          <a:xfrm>
            <a:off x="728521" y="1663548"/>
            <a:ext cx="7031766" cy="3863021"/>
          </a:xfrm>
          <a:prstGeom prst="rect">
            <a:avLst/>
          </a:prstGeom>
          <a:noFill/>
          <a:ln>
            <a:noFill/>
          </a:ln>
        </p:spPr>
      </p:pic>
      <p:sp>
        <p:nvSpPr>
          <p:cNvPr id="2370" name="Google Shape;2370;p363"/>
          <p:cNvSpPr txBox="1"/>
          <p:nvPr/>
        </p:nvSpPr>
        <p:spPr>
          <a:xfrm>
            <a:off x="728521" y="6151960"/>
            <a:ext cx="1068088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00000"/>
                </a:solidFill>
                <a:latin typeface="Century Gothic" panose="020B0502020202020204" pitchFamily="34" charset="0"/>
                <a:ea typeface="Roboto"/>
                <a:cs typeface="Roboto"/>
                <a:sym typeface="Roboto"/>
              </a:rPr>
              <a:t>Clark, </a:t>
            </a:r>
            <a:r>
              <a:rPr lang="en-US" sz="1600" dirty="0" err="1">
                <a:solidFill>
                  <a:srgbClr val="000000"/>
                </a:solidFill>
                <a:latin typeface="Century Gothic" panose="020B0502020202020204" pitchFamily="34" charset="0"/>
                <a:ea typeface="Roboto"/>
                <a:cs typeface="Roboto"/>
                <a:sym typeface="Roboto"/>
              </a:rPr>
              <a:t>Septima</a:t>
            </a:r>
            <a:r>
              <a:rPr lang="en-US" sz="1600" dirty="0">
                <a:solidFill>
                  <a:srgbClr val="000000"/>
                </a:solidFill>
                <a:latin typeface="Century Gothic" panose="020B0502020202020204" pitchFamily="34" charset="0"/>
                <a:ea typeface="Roboto"/>
                <a:cs typeface="Roboto"/>
                <a:sym typeface="Roboto"/>
              </a:rPr>
              <a:t> (Chapter </a:t>
            </a:r>
            <a:r>
              <a:rPr lang="en-US" sz="1600" i="0" u="none" strike="noStrike" cap="none" dirty="0">
                <a:solidFill>
                  <a:srgbClr val="000000"/>
                </a:solidFill>
                <a:latin typeface="Century Gothic" panose="020B0502020202020204" pitchFamily="34" charset="0"/>
                <a:ea typeface="Roboto"/>
                <a:cs typeface="Roboto"/>
                <a:sym typeface="Roboto"/>
              </a:rPr>
              <a:t>6) in </a:t>
            </a:r>
            <a:r>
              <a:rPr lang="en-US" sz="1600" dirty="0">
                <a:solidFill>
                  <a:srgbClr val="000000"/>
                </a:solidFill>
                <a:latin typeface="Century Gothic" panose="020B0502020202020204" pitchFamily="34" charset="0"/>
                <a:ea typeface="Roboto"/>
                <a:cs typeface="Roboto"/>
                <a:sym typeface="Roboto"/>
              </a:rPr>
              <a:t>Peterson, Elizabeth A., 1996, </a:t>
            </a:r>
            <a:r>
              <a:rPr lang="en-US" sz="1600" i="1" dirty="0">
                <a:solidFill>
                  <a:srgbClr val="000000"/>
                </a:solidFill>
                <a:latin typeface="Century Gothic" panose="020B0502020202020204" pitchFamily="34" charset="0"/>
                <a:ea typeface="Roboto"/>
                <a:cs typeface="Roboto"/>
                <a:sym typeface="Roboto"/>
              </a:rPr>
              <a:t>F</a:t>
            </a:r>
            <a:r>
              <a:rPr lang="en-US" sz="1600" i="1" u="none" strike="noStrike" cap="none" dirty="0">
                <a:solidFill>
                  <a:srgbClr val="000000"/>
                </a:solidFill>
                <a:latin typeface="Century Gothic" panose="020B0502020202020204" pitchFamily="34" charset="0"/>
                <a:ea typeface="Roboto"/>
                <a:cs typeface="Roboto"/>
                <a:sym typeface="Roboto"/>
              </a:rPr>
              <a:t>reedom </a:t>
            </a:r>
            <a:r>
              <a:rPr lang="en-US" sz="1600" i="1" dirty="0">
                <a:solidFill>
                  <a:srgbClr val="000000"/>
                </a:solidFill>
                <a:latin typeface="Century Gothic" panose="020B0502020202020204" pitchFamily="34" charset="0"/>
                <a:ea typeface="Roboto"/>
                <a:cs typeface="Roboto"/>
                <a:sym typeface="Roboto"/>
              </a:rPr>
              <a:t>r</a:t>
            </a:r>
            <a:r>
              <a:rPr lang="en-US" sz="1600" i="1" u="none" strike="noStrike" cap="none" dirty="0">
                <a:solidFill>
                  <a:srgbClr val="000000"/>
                </a:solidFill>
                <a:latin typeface="Century Gothic" panose="020B0502020202020204" pitchFamily="34" charset="0"/>
                <a:ea typeface="Roboto"/>
                <a:cs typeface="Roboto"/>
                <a:sym typeface="Roboto"/>
              </a:rPr>
              <a:t>oad: Adult </a:t>
            </a:r>
            <a:r>
              <a:rPr lang="en-US" sz="1600" i="1" dirty="0">
                <a:solidFill>
                  <a:srgbClr val="000000"/>
                </a:solidFill>
                <a:latin typeface="Century Gothic" panose="020B0502020202020204" pitchFamily="34" charset="0"/>
                <a:ea typeface="Roboto"/>
                <a:cs typeface="Roboto"/>
                <a:sym typeface="Roboto"/>
              </a:rPr>
              <a:t>e</a:t>
            </a:r>
            <a:r>
              <a:rPr lang="en-US" sz="1600" i="1" u="none" strike="noStrike" cap="none" dirty="0">
                <a:solidFill>
                  <a:srgbClr val="000000"/>
                </a:solidFill>
                <a:latin typeface="Century Gothic" panose="020B0502020202020204" pitchFamily="34" charset="0"/>
                <a:ea typeface="Roboto"/>
                <a:cs typeface="Roboto"/>
                <a:sym typeface="Roboto"/>
              </a:rPr>
              <a:t>ducation of African Americans</a:t>
            </a:r>
            <a:r>
              <a:rPr lang="en-US" sz="1600" u="none" strike="noStrike" cap="none" dirty="0">
                <a:solidFill>
                  <a:srgbClr val="000000"/>
                </a:solidFill>
                <a:latin typeface="Century Gothic" panose="020B0502020202020204" pitchFamily="34" charset="0"/>
                <a:ea typeface="Roboto"/>
                <a:cs typeface="Roboto"/>
                <a:sym typeface="Roboto"/>
              </a:rPr>
              <a:t>, </a:t>
            </a:r>
            <a:r>
              <a:rPr lang="en-US" sz="1600" dirty="0">
                <a:solidFill>
                  <a:srgbClr val="000000"/>
                </a:solidFill>
                <a:latin typeface="Century Gothic" panose="020B0502020202020204" pitchFamily="34" charset="0"/>
                <a:ea typeface="Roboto"/>
                <a:cs typeface="Roboto"/>
                <a:sym typeface="Roboto"/>
              </a:rPr>
              <a:t>Malabar, FL: Krieger Publishing Co.</a:t>
            </a:r>
            <a:endParaRPr sz="1600" i="1" u="none" strike="noStrike" cap="none" dirty="0">
              <a:solidFill>
                <a:srgbClr val="000000"/>
              </a:solidFill>
              <a:latin typeface="Century Gothic" panose="020B0502020202020204" pitchFamily="34" charset="0"/>
              <a:ea typeface="Roboto"/>
              <a:cs typeface="Roboto"/>
              <a:sym typeface="Roboto"/>
            </a:endParaRPr>
          </a:p>
        </p:txBody>
      </p:sp>
      <p:sp>
        <p:nvSpPr>
          <p:cNvPr id="2371" name="Google Shape;2371;p363"/>
          <p:cNvSpPr txBox="1"/>
          <p:nvPr/>
        </p:nvSpPr>
        <p:spPr>
          <a:xfrm>
            <a:off x="8031297" y="2259136"/>
            <a:ext cx="3910987" cy="29238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Rockwell"/>
              <a:buNone/>
            </a:pPr>
            <a:r>
              <a:rPr lang="en-US" sz="2800" i="0" u="none" strike="noStrike" cap="none" dirty="0">
                <a:solidFill>
                  <a:srgbClr val="000000"/>
                </a:solidFill>
                <a:latin typeface="Century Gothic" panose="020B0502020202020204" pitchFamily="34" charset="0"/>
                <a:ea typeface="Roboto"/>
                <a:cs typeface="Roboto"/>
                <a:sym typeface="Roboto"/>
              </a:rPr>
              <a:t>“We need to be taught to study rather than to believe, to </a:t>
            </a:r>
            <a:r>
              <a:rPr lang="en-US" sz="2800" b="1" i="0" u="none" strike="noStrike" cap="none" dirty="0">
                <a:solidFill>
                  <a:srgbClr val="000000"/>
                </a:solidFill>
                <a:latin typeface="Century Gothic" panose="020B0502020202020204" pitchFamily="34" charset="0"/>
                <a:ea typeface="Roboto"/>
                <a:cs typeface="Roboto"/>
                <a:sym typeface="Roboto"/>
              </a:rPr>
              <a:t>inquire</a:t>
            </a:r>
            <a:r>
              <a:rPr lang="en-US" sz="2800" i="0" u="none" strike="noStrike" cap="none" dirty="0">
                <a:solidFill>
                  <a:srgbClr val="000000"/>
                </a:solidFill>
                <a:latin typeface="Century Gothic" panose="020B0502020202020204" pitchFamily="34" charset="0"/>
                <a:ea typeface="Roboto"/>
                <a:cs typeface="Roboto"/>
                <a:sym typeface="Roboto"/>
              </a:rPr>
              <a:t> rather than to affirm.” </a:t>
            </a:r>
            <a:br>
              <a:rPr lang="en-US" sz="2800" i="0" u="none" strike="noStrike" cap="none" dirty="0">
                <a:solidFill>
                  <a:srgbClr val="000000"/>
                </a:solidFill>
                <a:latin typeface="Century Gothic" panose="020B0502020202020204" pitchFamily="34" charset="0"/>
                <a:ea typeface="Roboto"/>
                <a:cs typeface="Roboto"/>
                <a:sym typeface="Roboto"/>
              </a:rPr>
            </a:br>
            <a:endParaRPr sz="2400" i="0" u="none" strike="noStrike" cap="none" dirty="0">
              <a:solidFill>
                <a:srgbClr val="000000"/>
              </a:solidFill>
              <a:latin typeface="Century Gothic" panose="020B0502020202020204" pitchFamily="34" charset="0"/>
              <a:ea typeface="Roboto"/>
              <a:cs typeface="Roboto"/>
              <a:sym typeface="Roboto"/>
            </a:endParaRPr>
          </a:p>
          <a:p>
            <a:pPr marL="0" marR="0" lvl="0" indent="0" algn="l" rtl="0">
              <a:lnSpc>
                <a:spcPct val="100000"/>
              </a:lnSpc>
              <a:spcBef>
                <a:spcPts val="0"/>
              </a:spcBef>
              <a:spcAft>
                <a:spcPts val="0"/>
              </a:spcAft>
              <a:buClr>
                <a:schemeClr val="dk1"/>
              </a:buClr>
              <a:buSzPts val="2400"/>
              <a:buFont typeface="Rockwell"/>
              <a:buNone/>
            </a:pPr>
            <a:endParaRPr sz="2400" i="0" u="none" strike="noStrike" cap="none" dirty="0">
              <a:solidFill>
                <a:srgbClr val="000000"/>
              </a:solidFill>
              <a:latin typeface="Century Gothic" panose="020B0502020202020204" pitchFamily="34" charset="0"/>
              <a:ea typeface="Roboto"/>
              <a:cs typeface="Roboto"/>
              <a:sym typeface="Roboto"/>
            </a:endParaRPr>
          </a:p>
          <a:p>
            <a:pPr marL="0" marR="0" lvl="0" indent="0" algn="r" rtl="0">
              <a:lnSpc>
                <a:spcPct val="100000"/>
              </a:lnSpc>
              <a:spcBef>
                <a:spcPts val="0"/>
              </a:spcBef>
              <a:spcAft>
                <a:spcPts val="0"/>
              </a:spcAft>
              <a:buClr>
                <a:srgbClr val="000000"/>
              </a:buClr>
              <a:buSzPts val="2400"/>
              <a:buFont typeface="Rockwell"/>
              <a:buNone/>
            </a:pPr>
            <a:r>
              <a:rPr lang="en-US" sz="2400" i="0" u="none" strike="noStrike" cap="none" dirty="0" err="1">
                <a:solidFill>
                  <a:srgbClr val="000000"/>
                </a:solidFill>
                <a:latin typeface="Century Gothic" panose="020B0502020202020204" pitchFamily="34" charset="0"/>
                <a:ea typeface="Roboto"/>
                <a:cs typeface="Roboto"/>
                <a:sym typeface="Roboto"/>
              </a:rPr>
              <a:t>Septima</a:t>
            </a:r>
            <a:r>
              <a:rPr lang="en-US" sz="2400" i="0" u="none" strike="noStrike" cap="none" dirty="0">
                <a:solidFill>
                  <a:srgbClr val="000000"/>
                </a:solidFill>
                <a:latin typeface="Century Gothic" panose="020B0502020202020204" pitchFamily="34" charset="0"/>
                <a:ea typeface="Roboto"/>
                <a:cs typeface="Roboto"/>
                <a:sym typeface="Roboto"/>
              </a:rPr>
              <a:t> Clark </a:t>
            </a:r>
            <a:endParaRPr sz="2400" i="0" u="none" strike="noStrike" cap="none" dirty="0">
              <a:solidFill>
                <a:srgbClr val="000000"/>
              </a:solidFill>
              <a:latin typeface="Century Gothic" panose="020B0502020202020204" pitchFamily="34" charset="0"/>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7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376"/>
        <p:cNvGrpSpPr/>
        <p:nvPr/>
      </p:nvGrpSpPr>
      <p:grpSpPr>
        <a:xfrm>
          <a:off x="0" y="0"/>
          <a:ext cx="0" cy="0"/>
          <a:chOff x="0" y="0"/>
          <a:chExt cx="0" cy="0"/>
        </a:xfrm>
      </p:grpSpPr>
      <p:sp>
        <p:nvSpPr>
          <p:cNvPr id="2377" name="Google Shape;2377;p364"/>
          <p:cNvSpPr txBox="1">
            <a:spLocks noGrp="1"/>
          </p:cNvSpPr>
          <p:nvPr>
            <p:ph type="title"/>
          </p:nvPr>
        </p:nvSpPr>
        <p:spPr>
          <a:xfrm>
            <a:off x="696433" y="138298"/>
            <a:ext cx="10515600" cy="103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latin typeface="Century Gothic" panose="020B0502020202020204" pitchFamily="34" charset="0"/>
                <a:ea typeface="Roboto"/>
                <a:cs typeface="Roboto"/>
                <a:sym typeface="Roboto"/>
              </a:rPr>
              <a:t>Final Reflection</a:t>
            </a:r>
            <a:endParaRPr dirty="0">
              <a:latin typeface="Century Gothic" panose="020B0502020202020204" pitchFamily="34" charset="0"/>
              <a:ea typeface="Roboto"/>
              <a:cs typeface="Roboto"/>
              <a:sym typeface="Roboto"/>
            </a:endParaRPr>
          </a:p>
        </p:txBody>
      </p:sp>
      <p:sp>
        <p:nvSpPr>
          <p:cNvPr id="2378" name="Google Shape;2378;p364"/>
          <p:cNvSpPr txBox="1">
            <a:spLocks noGrp="1"/>
          </p:cNvSpPr>
          <p:nvPr>
            <p:ph type="body" idx="4294967295"/>
          </p:nvPr>
        </p:nvSpPr>
        <p:spPr>
          <a:xfrm>
            <a:off x="751500" y="1818375"/>
            <a:ext cx="10689000" cy="18756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0"/>
              </a:spcBef>
              <a:spcAft>
                <a:spcPts val="0"/>
              </a:spcAft>
              <a:buSzPts val="3200"/>
              <a:buFont typeface="Roboto"/>
              <a:buAutoNum type="arabicPeriod"/>
            </a:pPr>
            <a:r>
              <a:rPr lang="en-US" sz="3200" dirty="0">
                <a:latin typeface="Century Gothic" panose="020B0502020202020204" pitchFamily="34" charset="0"/>
                <a:ea typeface="Roboto"/>
                <a:cs typeface="Roboto"/>
                <a:sym typeface="Roboto"/>
              </a:rPr>
              <a:t>What is one important thing you learned today?</a:t>
            </a:r>
            <a:endParaRPr sz="3200" dirty="0">
              <a:latin typeface="Century Gothic" panose="020B0502020202020204" pitchFamily="34" charset="0"/>
              <a:ea typeface="Roboto"/>
              <a:cs typeface="Roboto"/>
              <a:sym typeface="Roboto"/>
            </a:endParaRPr>
          </a:p>
          <a:p>
            <a:pPr marL="457200" lvl="0" indent="-431800" algn="l" rtl="0">
              <a:lnSpc>
                <a:spcPct val="100000"/>
              </a:lnSpc>
              <a:spcBef>
                <a:spcPts val="0"/>
              </a:spcBef>
              <a:spcAft>
                <a:spcPts val="0"/>
              </a:spcAft>
              <a:buSzPts val="3200"/>
              <a:buFont typeface="Roboto"/>
              <a:buAutoNum type="arabicPeriod"/>
            </a:pPr>
            <a:r>
              <a:rPr lang="en-US" sz="3200" dirty="0">
                <a:latin typeface="Century Gothic" panose="020B0502020202020204" pitchFamily="34" charset="0"/>
                <a:ea typeface="Roboto"/>
                <a:cs typeface="Roboto"/>
                <a:sym typeface="Roboto"/>
              </a:rPr>
              <a:t>What would you tell your colleagues about the Question Formulation Technique?</a:t>
            </a:r>
            <a:endParaRPr sz="3200" dirty="0">
              <a:latin typeface="Century Gothic" panose="020B0502020202020204" pitchFamily="34" charset="0"/>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3400" dirty="0">
              <a:latin typeface="Century Gothic" panose="020B0502020202020204" pitchFamily="34" charset="0"/>
              <a:ea typeface="Roboto"/>
              <a:cs typeface="Roboto"/>
              <a:sym typeface="Roboto"/>
            </a:endParaRPr>
          </a:p>
          <a:p>
            <a:pPr marL="0" lvl="0" indent="0" algn="l" rtl="0">
              <a:lnSpc>
                <a:spcPct val="100000"/>
              </a:lnSpc>
              <a:spcBef>
                <a:spcPts val="0"/>
              </a:spcBef>
              <a:spcAft>
                <a:spcPts val="0"/>
              </a:spcAft>
              <a:buNone/>
            </a:pPr>
            <a:endParaRPr sz="3400" dirty="0">
              <a:latin typeface="Century Gothic" panose="020B0502020202020204" pitchFamily="34" charset="0"/>
              <a:ea typeface="Roboto"/>
              <a:cs typeface="Roboto"/>
              <a:sym typeface="Roboto"/>
            </a:endParaRPr>
          </a:p>
        </p:txBody>
      </p:sp>
      <p:pic>
        <p:nvPicPr>
          <p:cNvPr id="2379" name="Google Shape;2379;p364"/>
          <p:cNvPicPr preferRelativeResize="0"/>
          <p:nvPr/>
        </p:nvPicPr>
        <p:blipFill>
          <a:blip r:embed="rId3">
            <a:alphaModFix/>
          </a:blip>
          <a:stretch>
            <a:fillRect/>
          </a:stretch>
        </p:blipFill>
        <p:spPr>
          <a:xfrm>
            <a:off x="8289225" y="3693975"/>
            <a:ext cx="2799200" cy="2799200"/>
          </a:xfrm>
          <a:prstGeom prst="rect">
            <a:avLst/>
          </a:prstGeom>
          <a:noFill/>
          <a:ln>
            <a:noFill/>
          </a:ln>
        </p:spPr>
      </p:pic>
      <p:sp>
        <p:nvSpPr>
          <p:cNvPr id="2380" name="Google Shape;2380;p364"/>
          <p:cNvSpPr txBox="1">
            <a:spLocks noGrp="1"/>
          </p:cNvSpPr>
          <p:nvPr>
            <p:ph type="body" idx="4294967295"/>
          </p:nvPr>
        </p:nvSpPr>
        <p:spPr>
          <a:xfrm>
            <a:off x="599100" y="4485375"/>
            <a:ext cx="8108100" cy="18756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Roboto"/>
              <a:buChar char="➢"/>
            </a:pPr>
            <a:r>
              <a:rPr lang="en-US" dirty="0">
                <a:latin typeface="Century Gothic" panose="020B0502020202020204" pitchFamily="34" charset="0"/>
                <a:ea typeface="Roboto"/>
                <a:cs typeface="Roboto"/>
                <a:sym typeface="Roboto"/>
              </a:rPr>
              <a:t>Please respond to the above and session evaluation in the google form</a:t>
            </a:r>
            <a:endParaRPr dirty="0">
              <a:latin typeface="Century Gothic" panose="020B0502020202020204" pitchFamily="34" charset="0"/>
              <a:ea typeface="Roboto"/>
              <a:cs typeface="Roboto"/>
              <a:sym typeface="Roboto"/>
            </a:endParaRPr>
          </a:p>
          <a:p>
            <a:pPr marL="457200" lvl="0" indent="0" algn="l" rtl="0">
              <a:lnSpc>
                <a:spcPct val="100000"/>
              </a:lnSpc>
              <a:spcBef>
                <a:spcPts val="0"/>
              </a:spcBef>
              <a:spcAft>
                <a:spcPts val="0"/>
              </a:spcAft>
              <a:buNone/>
            </a:pPr>
            <a:r>
              <a:rPr lang="en-US" u="sng" dirty="0">
                <a:solidFill>
                  <a:schemeClr val="hlink"/>
                </a:solidFill>
                <a:latin typeface="Century Gothic" panose="020B0502020202020204" pitchFamily="34" charset="0"/>
                <a:ea typeface="Roboto"/>
                <a:cs typeface="Roboto"/>
                <a:sym typeface="Roboto"/>
                <a:hlinkClick r:id="rId4"/>
              </a:rPr>
              <a:t>https://tinyurl.com/RQI07122022</a:t>
            </a:r>
            <a:endParaRPr dirty="0">
              <a:latin typeface="Century Gothic" panose="020B0502020202020204" pitchFamily="34" charset="0"/>
              <a:ea typeface="Roboto"/>
              <a:cs typeface="Roboto"/>
              <a:sym typeface="Roboto"/>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272"/>
          <p:cNvSpPr txBox="1"/>
          <p:nvPr/>
        </p:nvSpPr>
        <p:spPr>
          <a:xfrm>
            <a:off x="1546034" y="2412666"/>
            <a:ext cx="9099900" cy="255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29DD1"/>
              </a:buClr>
              <a:buSzPts val="1800"/>
              <a:buFont typeface="Noto Sans Symbols"/>
              <a:buNone/>
            </a:pPr>
            <a:r>
              <a:rPr lang="en-US" sz="2400" i="0" u="none" strike="noStrike" cap="none" dirty="0">
                <a:solidFill>
                  <a:srgbClr val="000000"/>
                </a:solidFill>
                <a:latin typeface="Century Gothic" panose="020B0502020202020204" pitchFamily="34" charset="0"/>
                <a:ea typeface="Roboto"/>
                <a:cs typeface="Roboto"/>
                <a:sym typeface="Roboto"/>
              </a:rPr>
              <a:t>The Right Question Institute offers materials through a Creative Commons License. You are welcome to use, adapt, and share our materials for noncommercial use, as long as you include the following reference: </a:t>
            </a:r>
            <a:endParaRPr dirty="0">
              <a:latin typeface="Century Gothic" panose="020B0502020202020204" pitchFamily="34" charset="0"/>
              <a:ea typeface="Roboto"/>
              <a:cs typeface="Roboto"/>
              <a:sym typeface="Roboto"/>
            </a:endParaRPr>
          </a:p>
          <a:p>
            <a:pPr marL="0" marR="0" lvl="0" indent="0" algn="l" rtl="0">
              <a:lnSpc>
                <a:spcPct val="100000"/>
              </a:lnSpc>
              <a:spcBef>
                <a:spcPts val="2000"/>
              </a:spcBef>
              <a:spcAft>
                <a:spcPts val="0"/>
              </a:spcAft>
              <a:buClr>
                <a:srgbClr val="629DD1"/>
              </a:buClr>
              <a:buSzPts val="1800"/>
              <a:buFont typeface="Noto Sans Symbols"/>
              <a:buNone/>
            </a:pPr>
            <a:r>
              <a:rPr lang="en-US" sz="2400" i="0" u="none" strike="noStrike" cap="none" dirty="0">
                <a:solidFill>
                  <a:srgbClr val="000000"/>
                </a:solidFill>
                <a:latin typeface="Century Gothic" panose="020B0502020202020204" pitchFamily="34" charset="0"/>
                <a:ea typeface="Roboto"/>
                <a:cs typeface="Roboto"/>
                <a:sym typeface="Roboto"/>
              </a:rPr>
              <a:t>“Source: The Right Question Institute (RQI). The Question Formulation Technique (QFT) was created by RQI. </a:t>
            </a:r>
            <a:r>
              <a:rPr lang="en-US" sz="2400" b="1" i="0" u="none" strike="noStrike" cap="none" dirty="0">
                <a:solidFill>
                  <a:srgbClr val="000000"/>
                </a:solidFill>
                <a:latin typeface="Century Gothic" panose="020B0502020202020204" pitchFamily="34" charset="0"/>
                <a:ea typeface="Roboto"/>
                <a:cs typeface="Roboto"/>
                <a:sym typeface="Roboto"/>
              </a:rPr>
              <a:t>Visit </a:t>
            </a:r>
            <a:r>
              <a:rPr lang="en-US" sz="2400" b="1" i="0" u="sng" strike="noStrike" cap="none" dirty="0">
                <a:solidFill>
                  <a:schemeClr val="hlink"/>
                </a:solidFill>
                <a:latin typeface="Century Gothic" panose="020B0502020202020204" pitchFamily="34" charset="0"/>
                <a:ea typeface="Roboto"/>
                <a:cs typeface="Roboto"/>
                <a:sym typeface="Roboto"/>
                <a:hlinkClick r:id="rId3"/>
              </a:rPr>
              <a:t>rightquestion.org</a:t>
            </a:r>
            <a:r>
              <a:rPr lang="en-US" sz="2400" b="1" i="0" u="none" strike="noStrike" cap="none" dirty="0">
                <a:solidFill>
                  <a:srgbClr val="000000"/>
                </a:solidFill>
                <a:latin typeface="Century Gothic" panose="020B0502020202020204" pitchFamily="34" charset="0"/>
                <a:ea typeface="Roboto"/>
                <a:cs typeface="Roboto"/>
                <a:sym typeface="Roboto"/>
              </a:rPr>
              <a:t> for more information and free resources.</a:t>
            </a:r>
            <a:r>
              <a:rPr lang="en-US" sz="2400" i="0" u="none" strike="noStrike" cap="none" dirty="0">
                <a:solidFill>
                  <a:srgbClr val="000000"/>
                </a:solidFill>
                <a:latin typeface="Century Gothic" panose="020B0502020202020204" pitchFamily="34" charset="0"/>
                <a:ea typeface="Roboto"/>
                <a:cs typeface="Roboto"/>
                <a:sym typeface="Roboto"/>
              </a:rPr>
              <a:t>”</a:t>
            </a:r>
            <a:endParaRPr dirty="0">
              <a:latin typeface="Century Gothic" panose="020B0502020202020204" pitchFamily="34" charset="0"/>
              <a:ea typeface="Roboto"/>
              <a:cs typeface="Roboto"/>
              <a:sym typeface="Roboto"/>
            </a:endParaRPr>
          </a:p>
          <a:p>
            <a:pPr marL="0" marR="0" lvl="0" indent="0" algn="l" rtl="0">
              <a:lnSpc>
                <a:spcPct val="100000"/>
              </a:lnSpc>
              <a:spcBef>
                <a:spcPts val="2000"/>
              </a:spcBef>
              <a:spcAft>
                <a:spcPts val="0"/>
              </a:spcAft>
              <a:buClr>
                <a:srgbClr val="629DD1"/>
              </a:buClr>
              <a:buSzPts val="825"/>
              <a:buFont typeface="Noto Sans Symbols"/>
              <a:buNone/>
            </a:pPr>
            <a:endParaRPr sz="1100" i="0" u="none" strike="noStrike" cap="none" dirty="0">
              <a:solidFill>
                <a:srgbClr val="000000"/>
              </a:solidFill>
              <a:latin typeface="Century Gothic" panose="020B0502020202020204" pitchFamily="34" charset="0"/>
              <a:ea typeface="Roboto"/>
              <a:cs typeface="Roboto"/>
              <a:sym typeface="Roboto"/>
            </a:endParaRPr>
          </a:p>
        </p:txBody>
      </p:sp>
      <p:pic>
        <p:nvPicPr>
          <p:cNvPr id="1569" name="Google Shape;1569;p272"/>
          <p:cNvPicPr preferRelativeResize="0"/>
          <p:nvPr/>
        </p:nvPicPr>
        <p:blipFill rotWithShape="1">
          <a:blip r:embed="rId4">
            <a:alphaModFix/>
          </a:blip>
          <a:srcRect/>
          <a:stretch/>
        </p:blipFill>
        <p:spPr>
          <a:xfrm>
            <a:off x="4953763" y="1542390"/>
            <a:ext cx="2044700" cy="484188"/>
          </a:xfrm>
          <a:prstGeom prst="rect">
            <a:avLst/>
          </a:prstGeom>
          <a:noFill/>
          <a:ln>
            <a:noFill/>
          </a:ln>
        </p:spPr>
      </p:pic>
      <p:sp>
        <p:nvSpPr>
          <p:cNvPr id="1570" name="Google Shape;1570;p272"/>
          <p:cNvSpPr txBox="1"/>
          <p:nvPr/>
        </p:nvSpPr>
        <p:spPr>
          <a:xfrm>
            <a:off x="914400" y="386861"/>
            <a:ext cx="10233212"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Rockwell"/>
              <a:buNone/>
            </a:pPr>
            <a:r>
              <a:rPr lang="en-US" sz="4400" i="0" u="none" strike="noStrike" cap="none" dirty="0">
                <a:solidFill>
                  <a:srgbClr val="000000"/>
                </a:solidFill>
                <a:latin typeface="Century Gothic" panose="020B0502020202020204" pitchFamily="34" charset="0"/>
                <a:ea typeface="Roboto"/>
                <a:cs typeface="Roboto"/>
                <a:sym typeface="Roboto"/>
              </a:rPr>
              <a:t>Using &amp; Sharing RQI’s Resources</a:t>
            </a:r>
            <a:endParaRPr sz="4400" i="0" u="none" strike="noStrike" cap="none" dirty="0">
              <a:solidFill>
                <a:srgbClr val="000000"/>
              </a:solidFill>
              <a:latin typeface="Century Gothic" panose="020B0502020202020204" pitchFamily="34" charset="0"/>
              <a:ea typeface="Roboto"/>
              <a:cs typeface="Roboto"/>
              <a:sym typeface="Roboto"/>
            </a:endParaRPr>
          </a:p>
        </p:txBody>
      </p:sp>
    </p:spTree>
    <p:extLst>
      <p:ext uri="{BB962C8B-B14F-4D97-AF65-F5344CB8AC3E}">
        <p14:creationId xmlns:p14="http://schemas.microsoft.com/office/powerpoint/2010/main" val="84187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8"/>
                                        </p:tgtEl>
                                        <p:attrNameLst>
                                          <p:attrName>style.visibility</p:attrName>
                                        </p:attrNameLst>
                                      </p:cBhvr>
                                      <p:to>
                                        <p:strVal val="visible"/>
                                      </p:to>
                                    </p:set>
                                    <p:animEffect transition="in" filter="fade">
                                      <p:cBhvr>
                                        <p:cTn id="7" dur="1000"/>
                                        <p:tgtEl>
                                          <p:spTgt spid="1568"/>
                                        </p:tgtEl>
                                      </p:cBhvr>
                                    </p:animEffect>
                                  </p:childTnLst>
                                </p:cTn>
                              </p:par>
                              <p:par>
                                <p:cTn id="8" presetID="10" presetClass="entr" presetSubtype="0" fill="hold" nodeType="withEffect">
                                  <p:stCondLst>
                                    <p:cond delay="0"/>
                                  </p:stCondLst>
                                  <p:childTnLst>
                                    <p:set>
                                      <p:cBhvr>
                                        <p:cTn id="9" dur="1" fill="hold">
                                          <p:stCondLst>
                                            <p:cond delay="0"/>
                                          </p:stCondLst>
                                        </p:cTn>
                                        <p:tgtEl>
                                          <p:spTgt spid="1569"/>
                                        </p:tgtEl>
                                        <p:attrNameLst>
                                          <p:attrName>style.visibility</p:attrName>
                                        </p:attrNameLst>
                                      </p:cBhvr>
                                      <p:to>
                                        <p:strVal val="visible"/>
                                      </p:to>
                                    </p:set>
                                    <p:animEffect transition="in" filter="fade">
                                      <p:cBhvr>
                                        <p:cTn id="10" dur="1000"/>
                                        <p:tgtEl>
                                          <p:spTgt spid="1569"/>
                                        </p:tgtEl>
                                      </p:cBhvr>
                                    </p:animEffect>
                                  </p:childTnLst>
                                </p:cTn>
                              </p:par>
                              <p:par>
                                <p:cTn id="11" presetID="10" presetClass="entr" presetSubtype="0" fill="hold" nodeType="withEffect">
                                  <p:stCondLst>
                                    <p:cond delay="0"/>
                                  </p:stCondLst>
                                  <p:childTnLst>
                                    <p:set>
                                      <p:cBhvr>
                                        <p:cTn id="12" dur="1" fill="hold">
                                          <p:stCondLst>
                                            <p:cond delay="0"/>
                                          </p:stCondLst>
                                        </p:cTn>
                                        <p:tgtEl>
                                          <p:spTgt spid="1570"/>
                                        </p:tgtEl>
                                        <p:attrNameLst>
                                          <p:attrName>style.visibility</p:attrName>
                                        </p:attrNameLst>
                                      </p:cBhvr>
                                      <p:to>
                                        <p:strVal val="visible"/>
                                      </p:to>
                                    </p:set>
                                    <p:animEffect transition="in" filter="fade">
                                      <p:cBhvr>
                                        <p:cTn id="13" dur="1000"/>
                                        <p:tgtEl>
                                          <p:spTgt spid="1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5186</Words>
  <Application>Microsoft Macintosh PowerPoint</Application>
  <PresentationFormat>Widescreen</PresentationFormat>
  <Paragraphs>708</Paragraphs>
  <Slides>95</Slides>
  <Notes>94</Notes>
  <HiddenSlides>0</HiddenSlides>
  <MMClips>1</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95</vt:i4>
      </vt:variant>
    </vt:vector>
  </HeadingPairs>
  <TitlesOfParts>
    <vt:vector size="111" baseType="lpstr">
      <vt:lpstr>Rockwell</vt:lpstr>
      <vt:lpstr>Arial</vt:lpstr>
      <vt:lpstr>Century Gothic</vt:lpstr>
      <vt:lpstr>Roboto</vt:lpstr>
      <vt:lpstr>Noto Sans Symbols</vt:lpstr>
      <vt:lpstr>Calibri</vt:lpstr>
      <vt:lpstr>Office Theme</vt:lpstr>
      <vt:lpstr>1_Office Theme</vt:lpstr>
      <vt:lpstr>Office Theme</vt:lpstr>
      <vt:lpstr>Office Theme</vt:lpstr>
      <vt:lpstr>Office Theme</vt:lpstr>
      <vt:lpstr>Office Theme</vt:lpstr>
      <vt:lpstr>Office Theme</vt:lpstr>
      <vt:lpstr>Office Theme</vt:lpstr>
      <vt:lpstr>Office Theme</vt:lpstr>
      <vt:lpstr>1_Office Theme</vt:lpstr>
      <vt:lpstr>Teaching Students to  Formulate Their Own Questions: Practice and Theory</vt:lpstr>
      <vt:lpstr>Acknowledgments </vt:lpstr>
      <vt:lpstr>PowerPoint Presentation</vt:lpstr>
      <vt:lpstr>Overview</vt:lpstr>
      <vt:lpstr> Introduction and Overview</vt:lpstr>
      <vt:lpstr>Question Formulation (QF)</vt:lpstr>
      <vt:lpstr>PowerPoint Presentation</vt:lpstr>
      <vt:lpstr>PowerPoint Presentation</vt:lpstr>
      <vt:lpstr>PowerPoint Presentation</vt:lpstr>
      <vt:lpstr>PowerPoint Presentation</vt:lpstr>
      <vt:lpstr>College presidents on what college students should learn</vt:lpstr>
      <vt:lpstr>PowerPoint Presentation</vt:lpstr>
      <vt:lpstr>PowerPoint Presentation</vt:lpstr>
      <vt:lpstr>PowerPoint Presentation</vt:lpstr>
      <vt:lpstr>Only 27% of Graduates Believe College Taught Them How to Ask Their Own Questions</vt:lpstr>
      <vt:lpstr>But, the problem begins long before college…</vt:lpstr>
      <vt:lpstr>Question Asking Declines with Age</vt:lpstr>
      <vt:lpstr>What happens when students do learn to ask their own questions? </vt:lpstr>
      <vt:lpstr>Research on  the Importance of Questioning</vt:lpstr>
      <vt:lpstr>Student Reflection</vt:lpstr>
      <vt:lpstr>Overview</vt:lpstr>
      <vt:lpstr>Collaborative Learning with  the Question Formulation Technique　</vt:lpstr>
      <vt:lpstr>Rules for Producing Questions</vt:lpstr>
      <vt:lpstr>The Question Formulation Technique (QFT)</vt:lpstr>
      <vt:lpstr>Produce Questions</vt:lpstr>
      <vt:lpstr>Question Focus</vt:lpstr>
      <vt:lpstr>Categorize Questions: Closed/ Open</vt:lpstr>
      <vt:lpstr>Discuss</vt:lpstr>
      <vt:lpstr>Discuss</vt:lpstr>
      <vt:lpstr>Change Questions</vt:lpstr>
      <vt:lpstr>Prioritize Questions </vt:lpstr>
      <vt:lpstr>Strategize and Action Plan</vt:lpstr>
      <vt:lpstr>Share </vt:lpstr>
      <vt:lpstr>Reflect</vt:lpstr>
      <vt:lpstr>Overview</vt:lpstr>
      <vt:lpstr>3.  Looking behind the curtain</vt:lpstr>
      <vt:lpstr>Unpacking the Question Formulation Technique</vt:lpstr>
      <vt:lpstr>The QFT, on one slide…</vt:lpstr>
      <vt:lpstr>PowerPoint Presentation</vt:lpstr>
      <vt:lpstr>Thinking in many different directions</vt:lpstr>
      <vt:lpstr>Narrowing down, focusing</vt:lpstr>
      <vt:lpstr>Thinking about thinking</vt:lpstr>
      <vt:lpstr>PowerPoint Presentation</vt:lpstr>
      <vt:lpstr>The QFT in Action</vt:lpstr>
      <vt:lpstr>Classroom Example: 7th Grade</vt:lpstr>
      <vt:lpstr>Question Focus</vt:lpstr>
      <vt:lpstr>Selected Student Questions</vt:lpstr>
      <vt:lpstr>Prioritization</vt:lpstr>
      <vt:lpstr>Next Steps with Students’ Questions</vt:lpstr>
      <vt:lpstr>Student Reflections</vt:lpstr>
      <vt:lpstr>Classroom Example:  High School Physics</vt:lpstr>
      <vt:lpstr>Question Focus</vt:lpstr>
      <vt:lpstr>Student Questions</vt:lpstr>
      <vt:lpstr>Next Steps with Student Questions</vt:lpstr>
      <vt:lpstr>Priority Question</vt:lpstr>
      <vt:lpstr>Next Steps with Student Questions</vt:lpstr>
      <vt:lpstr>Classroom Example:  AP Physics</vt:lpstr>
      <vt:lpstr>Question Focus</vt:lpstr>
      <vt:lpstr>Student Questions</vt:lpstr>
      <vt:lpstr>Next Steps with Students’ Questions</vt:lpstr>
      <vt:lpstr>Students’ Categorization</vt:lpstr>
      <vt:lpstr>PowerPoint Presentation</vt:lpstr>
      <vt:lpstr>Examples of development of student ability to formulate better questions </vt:lpstr>
      <vt:lpstr>Student reflections</vt:lpstr>
      <vt:lpstr>Overview</vt:lpstr>
      <vt:lpstr>PowerPoint Presentation</vt:lpstr>
      <vt:lpstr>PowerPoint Presentation</vt:lpstr>
      <vt:lpstr>PowerPoint Presentation</vt:lpstr>
      <vt:lpstr>Overview</vt:lpstr>
      <vt:lpstr>PowerPoint Presentation</vt:lpstr>
      <vt:lpstr>Finding the Scale that Works for You</vt:lpstr>
      <vt:lpstr>Various Teaching Purposes </vt:lpstr>
      <vt:lpstr>Next Steps? </vt:lpstr>
      <vt:lpstr>Question Focus (QFocus):  A stimulus or prompt for student questions</vt:lpstr>
      <vt:lpstr>Designing a Question Focus </vt:lpstr>
      <vt:lpstr>Initial Question Focus:</vt:lpstr>
      <vt:lpstr>Initial Question Focus:  “People, Animals, and Friends”</vt:lpstr>
      <vt:lpstr>Revising the Question Focus</vt:lpstr>
      <vt:lpstr>Initial Question Focus</vt:lpstr>
      <vt:lpstr>Revised Question Focus</vt:lpstr>
      <vt:lpstr>Putting it into Practice: QFocus Testing</vt:lpstr>
      <vt:lpstr>The one quality all excellent QFT designers share? </vt:lpstr>
      <vt:lpstr>Overview</vt:lpstr>
      <vt:lpstr>A 1912 Study</vt:lpstr>
      <vt:lpstr>A Question Formulation Theory for Learning </vt:lpstr>
      <vt:lpstr>Honoring the Original Source:  Parents in Lawrence, Massachusetts, 1990</vt:lpstr>
      <vt:lpstr>PowerPoint Presentation</vt:lpstr>
      <vt:lpstr>The Question Formulation Theory for Learning: Overview</vt:lpstr>
      <vt:lpstr>Question Formulation (QF)</vt:lpstr>
      <vt:lpstr>PowerPoint Presentation</vt:lpstr>
      <vt:lpstr>Closing remarks</vt:lpstr>
      <vt:lpstr>Asking Questions and Democracy</vt:lpstr>
      <vt:lpstr>Asking Questions and Democracy</vt:lpstr>
      <vt:lpstr>Final Reflection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Students to Formulate Their Own Questions: Practice and Theory</dc:title>
  <dc:creator>Right Question Insittute;Tomoko Ouchi</dc:creator>
  <cp:lastModifiedBy>Sarah</cp:lastModifiedBy>
  <cp:revision>30</cp:revision>
  <dcterms:modified xsi:type="dcterms:W3CDTF">2022-07-12T00:34:54Z</dcterms:modified>
</cp:coreProperties>
</file>