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3.xml" ContentType="application/vnd.openxmlformats-officedocument.presentationml.tags+xml"/>
  <Override PartName="/ppt/notesSlides/notesSlide9.xml" ContentType="application/vnd.openxmlformats-officedocument.presentationml.notesSlide+xml"/>
  <Override PartName="/ppt/tags/tag4.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tags/tag5.xml" ContentType="application/vnd.openxmlformats-officedocument.presentationml.tags+xml"/>
  <Override PartName="/ppt/notesSlides/notesSlide40.xml" ContentType="application/vnd.openxmlformats-officedocument.presentationml.notesSlide+xml"/>
  <Override PartName="/ppt/tags/tag6.xml" ContentType="application/vnd.openxmlformats-officedocument.presentationml.tags+xml"/>
  <Override PartName="/ppt/notesSlides/notesSlide41.xml" ContentType="application/vnd.openxmlformats-officedocument.presentationml.notesSlide+xml"/>
  <Override PartName="/ppt/tags/tag7.xml" ContentType="application/vnd.openxmlformats-officedocument.presentationml.tags+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notesSlides/notesSlide46.xml" ContentType="application/vnd.openxmlformats-officedocument.presentationml.notesSlide+xml"/>
  <Override PartName="/ppt/tags/tag10.xml" ContentType="application/vnd.openxmlformats-officedocument.presentationml.tags+xml"/>
  <Override PartName="/ppt/notesSlides/notesSlide47.xml" ContentType="application/vnd.openxmlformats-officedocument.presentationml.notesSlide+xml"/>
  <Override PartName="/ppt/tags/tag11.xml" ContentType="application/vnd.openxmlformats-officedocument.presentationml.tags+xml"/>
  <Override PartName="/ppt/notesSlides/notesSlide48.xml" ContentType="application/vnd.openxmlformats-officedocument.presentationml.notesSlide+xml"/>
  <Override PartName="/ppt/tags/tag12.xml" ContentType="application/vnd.openxmlformats-officedocument.presentationml.tags+xml"/>
  <Override PartName="/ppt/notesSlides/notesSlide49.xml" ContentType="application/vnd.openxmlformats-officedocument.presentationml.notesSlide+xml"/>
  <Override PartName="/ppt/tags/tag13.xml" ContentType="application/vnd.openxmlformats-officedocument.presentationml.tags+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tags/tag14.xml" ContentType="application/vnd.openxmlformats-officedocument.presentationml.tags+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82"/>
  </p:notesMasterIdLst>
  <p:sldIdLst>
    <p:sldId id="1035" r:id="rId2"/>
    <p:sldId id="272" r:id="rId3"/>
    <p:sldId id="1037" r:id="rId4"/>
    <p:sldId id="1079" r:id="rId5"/>
    <p:sldId id="923" r:id="rId6"/>
    <p:sldId id="1078" r:id="rId7"/>
    <p:sldId id="273" r:id="rId8"/>
    <p:sldId id="708" r:id="rId9"/>
    <p:sldId id="695" r:id="rId10"/>
    <p:sldId id="697" r:id="rId11"/>
    <p:sldId id="698" r:id="rId12"/>
    <p:sldId id="699" r:id="rId13"/>
    <p:sldId id="883" r:id="rId14"/>
    <p:sldId id="892" r:id="rId15"/>
    <p:sldId id="1034" r:id="rId16"/>
    <p:sldId id="1028" r:id="rId17"/>
    <p:sldId id="703" r:id="rId18"/>
    <p:sldId id="704" r:id="rId19"/>
    <p:sldId id="706" r:id="rId20"/>
    <p:sldId id="707" r:id="rId21"/>
    <p:sldId id="667" r:id="rId22"/>
    <p:sldId id="1080" r:id="rId23"/>
    <p:sldId id="711" r:id="rId24"/>
    <p:sldId id="712" r:id="rId25"/>
    <p:sldId id="713" r:id="rId26"/>
    <p:sldId id="714" r:id="rId27"/>
    <p:sldId id="715" r:id="rId28"/>
    <p:sldId id="716" r:id="rId29"/>
    <p:sldId id="717" r:id="rId30"/>
    <p:sldId id="718" r:id="rId31"/>
    <p:sldId id="719" r:id="rId32"/>
    <p:sldId id="720" r:id="rId33"/>
    <p:sldId id="721" r:id="rId34"/>
    <p:sldId id="723" r:id="rId35"/>
    <p:sldId id="724" r:id="rId36"/>
    <p:sldId id="603" r:id="rId37"/>
    <p:sldId id="799" r:id="rId38"/>
    <p:sldId id="309" r:id="rId39"/>
    <p:sldId id="310" r:id="rId40"/>
    <p:sldId id="311" r:id="rId41"/>
    <p:sldId id="313" r:id="rId42"/>
    <p:sldId id="1081" r:id="rId43"/>
    <p:sldId id="460" r:id="rId44"/>
    <p:sldId id="1102" r:id="rId45"/>
    <p:sldId id="1103" r:id="rId46"/>
    <p:sldId id="1104" r:id="rId47"/>
    <p:sldId id="994" r:id="rId48"/>
    <p:sldId id="995" r:id="rId49"/>
    <p:sldId id="996" r:id="rId50"/>
    <p:sldId id="997" r:id="rId51"/>
    <p:sldId id="1113" r:id="rId52"/>
    <p:sldId id="1114" r:id="rId53"/>
    <p:sldId id="1115" r:id="rId54"/>
    <p:sldId id="1116" r:id="rId55"/>
    <p:sldId id="1117" r:id="rId56"/>
    <p:sldId id="1110" r:id="rId57"/>
    <p:sldId id="1111" r:id="rId58"/>
    <p:sldId id="1112" r:id="rId59"/>
    <p:sldId id="1105" r:id="rId60"/>
    <p:sldId id="1106" r:id="rId61"/>
    <p:sldId id="1107" r:id="rId62"/>
    <p:sldId id="1108" r:id="rId63"/>
    <p:sldId id="1082" r:id="rId64"/>
    <p:sldId id="1058" r:id="rId65"/>
    <p:sldId id="1087" r:id="rId66"/>
    <p:sldId id="1059" r:id="rId67"/>
    <p:sldId id="1060" r:id="rId68"/>
    <p:sldId id="1061" r:id="rId69"/>
    <p:sldId id="1088" r:id="rId70"/>
    <p:sldId id="1062" r:id="rId71"/>
    <p:sldId id="1063" r:id="rId72"/>
    <p:sldId id="1124" r:id="rId73"/>
    <p:sldId id="1083" r:id="rId74"/>
    <p:sldId id="1074" r:id="rId75"/>
    <p:sldId id="1075" r:id="rId76"/>
    <p:sldId id="1076" r:id="rId77"/>
    <p:sldId id="889" r:id="rId78"/>
    <p:sldId id="1085" r:id="rId79"/>
    <p:sldId id="922" r:id="rId80"/>
    <p:sldId id="660" r:id="rId8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CF18971F-34E5-E448-8D07-284289E7DED7}">
          <p14:sldIdLst>
            <p14:sldId id="1035"/>
            <p14:sldId id="272"/>
            <p14:sldId id="1037"/>
            <p14:sldId id="1079"/>
            <p14:sldId id="923"/>
            <p14:sldId id="1078"/>
            <p14:sldId id="273"/>
            <p14:sldId id="708"/>
            <p14:sldId id="695"/>
            <p14:sldId id="697"/>
            <p14:sldId id="698"/>
            <p14:sldId id="699"/>
            <p14:sldId id="883"/>
            <p14:sldId id="892"/>
            <p14:sldId id="1034"/>
            <p14:sldId id="1028"/>
            <p14:sldId id="703"/>
            <p14:sldId id="704"/>
            <p14:sldId id="706"/>
            <p14:sldId id="707"/>
            <p14:sldId id="667"/>
            <p14:sldId id="1080"/>
            <p14:sldId id="711"/>
            <p14:sldId id="712"/>
            <p14:sldId id="713"/>
            <p14:sldId id="714"/>
            <p14:sldId id="715"/>
            <p14:sldId id="716"/>
            <p14:sldId id="717"/>
            <p14:sldId id="718"/>
            <p14:sldId id="719"/>
            <p14:sldId id="720"/>
            <p14:sldId id="721"/>
            <p14:sldId id="723"/>
            <p14:sldId id="724"/>
            <p14:sldId id="603"/>
            <p14:sldId id="799"/>
            <p14:sldId id="309"/>
            <p14:sldId id="310"/>
            <p14:sldId id="311"/>
            <p14:sldId id="313"/>
            <p14:sldId id="1081"/>
            <p14:sldId id="460"/>
            <p14:sldId id="1102"/>
            <p14:sldId id="1103"/>
            <p14:sldId id="1104"/>
            <p14:sldId id="994"/>
            <p14:sldId id="995"/>
            <p14:sldId id="996"/>
            <p14:sldId id="997"/>
            <p14:sldId id="1113"/>
            <p14:sldId id="1114"/>
            <p14:sldId id="1115"/>
            <p14:sldId id="1116"/>
            <p14:sldId id="1117"/>
            <p14:sldId id="1110"/>
            <p14:sldId id="1111"/>
            <p14:sldId id="1112"/>
            <p14:sldId id="1105"/>
            <p14:sldId id="1106"/>
            <p14:sldId id="1107"/>
            <p14:sldId id="1108"/>
            <p14:sldId id="1082"/>
            <p14:sldId id="1058"/>
            <p14:sldId id="1087"/>
            <p14:sldId id="1059"/>
            <p14:sldId id="1060"/>
            <p14:sldId id="1061"/>
            <p14:sldId id="1088"/>
            <p14:sldId id="1062"/>
            <p14:sldId id="1063"/>
            <p14:sldId id="1124"/>
            <p14:sldId id="1083"/>
            <p14:sldId id="1074"/>
            <p14:sldId id="1075"/>
            <p14:sldId id="1076"/>
            <p14:sldId id="889"/>
            <p14:sldId id="1085"/>
            <p14:sldId id="922"/>
            <p14:sldId id="660"/>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Imaan Yousuf" initials="IY" lastIdx="5" clrIdx="6">
    <p:extLst>
      <p:ext uri="{19B8F6BF-5375-455C-9EA6-DF929625EA0E}">
        <p15:presenceInfo xmlns:p15="http://schemas.microsoft.com/office/powerpoint/2012/main" userId="Imaan Yousuf" providerId="None"/>
      </p:ext>
    </p:extLst>
  </p:cmAuthor>
  <p:cmAuthor id="1" name="Tomo O" initials="TO" lastIdx="1" clrIdx="0"/>
  <p:cmAuthor id="2" name="Katy Connolly" initials="" lastIdx="3" clrIdx="1"/>
  <p:cmAuthor id="3" name="Sarah Westbrook" initials="" lastIdx="2" clrIdx="2"/>
  <p:cmAuthor id="4" name="Katy" initials="K" lastIdx="7" clrIdx="3"/>
  <p:cmAuthor id="5" name="Sarah" initials="" lastIdx="1" clrIdx="4"/>
  <p:cmAuthor id="6" name="Ann Canning" initials="" lastIdx="2"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313" autoAdjust="0"/>
    <p:restoredTop sz="83359" autoAdjust="0"/>
  </p:normalViewPr>
  <p:slideViewPr>
    <p:cSldViewPr snapToGrid="0" snapToObjects="1">
      <p:cViewPr>
        <p:scale>
          <a:sx n="83" d="100"/>
          <a:sy n="83" d="100"/>
        </p:scale>
        <p:origin x="696" y="400"/>
      </p:cViewPr>
      <p:guideLst>
        <p:guide orient="horz" pos="2160"/>
        <p:guide pos="3840"/>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presProps" Target="pres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notesMaster" Target="notesMasters/notesMaster1.xml"/></Relationships>
</file>

<file path=ppt/diagrams/_rels/data1.xml.rels><?xml version="1.0" encoding="UTF-8" standalone="yes"?>
<Relationships xmlns="http://schemas.openxmlformats.org/package/2006/relationships"><Relationship Id="rId1" Type="http://schemas.openxmlformats.org/officeDocument/2006/relationships/image" Target="../media/image21.jpeg"/></Relationships>
</file>

<file path=ppt/diagrams/_rels/data2.xml.rels><?xml version="1.0" encoding="UTF-8" standalone="yes"?>
<Relationships xmlns="http://schemas.openxmlformats.org/package/2006/relationships"><Relationship Id="rId1" Type="http://schemas.openxmlformats.org/officeDocument/2006/relationships/image" Target="../media/image21.jpeg"/></Relationships>
</file>

<file path=ppt/diagrams/_rels/drawing1.xml.rels><?xml version="1.0" encoding="UTF-8" standalone="yes"?>
<Relationships xmlns="http://schemas.openxmlformats.org/package/2006/relationships"><Relationship Id="rId1" Type="http://schemas.openxmlformats.org/officeDocument/2006/relationships/image" Target="../media/image21.jpeg"/></Relationships>
</file>

<file path=ppt/diagrams/_rels/drawing2.xml.rels><?xml version="1.0" encoding="UTF-8" standalone="yes"?>
<Relationships xmlns="http://schemas.openxmlformats.org/package/2006/relationships"><Relationship Id="rId1" Type="http://schemas.openxmlformats.org/officeDocument/2006/relationships/image" Target="../media/image21.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5CFD83C-0C6B-BC4D-842F-129DEFFFCC83}" type="doc">
      <dgm:prSet loTypeId="urn:microsoft.com/office/officeart/2005/8/layout/hList3" loCatId="list" qsTypeId="urn:microsoft.com/office/officeart/2005/8/quickstyle/simple4" qsCatId="simple" csTypeId="urn:microsoft.com/office/officeart/2005/8/colors/accent1_2" csCatId="accent1" phldr="1"/>
      <dgm:spPr/>
      <dgm:t>
        <a:bodyPr/>
        <a:lstStyle/>
        <a:p>
          <a:endParaRPr lang="en-US"/>
        </a:p>
      </dgm:t>
    </dgm:pt>
    <dgm:pt modelId="{6AD2A03A-FC77-0649-92E9-8E6E21736820}">
      <dgm:prSet phldrT="[Text]" custT="1">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en-US" sz="4400" b="0" dirty="0">
              <a:latin typeface="Century Gothic" panose="020B0502020202020204" pitchFamily="34" charset="0"/>
              <a:cs typeface="Gill Sans"/>
            </a:rPr>
            <a:t>Closed-ended Questions</a:t>
          </a:r>
        </a:p>
      </dgm:t>
    </dgm:pt>
    <dgm:pt modelId="{80DB3469-4255-D440-BECB-3A0D4DCB7625}" type="parTrans" cxnId="{64026328-281F-4E4B-819B-6E7E2ECFD643}">
      <dgm:prSet/>
      <dgm:spPr/>
      <dgm:t>
        <a:bodyPr/>
        <a:lstStyle/>
        <a:p>
          <a:endParaRPr lang="en-US"/>
        </a:p>
      </dgm:t>
    </dgm:pt>
    <dgm:pt modelId="{F0AF8130-90DD-6A40-BE69-CC06EEC1DDAF}" type="sibTrans" cxnId="{64026328-281F-4E4B-819B-6E7E2ECFD643}">
      <dgm:prSet/>
      <dgm:spPr/>
      <dgm:t>
        <a:bodyPr/>
        <a:lstStyle/>
        <a:p>
          <a:endParaRPr lang="en-US"/>
        </a:p>
      </dgm:t>
    </dgm:pt>
    <dgm:pt modelId="{FF1F7779-F48A-1F40-9E9D-420C87150ED4}">
      <dgm:prSet phldrT="[Text]">
        <dgm:style>
          <a:lnRef idx="2">
            <a:schemeClr val="accent2"/>
          </a:lnRef>
          <a:fillRef idx="1">
            <a:schemeClr val="lt1"/>
          </a:fillRef>
          <a:effectRef idx="0">
            <a:schemeClr val="accent2"/>
          </a:effectRef>
          <a:fontRef idx="minor">
            <a:schemeClr val="dk1"/>
          </a:fontRef>
        </dgm:style>
      </dgm:prSet>
      <dgm:spPr>
        <a:ln>
          <a:solidFill>
            <a:schemeClr val="accent4"/>
          </a:solidFill>
        </a:ln>
      </dgm:spPr>
      <dgm:t>
        <a:bodyPr/>
        <a:lstStyle/>
        <a:p>
          <a:r>
            <a:rPr lang="en-US" b="0" dirty="0">
              <a:latin typeface="Century Gothic" panose="020B0502020202020204" pitchFamily="34" charset="0"/>
              <a:cs typeface="Gill Sans"/>
            </a:rPr>
            <a:t>Advantages</a:t>
          </a:r>
        </a:p>
      </dgm:t>
    </dgm:pt>
    <dgm:pt modelId="{A7F55382-F9EC-094C-8A11-74EE819CF30E}" type="parTrans" cxnId="{3745D2BA-C112-5847-8166-F9EC36687BD8}">
      <dgm:prSet/>
      <dgm:spPr/>
      <dgm:t>
        <a:bodyPr/>
        <a:lstStyle/>
        <a:p>
          <a:endParaRPr lang="en-US"/>
        </a:p>
      </dgm:t>
    </dgm:pt>
    <dgm:pt modelId="{410C3502-284E-4640-BE5B-2BBC03993EC6}" type="sibTrans" cxnId="{3745D2BA-C112-5847-8166-F9EC36687BD8}">
      <dgm:prSet/>
      <dgm:spPr/>
      <dgm:t>
        <a:bodyPr/>
        <a:lstStyle/>
        <a:p>
          <a:endParaRPr lang="en-US"/>
        </a:p>
      </dgm:t>
    </dgm:pt>
    <dgm:pt modelId="{F92606C1-1CD6-BF4E-9E77-D0275FDC37C2}">
      <dgm:prSet>
        <dgm:style>
          <a:lnRef idx="1">
            <a:schemeClr val="accent2"/>
          </a:lnRef>
          <a:fillRef idx="2">
            <a:schemeClr val="accent2"/>
          </a:fillRef>
          <a:effectRef idx="1">
            <a:schemeClr val="accent2"/>
          </a:effectRef>
          <a:fontRef idx="minor">
            <a:schemeClr val="dk1"/>
          </a:fontRef>
        </dgm:style>
      </dgm:prSet>
      <dgm:spPr>
        <a:blipFill rotWithShape="0">
          <a:blip xmlns:r="http://schemas.openxmlformats.org/officeDocument/2006/relationships" r:embed="rId1"/>
          <a:tile tx="0" ty="0" sx="100000" sy="100000" flip="none" algn="tl"/>
        </a:blipFill>
        <a:ln>
          <a:solidFill>
            <a:schemeClr val="accent1">
              <a:lumMod val="20000"/>
              <a:lumOff val="80000"/>
            </a:schemeClr>
          </a:solidFill>
        </a:ln>
      </dgm:spPr>
      <dgm:t>
        <a:bodyPr/>
        <a:lstStyle/>
        <a:p>
          <a:r>
            <a:rPr lang="en-US" b="0" dirty="0">
              <a:latin typeface="Rockwell" panose="02060603020205020403" pitchFamily="18" charset="0"/>
              <a:cs typeface="Gill Sans"/>
            </a:rPr>
            <a:t>Disadvantages</a:t>
          </a:r>
          <a:r>
            <a:rPr lang="en-US" b="0" dirty="0">
              <a:latin typeface="+mj-lt"/>
              <a:cs typeface="Gill Sans"/>
            </a:rPr>
            <a:t> </a:t>
          </a:r>
        </a:p>
      </dgm:t>
    </dgm:pt>
    <dgm:pt modelId="{0D1A1D27-FBA7-E34B-B644-B2808F3E68A8}" type="parTrans" cxnId="{2697C0FA-C691-2044-83EE-E06A69D1F024}">
      <dgm:prSet/>
      <dgm:spPr/>
      <dgm:t>
        <a:bodyPr/>
        <a:lstStyle/>
        <a:p>
          <a:endParaRPr lang="en-US"/>
        </a:p>
      </dgm:t>
    </dgm:pt>
    <dgm:pt modelId="{EEB51F93-8625-064F-84B3-754FC6A26CEF}" type="sibTrans" cxnId="{2697C0FA-C691-2044-83EE-E06A69D1F024}">
      <dgm:prSet/>
      <dgm:spPr/>
      <dgm:t>
        <a:bodyPr/>
        <a:lstStyle/>
        <a:p>
          <a:endParaRPr lang="en-US"/>
        </a:p>
      </dgm:t>
    </dgm:pt>
    <dgm:pt modelId="{91E99BCE-3CAA-CE4C-A763-4B42C659CC8B}" type="pres">
      <dgm:prSet presAssocID="{85CFD83C-0C6B-BC4D-842F-129DEFFFCC83}" presName="composite" presStyleCnt="0">
        <dgm:presLayoutVars>
          <dgm:chMax val="1"/>
          <dgm:dir/>
          <dgm:resizeHandles val="exact"/>
        </dgm:presLayoutVars>
      </dgm:prSet>
      <dgm:spPr/>
    </dgm:pt>
    <dgm:pt modelId="{F1305359-E89A-E248-BDAE-44B047EAF116}" type="pres">
      <dgm:prSet presAssocID="{6AD2A03A-FC77-0649-92E9-8E6E21736820}" presName="roof" presStyleLbl="dkBgShp" presStyleIdx="0" presStyleCnt="2" custLinFactNeighborX="-214"/>
      <dgm:spPr/>
    </dgm:pt>
    <dgm:pt modelId="{AD06BE05-311D-2242-844E-E6A710FEAEE4}" type="pres">
      <dgm:prSet presAssocID="{6AD2A03A-FC77-0649-92E9-8E6E21736820}" presName="pillars" presStyleCnt="0"/>
      <dgm:spPr/>
    </dgm:pt>
    <dgm:pt modelId="{250C4737-A841-8C48-A045-BF4D4D99D3A8}" type="pres">
      <dgm:prSet presAssocID="{6AD2A03A-FC77-0649-92E9-8E6E21736820}" presName="pillar1" presStyleLbl="node1" presStyleIdx="0" presStyleCnt="2" custLinFactNeighborX="-295" custLinFactNeighborY="1001">
        <dgm:presLayoutVars>
          <dgm:bulletEnabled val="1"/>
        </dgm:presLayoutVars>
      </dgm:prSet>
      <dgm:spPr/>
    </dgm:pt>
    <dgm:pt modelId="{24D3949D-55D7-9843-BBF0-4DC75BF720C6}" type="pres">
      <dgm:prSet presAssocID="{F92606C1-1CD6-BF4E-9E77-D0275FDC37C2}" presName="pillarX" presStyleLbl="node1" presStyleIdx="1" presStyleCnt="2" custLinFactNeighborX="589" custLinFactNeighborY="1001">
        <dgm:presLayoutVars>
          <dgm:bulletEnabled val="1"/>
        </dgm:presLayoutVars>
      </dgm:prSet>
      <dgm:spPr/>
    </dgm:pt>
    <dgm:pt modelId="{30F57DEF-DA04-AE46-8A72-E185F1E3E46F}" type="pres">
      <dgm:prSet presAssocID="{6AD2A03A-FC77-0649-92E9-8E6E21736820}" presName="base" presStyleLbl="dkBgShp" presStyleIdx="1" presStyleCnt="2" custLinFactY="-93979" custLinFactNeighborX="18794" custLinFactNeighborY="-100000">
        <dgm:style>
          <a:lnRef idx="2">
            <a:schemeClr val="accent1">
              <a:shade val="50000"/>
            </a:schemeClr>
          </a:lnRef>
          <a:fillRef idx="1">
            <a:schemeClr val="accent1"/>
          </a:fillRef>
          <a:effectRef idx="0">
            <a:schemeClr val="accent1"/>
          </a:effectRef>
          <a:fontRef idx="minor">
            <a:schemeClr val="lt1"/>
          </a:fontRef>
        </dgm:style>
      </dgm:prSet>
      <dgm:spPr/>
    </dgm:pt>
  </dgm:ptLst>
  <dgm:cxnLst>
    <dgm:cxn modelId="{C4504B1F-7431-BF44-A8A8-BC789C2FD98F}" type="presOf" srcId="{F92606C1-1CD6-BF4E-9E77-D0275FDC37C2}" destId="{24D3949D-55D7-9843-BBF0-4DC75BF720C6}" srcOrd="0" destOrd="0" presId="urn:microsoft.com/office/officeart/2005/8/layout/hList3"/>
    <dgm:cxn modelId="{64026328-281F-4E4B-819B-6E7E2ECFD643}" srcId="{85CFD83C-0C6B-BC4D-842F-129DEFFFCC83}" destId="{6AD2A03A-FC77-0649-92E9-8E6E21736820}" srcOrd="0" destOrd="0" parTransId="{80DB3469-4255-D440-BECB-3A0D4DCB7625}" sibTransId="{F0AF8130-90DD-6A40-BE69-CC06EEC1DDAF}"/>
    <dgm:cxn modelId="{7FB54271-B2F2-A349-963B-D477CE09C60A}" type="presOf" srcId="{FF1F7779-F48A-1F40-9E9D-420C87150ED4}" destId="{250C4737-A841-8C48-A045-BF4D4D99D3A8}" srcOrd="0" destOrd="0" presId="urn:microsoft.com/office/officeart/2005/8/layout/hList3"/>
    <dgm:cxn modelId="{3745D2BA-C112-5847-8166-F9EC36687BD8}" srcId="{6AD2A03A-FC77-0649-92E9-8E6E21736820}" destId="{FF1F7779-F48A-1F40-9E9D-420C87150ED4}" srcOrd="0" destOrd="0" parTransId="{A7F55382-F9EC-094C-8A11-74EE819CF30E}" sibTransId="{410C3502-284E-4640-BE5B-2BBC03993EC6}"/>
    <dgm:cxn modelId="{07DE84E7-3F7F-BA42-BCBC-F39250B4CACA}" type="presOf" srcId="{85CFD83C-0C6B-BC4D-842F-129DEFFFCC83}" destId="{91E99BCE-3CAA-CE4C-A763-4B42C659CC8B}" srcOrd="0" destOrd="0" presId="urn:microsoft.com/office/officeart/2005/8/layout/hList3"/>
    <dgm:cxn modelId="{3E178AE8-F01C-FE48-9863-EDBF8240A236}" type="presOf" srcId="{6AD2A03A-FC77-0649-92E9-8E6E21736820}" destId="{F1305359-E89A-E248-BDAE-44B047EAF116}" srcOrd="0" destOrd="0" presId="urn:microsoft.com/office/officeart/2005/8/layout/hList3"/>
    <dgm:cxn modelId="{2697C0FA-C691-2044-83EE-E06A69D1F024}" srcId="{6AD2A03A-FC77-0649-92E9-8E6E21736820}" destId="{F92606C1-1CD6-BF4E-9E77-D0275FDC37C2}" srcOrd="1" destOrd="0" parTransId="{0D1A1D27-FBA7-E34B-B644-B2808F3E68A8}" sibTransId="{EEB51F93-8625-064F-84B3-754FC6A26CEF}"/>
    <dgm:cxn modelId="{74E0DDB2-A07D-F74B-9BD0-9D230BCADF19}" type="presParOf" srcId="{91E99BCE-3CAA-CE4C-A763-4B42C659CC8B}" destId="{F1305359-E89A-E248-BDAE-44B047EAF116}" srcOrd="0" destOrd="0" presId="urn:microsoft.com/office/officeart/2005/8/layout/hList3"/>
    <dgm:cxn modelId="{2360531A-E104-554A-B04A-6A4AD25C6651}" type="presParOf" srcId="{91E99BCE-3CAA-CE4C-A763-4B42C659CC8B}" destId="{AD06BE05-311D-2242-844E-E6A710FEAEE4}" srcOrd="1" destOrd="0" presId="urn:microsoft.com/office/officeart/2005/8/layout/hList3"/>
    <dgm:cxn modelId="{BB617D89-A4C8-BC40-86C3-1700F732A9E9}" type="presParOf" srcId="{AD06BE05-311D-2242-844E-E6A710FEAEE4}" destId="{250C4737-A841-8C48-A045-BF4D4D99D3A8}" srcOrd="0" destOrd="0" presId="urn:microsoft.com/office/officeart/2005/8/layout/hList3"/>
    <dgm:cxn modelId="{0DA79D3A-E33E-4D41-8217-6619F88A397E}" type="presParOf" srcId="{AD06BE05-311D-2242-844E-E6A710FEAEE4}" destId="{24D3949D-55D7-9843-BBF0-4DC75BF720C6}" srcOrd="1" destOrd="0" presId="urn:microsoft.com/office/officeart/2005/8/layout/hList3"/>
    <dgm:cxn modelId="{B48A301E-2550-504F-8173-B2FB84212D7A}" type="presParOf" srcId="{91E99BCE-3CAA-CE4C-A763-4B42C659CC8B}" destId="{30F57DEF-DA04-AE46-8A72-E185F1E3E46F}" srcOrd="2" destOrd="0" presId="urn:microsoft.com/office/officeart/2005/8/layout/h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5CFD83C-0C6B-BC4D-842F-129DEFFFCC83}" type="doc">
      <dgm:prSet loTypeId="urn:microsoft.com/office/officeart/2005/8/layout/hList3" loCatId="list" qsTypeId="urn:microsoft.com/office/officeart/2005/8/quickstyle/simple4" qsCatId="simple" csTypeId="urn:microsoft.com/office/officeart/2005/8/colors/accent1_2" csCatId="accent1" phldr="1"/>
      <dgm:spPr/>
      <dgm:t>
        <a:bodyPr/>
        <a:lstStyle/>
        <a:p>
          <a:endParaRPr lang="en-US"/>
        </a:p>
      </dgm:t>
    </dgm:pt>
    <dgm:pt modelId="{6AD2A03A-FC77-0649-92E9-8E6E21736820}">
      <dgm:prSet phldrT="[Text]" custT="1">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en-US" sz="4400" b="0" dirty="0">
              <a:latin typeface="Century Gothic" panose="020B0502020202020204" pitchFamily="34" charset="0"/>
              <a:cs typeface="Gill Sans"/>
            </a:rPr>
            <a:t>Open-ended Questions</a:t>
          </a:r>
        </a:p>
      </dgm:t>
    </dgm:pt>
    <dgm:pt modelId="{80DB3469-4255-D440-BECB-3A0D4DCB7625}" type="parTrans" cxnId="{64026328-281F-4E4B-819B-6E7E2ECFD643}">
      <dgm:prSet/>
      <dgm:spPr/>
      <dgm:t>
        <a:bodyPr/>
        <a:lstStyle/>
        <a:p>
          <a:endParaRPr lang="en-US"/>
        </a:p>
      </dgm:t>
    </dgm:pt>
    <dgm:pt modelId="{F0AF8130-90DD-6A40-BE69-CC06EEC1DDAF}" type="sibTrans" cxnId="{64026328-281F-4E4B-819B-6E7E2ECFD643}">
      <dgm:prSet/>
      <dgm:spPr/>
      <dgm:t>
        <a:bodyPr/>
        <a:lstStyle/>
        <a:p>
          <a:endParaRPr lang="en-US"/>
        </a:p>
      </dgm:t>
    </dgm:pt>
    <dgm:pt modelId="{FF1F7779-F48A-1F40-9E9D-420C87150ED4}">
      <dgm:prSet phldrT="[Text]">
        <dgm:style>
          <a:lnRef idx="2">
            <a:schemeClr val="accent2"/>
          </a:lnRef>
          <a:fillRef idx="1">
            <a:schemeClr val="lt1"/>
          </a:fillRef>
          <a:effectRef idx="0">
            <a:schemeClr val="accent2"/>
          </a:effectRef>
          <a:fontRef idx="minor">
            <a:schemeClr val="dk1"/>
          </a:fontRef>
        </dgm:style>
      </dgm:prSet>
      <dgm:spPr>
        <a:ln>
          <a:solidFill>
            <a:schemeClr val="accent4"/>
          </a:solidFill>
        </a:ln>
      </dgm:spPr>
      <dgm:t>
        <a:bodyPr/>
        <a:lstStyle/>
        <a:p>
          <a:r>
            <a:rPr lang="en-US" b="0" dirty="0">
              <a:latin typeface="Century Gothic" panose="020B0502020202020204" pitchFamily="34" charset="0"/>
              <a:cs typeface="Gill Sans"/>
            </a:rPr>
            <a:t>Advantages</a:t>
          </a:r>
        </a:p>
      </dgm:t>
    </dgm:pt>
    <dgm:pt modelId="{A7F55382-F9EC-094C-8A11-74EE819CF30E}" type="parTrans" cxnId="{3745D2BA-C112-5847-8166-F9EC36687BD8}">
      <dgm:prSet/>
      <dgm:spPr/>
      <dgm:t>
        <a:bodyPr/>
        <a:lstStyle/>
        <a:p>
          <a:endParaRPr lang="en-US"/>
        </a:p>
      </dgm:t>
    </dgm:pt>
    <dgm:pt modelId="{410C3502-284E-4640-BE5B-2BBC03993EC6}" type="sibTrans" cxnId="{3745D2BA-C112-5847-8166-F9EC36687BD8}">
      <dgm:prSet/>
      <dgm:spPr/>
      <dgm:t>
        <a:bodyPr/>
        <a:lstStyle/>
        <a:p>
          <a:endParaRPr lang="en-US"/>
        </a:p>
      </dgm:t>
    </dgm:pt>
    <dgm:pt modelId="{F92606C1-1CD6-BF4E-9E77-D0275FDC37C2}">
      <dgm:prSet>
        <dgm:style>
          <a:lnRef idx="1">
            <a:schemeClr val="accent2"/>
          </a:lnRef>
          <a:fillRef idx="2">
            <a:schemeClr val="accent2"/>
          </a:fillRef>
          <a:effectRef idx="1">
            <a:schemeClr val="accent2"/>
          </a:effectRef>
          <a:fontRef idx="minor">
            <a:schemeClr val="dk1"/>
          </a:fontRef>
        </dgm:style>
      </dgm:prSet>
      <dgm:spPr>
        <a:blipFill rotWithShape="0">
          <a:blip xmlns:r="http://schemas.openxmlformats.org/officeDocument/2006/relationships" r:embed="rId1"/>
          <a:tile tx="0" ty="0" sx="100000" sy="100000" flip="none" algn="tl"/>
        </a:blipFill>
        <a:ln>
          <a:solidFill>
            <a:schemeClr val="accent1">
              <a:lumMod val="20000"/>
              <a:lumOff val="80000"/>
            </a:schemeClr>
          </a:solidFill>
        </a:ln>
      </dgm:spPr>
      <dgm:t>
        <a:bodyPr/>
        <a:lstStyle/>
        <a:p>
          <a:r>
            <a:rPr lang="en-US" b="0" dirty="0">
              <a:latin typeface="Rockwell" panose="02060603020205020403" pitchFamily="18" charset="0"/>
              <a:cs typeface="Gill Sans"/>
            </a:rPr>
            <a:t>Disadvantages</a:t>
          </a:r>
          <a:r>
            <a:rPr lang="en-US" b="0" dirty="0">
              <a:latin typeface="+mj-lt"/>
              <a:cs typeface="Gill Sans"/>
            </a:rPr>
            <a:t> </a:t>
          </a:r>
        </a:p>
      </dgm:t>
    </dgm:pt>
    <dgm:pt modelId="{0D1A1D27-FBA7-E34B-B644-B2808F3E68A8}" type="parTrans" cxnId="{2697C0FA-C691-2044-83EE-E06A69D1F024}">
      <dgm:prSet/>
      <dgm:spPr/>
      <dgm:t>
        <a:bodyPr/>
        <a:lstStyle/>
        <a:p>
          <a:endParaRPr lang="en-US"/>
        </a:p>
      </dgm:t>
    </dgm:pt>
    <dgm:pt modelId="{EEB51F93-8625-064F-84B3-754FC6A26CEF}" type="sibTrans" cxnId="{2697C0FA-C691-2044-83EE-E06A69D1F024}">
      <dgm:prSet/>
      <dgm:spPr/>
      <dgm:t>
        <a:bodyPr/>
        <a:lstStyle/>
        <a:p>
          <a:endParaRPr lang="en-US"/>
        </a:p>
      </dgm:t>
    </dgm:pt>
    <dgm:pt modelId="{91E99BCE-3CAA-CE4C-A763-4B42C659CC8B}" type="pres">
      <dgm:prSet presAssocID="{85CFD83C-0C6B-BC4D-842F-129DEFFFCC83}" presName="composite" presStyleCnt="0">
        <dgm:presLayoutVars>
          <dgm:chMax val="1"/>
          <dgm:dir/>
          <dgm:resizeHandles val="exact"/>
        </dgm:presLayoutVars>
      </dgm:prSet>
      <dgm:spPr/>
    </dgm:pt>
    <dgm:pt modelId="{F1305359-E89A-E248-BDAE-44B047EAF116}" type="pres">
      <dgm:prSet presAssocID="{6AD2A03A-FC77-0649-92E9-8E6E21736820}" presName="roof" presStyleLbl="dkBgShp" presStyleIdx="0" presStyleCnt="2" custLinFactNeighborY="1230"/>
      <dgm:spPr/>
    </dgm:pt>
    <dgm:pt modelId="{AD06BE05-311D-2242-844E-E6A710FEAEE4}" type="pres">
      <dgm:prSet presAssocID="{6AD2A03A-FC77-0649-92E9-8E6E21736820}" presName="pillars" presStyleCnt="0"/>
      <dgm:spPr/>
    </dgm:pt>
    <dgm:pt modelId="{250C4737-A841-8C48-A045-BF4D4D99D3A8}" type="pres">
      <dgm:prSet presAssocID="{6AD2A03A-FC77-0649-92E9-8E6E21736820}" presName="pillar1" presStyleLbl="node1" presStyleIdx="0" presStyleCnt="2" custLinFactNeighborX="-295" custLinFactNeighborY="1001">
        <dgm:presLayoutVars>
          <dgm:bulletEnabled val="1"/>
        </dgm:presLayoutVars>
      </dgm:prSet>
      <dgm:spPr/>
    </dgm:pt>
    <dgm:pt modelId="{24D3949D-55D7-9843-BBF0-4DC75BF720C6}" type="pres">
      <dgm:prSet presAssocID="{F92606C1-1CD6-BF4E-9E77-D0275FDC37C2}" presName="pillarX" presStyleLbl="node1" presStyleIdx="1" presStyleCnt="2" custLinFactNeighborX="589" custLinFactNeighborY="1001">
        <dgm:presLayoutVars>
          <dgm:bulletEnabled val="1"/>
        </dgm:presLayoutVars>
      </dgm:prSet>
      <dgm:spPr/>
    </dgm:pt>
    <dgm:pt modelId="{30F57DEF-DA04-AE46-8A72-E185F1E3E46F}" type="pres">
      <dgm:prSet presAssocID="{6AD2A03A-FC77-0649-92E9-8E6E21736820}" presName="base" presStyleLbl="dkBgShp" presStyleIdx="1" presStyleCnt="2" custLinFactY="-93979" custLinFactNeighborX="18794" custLinFactNeighborY="-100000">
        <dgm:style>
          <a:lnRef idx="2">
            <a:schemeClr val="accent1">
              <a:shade val="50000"/>
            </a:schemeClr>
          </a:lnRef>
          <a:fillRef idx="1">
            <a:schemeClr val="accent1"/>
          </a:fillRef>
          <a:effectRef idx="0">
            <a:schemeClr val="accent1"/>
          </a:effectRef>
          <a:fontRef idx="minor">
            <a:schemeClr val="lt1"/>
          </a:fontRef>
        </dgm:style>
      </dgm:prSet>
      <dgm:spPr/>
    </dgm:pt>
  </dgm:ptLst>
  <dgm:cxnLst>
    <dgm:cxn modelId="{C4504B1F-7431-BF44-A8A8-BC789C2FD98F}" type="presOf" srcId="{F92606C1-1CD6-BF4E-9E77-D0275FDC37C2}" destId="{24D3949D-55D7-9843-BBF0-4DC75BF720C6}" srcOrd="0" destOrd="0" presId="urn:microsoft.com/office/officeart/2005/8/layout/hList3"/>
    <dgm:cxn modelId="{64026328-281F-4E4B-819B-6E7E2ECFD643}" srcId="{85CFD83C-0C6B-BC4D-842F-129DEFFFCC83}" destId="{6AD2A03A-FC77-0649-92E9-8E6E21736820}" srcOrd="0" destOrd="0" parTransId="{80DB3469-4255-D440-BECB-3A0D4DCB7625}" sibTransId="{F0AF8130-90DD-6A40-BE69-CC06EEC1DDAF}"/>
    <dgm:cxn modelId="{7FB54271-B2F2-A349-963B-D477CE09C60A}" type="presOf" srcId="{FF1F7779-F48A-1F40-9E9D-420C87150ED4}" destId="{250C4737-A841-8C48-A045-BF4D4D99D3A8}" srcOrd="0" destOrd="0" presId="urn:microsoft.com/office/officeart/2005/8/layout/hList3"/>
    <dgm:cxn modelId="{3745D2BA-C112-5847-8166-F9EC36687BD8}" srcId="{6AD2A03A-FC77-0649-92E9-8E6E21736820}" destId="{FF1F7779-F48A-1F40-9E9D-420C87150ED4}" srcOrd="0" destOrd="0" parTransId="{A7F55382-F9EC-094C-8A11-74EE819CF30E}" sibTransId="{410C3502-284E-4640-BE5B-2BBC03993EC6}"/>
    <dgm:cxn modelId="{07DE84E7-3F7F-BA42-BCBC-F39250B4CACA}" type="presOf" srcId="{85CFD83C-0C6B-BC4D-842F-129DEFFFCC83}" destId="{91E99BCE-3CAA-CE4C-A763-4B42C659CC8B}" srcOrd="0" destOrd="0" presId="urn:microsoft.com/office/officeart/2005/8/layout/hList3"/>
    <dgm:cxn modelId="{3E178AE8-F01C-FE48-9863-EDBF8240A236}" type="presOf" srcId="{6AD2A03A-FC77-0649-92E9-8E6E21736820}" destId="{F1305359-E89A-E248-BDAE-44B047EAF116}" srcOrd="0" destOrd="0" presId="urn:microsoft.com/office/officeart/2005/8/layout/hList3"/>
    <dgm:cxn modelId="{2697C0FA-C691-2044-83EE-E06A69D1F024}" srcId="{6AD2A03A-FC77-0649-92E9-8E6E21736820}" destId="{F92606C1-1CD6-BF4E-9E77-D0275FDC37C2}" srcOrd="1" destOrd="0" parTransId="{0D1A1D27-FBA7-E34B-B644-B2808F3E68A8}" sibTransId="{EEB51F93-8625-064F-84B3-754FC6A26CEF}"/>
    <dgm:cxn modelId="{74E0DDB2-A07D-F74B-9BD0-9D230BCADF19}" type="presParOf" srcId="{91E99BCE-3CAA-CE4C-A763-4B42C659CC8B}" destId="{F1305359-E89A-E248-BDAE-44B047EAF116}" srcOrd="0" destOrd="0" presId="urn:microsoft.com/office/officeart/2005/8/layout/hList3"/>
    <dgm:cxn modelId="{2360531A-E104-554A-B04A-6A4AD25C6651}" type="presParOf" srcId="{91E99BCE-3CAA-CE4C-A763-4B42C659CC8B}" destId="{AD06BE05-311D-2242-844E-E6A710FEAEE4}" srcOrd="1" destOrd="0" presId="urn:microsoft.com/office/officeart/2005/8/layout/hList3"/>
    <dgm:cxn modelId="{BB617D89-A4C8-BC40-86C3-1700F732A9E9}" type="presParOf" srcId="{AD06BE05-311D-2242-844E-E6A710FEAEE4}" destId="{250C4737-A841-8C48-A045-BF4D4D99D3A8}" srcOrd="0" destOrd="0" presId="urn:microsoft.com/office/officeart/2005/8/layout/hList3"/>
    <dgm:cxn modelId="{0DA79D3A-E33E-4D41-8217-6619F88A397E}" type="presParOf" srcId="{AD06BE05-311D-2242-844E-E6A710FEAEE4}" destId="{24D3949D-55D7-9843-BBF0-4DC75BF720C6}" srcOrd="1" destOrd="0" presId="urn:microsoft.com/office/officeart/2005/8/layout/hList3"/>
    <dgm:cxn modelId="{B48A301E-2550-504F-8173-B2FB84212D7A}" type="presParOf" srcId="{91E99BCE-3CAA-CE4C-A763-4B42C659CC8B}" destId="{30F57DEF-DA04-AE46-8A72-E185F1E3E46F}" srcOrd="2" destOrd="0" presId="urn:microsoft.com/office/officeart/2005/8/layout/h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305359-E89A-E248-BDAE-44B047EAF116}">
      <dsp:nvSpPr>
        <dsp:cNvPr id="0" name=""/>
        <dsp:cNvSpPr/>
      </dsp:nvSpPr>
      <dsp:spPr>
        <a:xfrm>
          <a:off x="0" y="0"/>
          <a:ext cx="7075803" cy="1121260"/>
        </a:xfrm>
        <a:prstGeom prst="rect">
          <a:avLst/>
        </a:prstGeom>
        <a:solidFill>
          <a:schemeClr val="accent1"/>
        </a:solidFill>
        <a:ln w="12700" cap="flat" cmpd="sng" algn="ctr">
          <a:solidFill>
            <a:schemeClr val="accent1">
              <a:shade val="50000"/>
            </a:schemeClr>
          </a:solidFill>
          <a:prstDash val="solid"/>
          <a:miter lim="800000"/>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US" sz="4400" b="0" kern="1200" dirty="0">
              <a:latin typeface="Century Gothic" panose="020B0502020202020204" pitchFamily="34" charset="0"/>
              <a:cs typeface="Gill Sans"/>
            </a:rPr>
            <a:t>Closed-ended Questions</a:t>
          </a:r>
        </a:p>
      </dsp:txBody>
      <dsp:txXfrm>
        <a:off x="0" y="0"/>
        <a:ext cx="7075803" cy="1121260"/>
      </dsp:txXfrm>
    </dsp:sp>
    <dsp:sp modelId="{250C4737-A841-8C48-A045-BF4D4D99D3A8}">
      <dsp:nvSpPr>
        <dsp:cNvPr id="0" name=""/>
        <dsp:cNvSpPr/>
      </dsp:nvSpPr>
      <dsp:spPr>
        <a:xfrm>
          <a:off x="0" y="1144830"/>
          <a:ext cx="3537901" cy="2354647"/>
        </a:xfrm>
        <a:prstGeom prst="rect">
          <a:avLst/>
        </a:prstGeom>
        <a:solidFill>
          <a:schemeClr val="lt1"/>
        </a:solidFill>
        <a:ln w="12700" cap="flat" cmpd="sng" algn="ctr">
          <a:solidFill>
            <a:schemeClr val="accent4"/>
          </a:solidFill>
          <a:prstDash val="solid"/>
          <a:miter lim="800000"/>
        </a:ln>
        <a:effectLst/>
      </dsp:spPr>
      <dsp:style>
        <a:lnRef idx="2">
          <a:schemeClr val="accent2"/>
        </a:lnRef>
        <a:fillRef idx="1">
          <a:schemeClr val="lt1"/>
        </a:fillRef>
        <a:effectRef idx="0">
          <a:schemeClr val="accent2"/>
        </a:effectRef>
        <a:fontRef idx="minor">
          <a:schemeClr val="dk1"/>
        </a:fontRef>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n-US" sz="3800" b="0" kern="1200" dirty="0">
              <a:latin typeface="Century Gothic" panose="020B0502020202020204" pitchFamily="34" charset="0"/>
              <a:cs typeface="Gill Sans"/>
            </a:rPr>
            <a:t>Advantages</a:t>
          </a:r>
        </a:p>
      </dsp:txBody>
      <dsp:txXfrm>
        <a:off x="0" y="1144830"/>
        <a:ext cx="3537901" cy="2354647"/>
      </dsp:txXfrm>
    </dsp:sp>
    <dsp:sp modelId="{24D3949D-55D7-9843-BBF0-4DC75BF720C6}">
      <dsp:nvSpPr>
        <dsp:cNvPr id="0" name=""/>
        <dsp:cNvSpPr/>
      </dsp:nvSpPr>
      <dsp:spPr>
        <a:xfrm>
          <a:off x="3537901" y="1144830"/>
          <a:ext cx="3537901" cy="2354647"/>
        </a:xfrm>
        <a:prstGeom prst="rect">
          <a:avLst/>
        </a:prstGeom>
        <a:blipFill rotWithShape="0">
          <a:blip xmlns:r="http://schemas.openxmlformats.org/officeDocument/2006/relationships" r:embed="rId1"/>
          <a:tile tx="0" ty="0" sx="100000" sy="100000" flip="none" algn="tl"/>
        </a:blipFill>
        <a:ln w="6350" cap="flat" cmpd="sng" algn="ctr">
          <a:solidFill>
            <a:schemeClr val="accent1">
              <a:lumMod val="20000"/>
              <a:lumOff val="80000"/>
            </a:schemeClr>
          </a:solidFill>
          <a:prstDash val="solid"/>
          <a:miter lim="800000"/>
        </a:ln>
        <a:effectLst/>
      </dsp:spPr>
      <dsp:style>
        <a:lnRef idx="1">
          <a:schemeClr val="accent2"/>
        </a:lnRef>
        <a:fillRef idx="2">
          <a:schemeClr val="accent2"/>
        </a:fillRef>
        <a:effectRef idx="1">
          <a:schemeClr val="accent2"/>
        </a:effectRef>
        <a:fontRef idx="minor">
          <a:schemeClr val="dk1"/>
        </a:fontRef>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n-US" sz="3800" b="0" kern="1200" dirty="0">
              <a:latin typeface="Rockwell" panose="02060603020205020403" pitchFamily="18" charset="0"/>
              <a:cs typeface="Gill Sans"/>
            </a:rPr>
            <a:t>Disadvantages</a:t>
          </a:r>
          <a:r>
            <a:rPr lang="en-US" sz="3800" b="0" kern="1200" dirty="0">
              <a:latin typeface="+mj-lt"/>
              <a:cs typeface="Gill Sans"/>
            </a:rPr>
            <a:t> </a:t>
          </a:r>
        </a:p>
      </dsp:txBody>
      <dsp:txXfrm>
        <a:off x="3537901" y="1144830"/>
        <a:ext cx="3537901" cy="2354647"/>
      </dsp:txXfrm>
    </dsp:sp>
    <dsp:sp modelId="{30F57DEF-DA04-AE46-8A72-E185F1E3E46F}">
      <dsp:nvSpPr>
        <dsp:cNvPr id="0" name=""/>
        <dsp:cNvSpPr/>
      </dsp:nvSpPr>
      <dsp:spPr>
        <a:xfrm>
          <a:off x="0" y="2968405"/>
          <a:ext cx="7075803" cy="261627"/>
        </a:xfrm>
        <a:prstGeom prst="rect">
          <a:avLst/>
        </a:prstGeom>
        <a:solidFill>
          <a:schemeClr val="accent1"/>
        </a:solidFill>
        <a:ln w="12700" cap="flat" cmpd="sng" algn="ctr">
          <a:solidFill>
            <a:schemeClr val="accent1">
              <a:shade val="50000"/>
            </a:schemeClr>
          </a:solidFill>
          <a:prstDash val="solid"/>
          <a:miter lim="800000"/>
        </a:ln>
        <a:effectLst/>
      </dsp:spPr>
      <dsp:style>
        <a:lnRef idx="2">
          <a:schemeClr val="accent1">
            <a:shade val="50000"/>
          </a:schemeClr>
        </a:lnRef>
        <a:fillRef idx="1">
          <a:schemeClr val="accent1"/>
        </a:fillRef>
        <a:effectRef idx="0">
          <a:schemeClr val="accent1"/>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305359-E89A-E248-BDAE-44B047EAF116}">
      <dsp:nvSpPr>
        <dsp:cNvPr id="0" name=""/>
        <dsp:cNvSpPr/>
      </dsp:nvSpPr>
      <dsp:spPr>
        <a:xfrm>
          <a:off x="0" y="14228"/>
          <a:ext cx="7107623" cy="1156807"/>
        </a:xfrm>
        <a:prstGeom prst="rect">
          <a:avLst/>
        </a:prstGeom>
        <a:solidFill>
          <a:schemeClr val="accent1"/>
        </a:solidFill>
        <a:ln w="12700" cap="flat" cmpd="sng" algn="ctr">
          <a:solidFill>
            <a:schemeClr val="accent1">
              <a:shade val="50000"/>
            </a:schemeClr>
          </a:solidFill>
          <a:prstDash val="solid"/>
          <a:miter lim="800000"/>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US" sz="4400" b="0" kern="1200" dirty="0">
              <a:latin typeface="Century Gothic" panose="020B0502020202020204" pitchFamily="34" charset="0"/>
              <a:cs typeface="Gill Sans"/>
            </a:rPr>
            <a:t>Open-ended Questions</a:t>
          </a:r>
        </a:p>
      </dsp:txBody>
      <dsp:txXfrm>
        <a:off x="0" y="14228"/>
        <a:ext cx="7107623" cy="1156807"/>
      </dsp:txXfrm>
    </dsp:sp>
    <dsp:sp modelId="{250C4737-A841-8C48-A045-BF4D4D99D3A8}">
      <dsp:nvSpPr>
        <dsp:cNvPr id="0" name=""/>
        <dsp:cNvSpPr/>
      </dsp:nvSpPr>
      <dsp:spPr>
        <a:xfrm>
          <a:off x="0" y="1181125"/>
          <a:ext cx="3553811" cy="2429296"/>
        </a:xfrm>
        <a:prstGeom prst="rect">
          <a:avLst/>
        </a:prstGeom>
        <a:solidFill>
          <a:schemeClr val="lt1"/>
        </a:solidFill>
        <a:ln w="12700" cap="flat" cmpd="sng" algn="ctr">
          <a:solidFill>
            <a:schemeClr val="accent4"/>
          </a:solidFill>
          <a:prstDash val="solid"/>
          <a:miter lim="800000"/>
        </a:ln>
        <a:effectLst/>
      </dsp:spPr>
      <dsp:style>
        <a:lnRef idx="2">
          <a:schemeClr val="accent2"/>
        </a:lnRef>
        <a:fillRef idx="1">
          <a:schemeClr val="lt1"/>
        </a:fillRef>
        <a:effectRef idx="0">
          <a:schemeClr val="accent2"/>
        </a:effectRef>
        <a:fontRef idx="minor">
          <a:schemeClr val="dk1"/>
        </a:fontRef>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n-US" sz="3800" b="0" kern="1200" dirty="0">
              <a:latin typeface="Century Gothic" panose="020B0502020202020204" pitchFamily="34" charset="0"/>
              <a:cs typeface="Gill Sans"/>
            </a:rPr>
            <a:t>Advantages</a:t>
          </a:r>
        </a:p>
      </dsp:txBody>
      <dsp:txXfrm>
        <a:off x="0" y="1181125"/>
        <a:ext cx="3553811" cy="2429296"/>
      </dsp:txXfrm>
    </dsp:sp>
    <dsp:sp modelId="{24D3949D-55D7-9843-BBF0-4DC75BF720C6}">
      <dsp:nvSpPr>
        <dsp:cNvPr id="0" name=""/>
        <dsp:cNvSpPr/>
      </dsp:nvSpPr>
      <dsp:spPr>
        <a:xfrm>
          <a:off x="3553811" y="1181125"/>
          <a:ext cx="3553811" cy="2429296"/>
        </a:xfrm>
        <a:prstGeom prst="rect">
          <a:avLst/>
        </a:prstGeom>
        <a:blipFill rotWithShape="0">
          <a:blip xmlns:r="http://schemas.openxmlformats.org/officeDocument/2006/relationships" r:embed="rId1"/>
          <a:tile tx="0" ty="0" sx="100000" sy="100000" flip="none" algn="tl"/>
        </a:blipFill>
        <a:ln w="6350" cap="flat" cmpd="sng" algn="ctr">
          <a:solidFill>
            <a:schemeClr val="accent1">
              <a:lumMod val="20000"/>
              <a:lumOff val="80000"/>
            </a:schemeClr>
          </a:solidFill>
          <a:prstDash val="solid"/>
          <a:miter lim="800000"/>
        </a:ln>
        <a:effectLst/>
      </dsp:spPr>
      <dsp:style>
        <a:lnRef idx="1">
          <a:schemeClr val="accent2"/>
        </a:lnRef>
        <a:fillRef idx="2">
          <a:schemeClr val="accent2"/>
        </a:fillRef>
        <a:effectRef idx="1">
          <a:schemeClr val="accent2"/>
        </a:effectRef>
        <a:fontRef idx="minor">
          <a:schemeClr val="dk1"/>
        </a:fontRef>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n-US" sz="3800" b="0" kern="1200" dirty="0">
              <a:latin typeface="Rockwell" panose="02060603020205020403" pitchFamily="18" charset="0"/>
              <a:cs typeface="Gill Sans"/>
            </a:rPr>
            <a:t>Disadvantages</a:t>
          </a:r>
          <a:r>
            <a:rPr lang="en-US" sz="3800" b="0" kern="1200" dirty="0">
              <a:latin typeface="+mj-lt"/>
              <a:cs typeface="Gill Sans"/>
            </a:rPr>
            <a:t> </a:t>
          </a:r>
        </a:p>
      </dsp:txBody>
      <dsp:txXfrm>
        <a:off x="3553811" y="1181125"/>
        <a:ext cx="3553811" cy="2429296"/>
      </dsp:txXfrm>
    </dsp:sp>
    <dsp:sp modelId="{30F57DEF-DA04-AE46-8A72-E185F1E3E46F}">
      <dsp:nvSpPr>
        <dsp:cNvPr id="0" name=""/>
        <dsp:cNvSpPr/>
      </dsp:nvSpPr>
      <dsp:spPr>
        <a:xfrm>
          <a:off x="0" y="3062512"/>
          <a:ext cx="7107623" cy="269921"/>
        </a:xfrm>
        <a:prstGeom prst="rect">
          <a:avLst/>
        </a:prstGeom>
        <a:solidFill>
          <a:schemeClr val="accent1"/>
        </a:solidFill>
        <a:ln w="12700" cap="flat" cmpd="sng" algn="ctr">
          <a:solidFill>
            <a:schemeClr val="accent1">
              <a:shade val="50000"/>
            </a:schemeClr>
          </a:solidFill>
          <a:prstDash val="solid"/>
          <a:miter lim="800000"/>
        </a:ln>
        <a:effectLst/>
      </dsp:spPr>
      <dsp:style>
        <a:lnRef idx="2">
          <a:schemeClr val="accent1">
            <a:shade val="50000"/>
          </a:schemeClr>
        </a:lnRef>
        <a:fillRef idx="1">
          <a:schemeClr val="accent1"/>
        </a:fillRef>
        <a:effectRef idx="0">
          <a:schemeClr val="accent1"/>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F06F67-69AA-4DD8-85DE-A5CD1DE14C69}" type="datetimeFigureOut">
              <a:rPr lang="en-US" smtClean="0"/>
              <a:t>9/29/22</a:t>
            </a:fld>
            <a:endParaRPr 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FFF94A3-515B-42C9-A632-CD8154351229}" type="slidenum">
              <a:rPr lang="en-US" smtClean="0"/>
              <a:t>‹#›</a:t>
            </a:fld>
            <a:endParaRPr lang="en-US"/>
          </a:p>
        </p:txBody>
      </p:sp>
    </p:spTree>
    <p:extLst>
      <p:ext uri="{BB962C8B-B14F-4D97-AF65-F5344CB8AC3E}">
        <p14:creationId xmlns:p14="http://schemas.microsoft.com/office/powerpoint/2010/main" val="8970734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files.eric.ed.gov/fulltext/EJ746291.pdf" TargetMode="External"/><Relationship Id="rId2" Type="http://schemas.openxmlformats.org/officeDocument/2006/relationships/slide" Target="../slides/slide20.xml"/><Relationship Id="rId1" Type="http://schemas.openxmlformats.org/officeDocument/2006/relationships/notesMaster" Target="../notesMasters/notesMaster1.xml"/><Relationship Id="rId4" Type="http://schemas.openxmlformats.org/officeDocument/2006/relationships/hyperlink" Target="http://research.msu.edu/survey-shows-scientists-value-honesty-curiosity/"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rightquestion.org/remote-learning-resources/" TargetMode="External"/><Relationship Id="rId2" Type="http://schemas.openxmlformats.org/officeDocument/2006/relationships/slide" Target="../slides/slide54.xml"/><Relationship Id="rId1" Type="http://schemas.openxmlformats.org/officeDocument/2006/relationships/notesMaster" Target="../notesMasters/notesMaster1.xml"/><Relationship Id="rId4" Type="http://schemas.openxmlformats.org/officeDocument/2006/relationships/hyperlink" Target="https://padlet.com/sarahwestbrook1/QFT2"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AF0A54D-AEF5-47F7-86B4-A4703E523AB7}" type="slidenum">
              <a:rPr lang="en-US" smtClean="0"/>
              <a:t>1</a:t>
            </a:fld>
            <a:endParaRPr lang="en-US"/>
          </a:p>
        </p:txBody>
      </p:sp>
    </p:spTree>
    <p:extLst>
      <p:ext uri="{BB962C8B-B14F-4D97-AF65-F5344CB8AC3E}">
        <p14:creationId xmlns:p14="http://schemas.microsoft.com/office/powerpoint/2010/main" val="2303521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First:</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Tizard, B., Hughes, M., Carmichael, H., &amp; Pinkerton, G. (1983). Children’s questions and adults’ answers. Journal of Child Psychology and Psychiatry, 24, 269-281.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Girls (mean age 3 years 11 months) from working class and middle class families asked </a:t>
            </a:r>
            <a:r>
              <a:rPr lang="en-US" sz="1200" b="1" kern="1200" dirty="0">
                <a:solidFill>
                  <a:schemeClr val="tx1"/>
                </a:solidFill>
                <a:effectLst/>
                <a:latin typeface="+mn-lt"/>
                <a:ea typeface="+mn-ea"/>
                <a:cs typeface="+mn-cs"/>
              </a:rPr>
              <a:t>24 and 29 questions per hour at home</a:t>
            </a:r>
            <a:r>
              <a:rPr lang="en-US" sz="1200" kern="1200" dirty="0">
                <a:solidFill>
                  <a:schemeClr val="tx1"/>
                </a:solidFill>
                <a:effectLst/>
                <a:latin typeface="+mn-lt"/>
                <a:ea typeface="+mn-ea"/>
                <a:cs typeface="+mn-cs"/>
              </a:rPr>
              <a:t>, respectively. </a:t>
            </a:r>
            <a:r>
              <a:rPr lang="en-US" sz="1200" b="1" u="none" strike="noStrike" kern="1200" dirty="0">
                <a:solidFill>
                  <a:schemeClr val="tx1"/>
                </a:solidFill>
                <a:effectLst/>
                <a:latin typeface="+mn-lt"/>
                <a:ea typeface="+mn-ea"/>
                <a:cs typeface="+mn-cs"/>
              </a:rPr>
              <a:t>At school, these same girls asked on average 1.4 and 3.7 questions per hour </a:t>
            </a:r>
            <a:r>
              <a:rPr lang="en-US" sz="1200" u="none" strike="noStrike" kern="1200" dirty="0">
                <a:solidFill>
                  <a:schemeClr val="tx1"/>
                </a:solidFill>
                <a:effectLst/>
                <a:latin typeface="+mn-lt"/>
                <a:ea typeface="+mn-ea"/>
                <a:cs typeface="+mn-cs"/>
              </a:rPr>
              <a:t>(working and middle class, respectively)</a:t>
            </a:r>
          </a:p>
          <a:p>
            <a:endParaRPr lang="en-US" dirty="0"/>
          </a:p>
          <a:p>
            <a:pPr rtl="0"/>
            <a:r>
              <a:rPr lang="en-US" dirty="0"/>
              <a:t>Second: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Good, T. L., </a:t>
            </a:r>
            <a:r>
              <a:rPr lang="en-US" sz="1200" dirty="0" err="1"/>
              <a:t>Slavings</a:t>
            </a:r>
            <a:r>
              <a:rPr lang="en-US" sz="1200" dirty="0"/>
              <a:t>, R. L., </a:t>
            </a:r>
            <a:r>
              <a:rPr lang="en-US" sz="1200" dirty="0" err="1"/>
              <a:t>Harel</a:t>
            </a:r>
            <a:r>
              <a:rPr lang="en-US" sz="1200" dirty="0"/>
              <a:t>, K., Emerson, H. (1987</a:t>
            </a:r>
            <a:r>
              <a:rPr lang="en-US" sz="1200" dirty="0">
                <a:solidFill>
                  <a:srgbClr val="000000"/>
                </a:solidFill>
              </a:rPr>
              <a:t>)</a:t>
            </a:r>
            <a:r>
              <a:rPr lang="en-US" sz="1200" dirty="0">
                <a:solidFill>
                  <a:schemeClr val="tx1"/>
                </a:solidFill>
              </a:rPr>
              <a:t>.</a:t>
            </a:r>
            <a:r>
              <a:rPr lang="en-US" dirty="0"/>
              <a:t> Student Passivity: A Study of Question Asking in K-12 Classrooms</a:t>
            </a:r>
            <a:r>
              <a:rPr lang="en-US" sz="1200" kern="1200" dirty="0">
                <a:solidFill>
                  <a:schemeClr val="tx1"/>
                </a:solidFill>
                <a:effectLst/>
                <a:latin typeface="+mn-lt"/>
                <a:ea typeface="+mn-ea"/>
                <a:cs typeface="+mn-cs"/>
              </a:rPr>
              <a:t>.</a:t>
            </a:r>
            <a:r>
              <a:rPr lang="en-US" sz="1200" kern="1200" baseline="0" dirty="0">
                <a:solidFill>
                  <a:schemeClr val="tx1"/>
                </a:solidFill>
                <a:effectLst/>
                <a:latin typeface="+mn-lt"/>
                <a:ea typeface="+mn-ea"/>
                <a:cs typeface="+mn-cs"/>
              </a:rPr>
              <a:t> </a:t>
            </a:r>
            <a:r>
              <a:rPr lang="en-US" dirty="0"/>
              <a:t>Sociology of Education</a:t>
            </a:r>
            <a:r>
              <a:rPr lang="en-US" sz="1200" kern="1200" dirty="0">
                <a:solidFill>
                  <a:schemeClr val="tx1"/>
                </a:solidFill>
                <a:effectLst/>
                <a:latin typeface="+mn-lt"/>
                <a:ea typeface="+mn-ea"/>
                <a:cs typeface="+mn-cs"/>
              </a:rPr>
              <a:t>, </a:t>
            </a:r>
            <a:r>
              <a:rPr lang="en-US" dirty="0"/>
              <a:t>60</a:t>
            </a:r>
            <a:r>
              <a:rPr lang="en-US" sz="1200" kern="1200" dirty="0">
                <a:solidFill>
                  <a:schemeClr val="tx1"/>
                </a:solidFill>
                <a:effectLst/>
                <a:latin typeface="+mn-lt"/>
                <a:ea typeface="+mn-ea"/>
                <a:cs typeface="+mn-cs"/>
              </a:rPr>
              <a:t>, 187</a:t>
            </a:r>
            <a:r>
              <a:rPr lang="en-US" sz="1200" kern="1200" baseline="0" dirty="0">
                <a:solidFill>
                  <a:schemeClr val="tx1"/>
                </a:solidFill>
                <a:effectLst/>
                <a:latin typeface="+mn-lt"/>
                <a:ea typeface="+mn-ea"/>
                <a:cs typeface="+mn-cs"/>
              </a:rPr>
              <a:t> &amp; 189</a:t>
            </a:r>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Classroom</a:t>
            </a:r>
            <a:r>
              <a:rPr lang="en-US" sz="1200" kern="1200" baseline="0" dirty="0">
                <a:solidFill>
                  <a:schemeClr val="tx1"/>
                </a:solidFill>
                <a:effectLst/>
                <a:latin typeface="+mn-lt"/>
                <a:ea typeface="+mn-ea"/>
                <a:cs typeface="+mn-cs"/>
              </a:rPr>
              <a:t> observations made across 22 k-12 classrooms which tracked students’ question asking behavior showed that in upper grades, </a:t>
            </a:r>
            <a:r>
              <a:rPr lang="en-US" b="1" dirty="0"/>
              <a:t>low-achieving students ask fewer questions in a</a:t>
            </a:r>
            <a:r>
              <a:rPr lang="en-US" b="1" baseline="0" dirty="0"/>
              <a:t> 50 minute class period</a:t>
            </a:r>
            <a:r>
              <a:rPr lang="en-US" b="1" dirty="0"/>
              <a:t> than other students. </a:t>
            </a:r>
            <a:r>
              <a:rPr lang="en-US" sz="1200" dirty="0">
                <a:solidFill>
                  <a:srgbClr val="000000"/>
                </a:solidFill>
              </a:rPr>
              <a:t>: On average,</a:t>
            </a:r>
            <a:r>
              <a:rPr lang="en-US" sz="1200" baseline="0" dirty="0">
                <a:solidFill>
                  <a:srgbClr val="000000"/>
                </a:solidFill>
              </a:rPr>
              <a:t> high achieving students asked 3.7X the number of questions middle and low achieving students asked in the high school grades.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Quote</a:t>
            </a:r>
            <a:r>
              <a:rPr lang="en-US" baseline="0" dirty="0"/>
              <a:t> from study: </a:t>
            </a:r>
            <a:r>
              <a:rPr lang="en-US" dirty="0"/>
              <a:t>The data in Table 2 indicate that low achievers in upper grades ask fewer questions than younger low achievers. Tables 2 and 3 also show that low-achieving students continue to be active participants through the third grade; however, by the sixth grade, they have become relatively passive. The data thus support the view that low-achieving elementary students learn to avoid asking questions in the classroom. </a:t>
            </a:r>
            <a:r>
              <a:rPr lang="en-US" b="1" dirty="0"/>
              <a:t>In higher grades,</a:t>
            </a:r>
            <a:r>
              <a:rPr lang="en-US" b="1" baseline="0" dirty="0"/>
              <a:t> </a:t>
            </a:r>
            <a:r>
              <a:rPr lang="en-US" b="1" dirty="0"/>
              <a:t>it is clear that low-achieving students ask fewer questions in class than other students.</a:t>
            </a:r>
            <a:endParaRPr lang="en-US" sz="1200" b="1" kern="1200" dirty="0">
              <a:solidFill>
                <a:schemeClr val="tx1"/>
              </a:solidFill>
              <a:effectLst/>
              <a:latin typeface="+mn-lt"/>
              <a:ea typeface="+mn-ea"/>
              <a:cs typeface="+mn-cs"/>
            </a:endParaRPr>
          </a:p>
          <a:p>
            <a:br>
              <a:rPr lang="en-US" dirty="0"/>
            </a:b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FF94A3-515B-42C9-A632-CD815435122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875938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FF94A3-515B-42C9-A632-CD8154351229}" type="slidenum">
              <a:rPr lang="en-US" smtClean="0"/>
              <a:t>18</a:t>
            </a:fld>
            <a:endParaRPr lang="en-US"/>
          </a:p>
        </p:txBody>
      </p:sp>
    </p:spTree>
    <p:extLst>
      <p:ext uri="{BB962C8B-B14F-4D97-AF65-F5344CB8AC3E}">
        <p14:creationId xmlns:p14="http://schemas.microsoft.com/office/powerpoint/2010/main" val="16066598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46350" y="876300"/>
            <a:ext cx="4203700" cy="2365375"/>
          </a:xfrm>
        </p:spPr>
      </p:sp>
      <p:sp>
        <p:nvSpPr>
          <p:cNvPr id="3" name="Notes Placeholder 2"/>
          <p:cNvSpPr>
            <a:spLocks noGrp="1"/>
          </p:cNvSpPr>
          <p:nvPr>
            <p:ph type="body" idx="1"/>
          </p:nvPr>
        </p:nvSpPr>
        <p:spPr/>
        <p:txBody>
          <a:bodyPr/>
          <a:lstStyle/>
          <a:p>
            <a:r>
              <a:rPr lang="en-US" dirty="0"/>
              <a:t>UC Davis</a:t>
            </a:r>
            <a:r>
              <a:rPr lang="en-US" baseline="0" dirty="0"/>
              <a:t> Research Linking Curiosity to Memory (UC Davis) 2014</a:t>
            </a:r>
          </a:p>
          <a:p>
            <a:endParaRPr lang="en-US" baseline="0" dirty="0"/>
          </a:p>
          <a:p>
            <a:r>
              <a:rPr lang="en-US" dirty="0"/>
              <a:t>The </a:t>
            </a:r>
            <a:r>
              <a:rPr lang="en-US" dirty="0">
                <a:hlinkClick r:id="rId3"/>
              </a:rPr>
              <a:t>Fullerton Longitudinal Study (FLS)</a:t>
            </a:r>
            <a:r>
              <a:rPr lang="en-US" dirty="0"/>
              <a:t>, a 30-plus year study of the development of giftedness across various points in time conducted by Adele and Allen Gottfried of California State University ”This finding has strong implications for the development of STEM considering that curiosity is a </a:t>
            </a:r>
            <a:r>
              <a:rPr lang="en-US" dirty="0">
                <a:hlinkClick r:id="rId4"/>
              </a:rPr>
              <a:t>fundamental predictor of the aspiration to become a scientist.</a:t>
            </a:r>
            <a:r>
              <a:rPr lang="en-US" dirty="0"/>
              <a:t>” </a:t>
            </a:r>
          </a:p>
          <a:p>
            <a:endParaRPr lang="en-US" dirty="0"/>
          </a:p>
          <a:p>
            <a:r>
              <a:rPr lang="en-US" dirty="0"/>
              <a:t>S. von </a:t>
            </a:r>
            <a:r>
              <a:rPr lang="en-US" dirty="0" err="1"/>
              <a:t>Stumm</a:t>
            </a:r>
            <a:r>
              <a:rPr lang="en-US" dirty="0"/>
              <a:t>, B. Hell, T. Chamorro-</a:t>
            </a:r>
            <a:r>
              <a:rPr lang="en-US" dirty="0" err="1"/>
              <a:t>Premuzic</a:t>
            </a:r>
            <a:r>
              <a:rPr lang="en-US" dirty="0"/>
              <a:t>. </a:t>
            </a:r>
            <a:r>
              <a:rPr lang="en-US" b="1" dirty="0"/>
              <a:t>The Hungry Mind: Intellectual Curiosity Is the Third Pillar of Academic Performance</a:t>
            </a:r>
            <a:r>
              <a:rPr lang="en-US" dirty="0"/>
              <a:t>. </a:t>
            </a:r>
            <a:r>
              <a:rPr lang="en-US" i="1" dirty="0"/>
              <a:t>Perspectives on Psychological Science</a:t>
            </a:r>
            <a:r>
              <a:rPr lang="en-US" dirty="0"/>
              <a:t>, 2011 meta-analysis shows They found that curiosity did, indeed, influence academic performance. In fact, it had quite a large effect, about the same as conscientiousness. When put together, conscientiousness and curiosity had as big an effect on performance as intelligence.</a:t>
            </a:r>
          </a:p>
        </p:txBody>
      </p:sp>
      <p:sp>
        <p:nvSpPr>
          <p:cNvPr id="4" name="Slide Number Placeholder 3"/>
          <p:cNvSpPr>
            <a:spLocks noGrp="1"/>
          </p:cNvSpPr>
          <p:nvPr>
            <p:ph type="sldNum" sz="quarter" idx="10"/>
          </p:nvPr>
        </p:nvSpPr>
        <p:spPr/>
        <p:txBody>
          <a:bodyPr/>
          <a:lstStyle/>
          <a:p>
            <a:pPr defTabSz="465887">
              <a:defRPr/>
            </a:pPr>
            <a:fld id="{DA874CE0-4909-6048-B317-2721B0FEF0DC}" type="slidenum">
              <a:rPr lang="en-US">
                <a:solidFill>
                  <a:prstClr val="black"/>
                </a:solidFill>
                <a:latin typeface="Calibri"/>
              </a:rPr>
              <a:pPr defTabSz="465887">
                <a:defRPr/>
              </a:pPr>
              <a:t>20</a:t>
            </a:fld>
            <a:endParaRPr lang="en-US">
              <a:solidFill>
                <a:prstClr val="black"/>
              </a:solidFill>
              <a:latin typeface="Calibri"/>
            </a:endParaRPr>
          </a:p>
        </p:txBody>
      </p:sp>
    </p:spTree>
    <p:extLst>
      <p:ext uri="{BB962C8B-B14F-4D97-AF65-F5344CB8AC3E}">
        <p14:creationId xmlns:p14="http://schemas.microsoft.com/office/powerpoint/2010/main" val="15318572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FF94A3-515B-42C9-A632-CD8154351229}" type="slidenum">
              <a:rPr lang="en-US" smtClean="0"/>
              <a:t>21</a:t>
            </a:fld>
            <a:endParaRPr lang="en-US"/>
          </a:p>
        </p:txBody>
      </p:sp>
    </p:spTree>
    <p:extLst>
      <p:ext uri="{BB962C8B-B14F-4D97-AF65-F5344CB8AC3E}">
        <p14:creationId xmlns:p14="http://schemas.microsoft.com/office/powerpoint/2010/main" val="14647143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74CE0-4909-6048-B317-2721B0FEF0D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285878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74CE0-4909-6048-B317-2721B0FEF0D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951420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400"/>
              <a:buNone/>
            </a:pPr>
            <a:endParaRPr lang="en-US" dirty="0"/>
          </a:p>
          <a:p>
            <a:endParaRPr lang="en-US" dirty="0"/>
          </a:p>
        </p:txBody>
      </p:sp>
      <p:sp>
        <p:nvSpPr>
          <p:cNvPr id="4" name="Slide Number Placeholder 3"/>
          <p:cNvSpPr>
            <a:spLocks noGrp="1"/>
          </p:cNvSpPr>
          <p:nvPr>
            <p:ph type="sldNum" sz="quarter" idx="10"/>
          </p:nvPr>
        </p:nvSpPr>
        <p:spPr/>
        <p:txBody>
          <a:bodyPr/>
          <a:lstStyle/>
          <a:p>
            <a:fld id="{EFFF94A3-515B-42C9-A632-CD8154351229}" type="slidenum">
              <a:rPr lang="en-US" smtClean="0"/>
              <a:t>25</a:t>
            </a:fld>
            <a:endParaRPr lang="en-US"/>
          </a:p>
        </p:txBody>
      </p:sp>
    </p:spTree>
    <p:extLst>
      <p:ext uri="{BB962C8B-B14F-4D97-AF65-F5344CB8AC3E}">
        <p14:creationId xmlns:p14="http://schemas.microsoft.com/office/powerpoint/2010/main" val="4331167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bwMode="auto">
          <a:xfrm>
            <a:off x="2546350" y="876300"/>
            <a:ext cx="4203700" cy="2365375"/>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03427"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endParaRPr lang="en-US" altLang="en-US"/>
          </a:p>
        </p:txBody>
      </p:sp>
      <p:sp>
        <p:nvSpPr>
          <p:cNvPr id="103428"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Rockwell" panose="02060603020205020403" pitchFamily="18" charset="0"/>
                <a:ea typeface="MS PGothic" panose="020B0600070205080204" pitchFamily="34" charset="-128"/>
              </a:defRPr>
            </a:lvl1pPr>
            <a:lvl2pPr marL="38652428" indent="-38186541">
              <a:defRPr>
                <a:solidFill>
                  <a:schemeClr val="tx1"/>
                </a:solidFill>
                <a:latin typeface="Rockwell" panose="02060603020205020403" pitchFamily="18" charset="0"/>
                <a:ea typeface="MS PGothic" panose="020B0600070205080204" pitchFamily="34" charset="-128"/>
              </a:defRPr>
            </a:lvl2pPr>
            <a:lvl3pPr marL="1164717" indent="-232943">
              <a:defRPr>
                <a:solidFill>
                  <a:schemeClr val="tx1"/>
                </a:solidFill>
                <a:latin typeface="Rockwell" panose="02060603020205020403" pitchFamily="18" charset="0"/>
                <a:ea typeface="MS PGothic" panose="020B0600070205080204" pitchFamily="34" charset="-128"/>
              </a:defRPr>
            </a:lvl3pPr>
            <a:lvl4pPr marL="1630604" indent="-232943">
              <a:defRPr>
                <a:solidFill>
                  <a:schemeClr val="tx1"/>
                </a:solidFill>
                <a:latin typeface="Rockwell" panose="02060603020205020403" pitchFamily="18" charset="0"/>
                <a:ea typeface="MS PGothic" panose="020B0600070205080204" pitchFamily="34" charset="-128"/>
              </a:defRPr>
            </a:lvl4pPr>
            <a:lvl5pPr marL="2096491" indent="-232943">
              <a:defRPr>
                <a:solidFill>
                  <a:schemeClr val="tx1"/>
                </a:solidFill>
                <a:latin typeface="Rockwell" panose="02060603020205020403" pitchFamily="18" charset="0"/>
                <a:ea typeface="MS PGothic" panose="020B0600070205080204" pitchFamily="34" charset="-128"/>
              </a:defRPr>
            </a:lvl5pPr>
            <a:lvl6pPr marL="2562377" indent="-232943" defTabSz="465887"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6pPr>
            <a:lvl7pPr marL="3028264" indent="-232943" defTabSz="465887"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7pPr>
            <a:lvl8pPr marL="3494151" indent="-232943" defTabSz="465887"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8pPr>
            <a:lvl9pPr marL="3960038" indent="-232943" defTabSz="465887"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9pPr>
          </a:lstStyle>
          <a:p>
            <a:pPr defTabSz="465887" fontAlgn="base">
              <a:spcBef>
                <a:spcPct val="0"/>
              </a:spcBef>
              <a:spcAft>
                <a:spcPct val="0"/>
              </a:spcAft>
              <a:defRPr/>
            </a:pPr>
            <a:fld id="{0E9A970D-EEEB-41F7-ABA4-50EC13D51AB9}" type="slidenum">
              <a:rPr lang="en-US" altLang="en-US">
                <a:solidFill>
                  <a:prstClr val="black"/>
                </a:solidFill>
                <a:latin typeface="Calibri" panose="020F0502020204030204" pitchFamily="34" charset="0"/>
              </a:rPr>
              <a:pPr defTabSz="465887" fontAlgn="base">
                <a:spcBef>
                  <a:spcPct val="0"/>
                </a:spcBef>
                <a:spcAft>
                  <a:spcPct val="0"/>
                </a:spcAft>
                <a:defRPr/>
              </a:pPr>
              <a:t>26</a:t>
            </a:fld>
            <a:endParaRPr lang="en-US" altLang="en-US">
              <a:solidFill>
                <a:prstClr val="black"/>
              </a:solidFill>
              <a:latin typeface="Calibri" panose="020F0502020204030204" pitchFamily="34" charset="0"/>
            </a:endParaRPr>
          </a:p>
        </p:txBody>
      </p:sp>
    </p:spTree>
    <p:extLst>
      <p:ext uri="{BB962C8B-B14F-4D97-AF65-F5344CB8AC3E}">
        <p14:creationId xmlns:p14="http://schemas.microsoft.com/office/powerpoint/2010/main" val="16880934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FF94A3-515B-42C9-A632-CD8154351229}" type="slidenum">
              <a:rPr lang="en-US" smtClean="0"/>
              <a:t>27</a:t>
            </a:fld>
            <a:endParaRPr lang="en-US"/>
          </a:p>
        </p:txBody>
      </p:sp>
    </p:spTree>
    <p:extLst>
      <p:ext uri="{BB962C8B-B14F-4D97-AF65-F5344CB8AC3E}">
        <p14:creationId xmlns:p14="http://schemas.microsoft.com/office/powerpoint/2010/main" val="10940702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FF94A3-515B-42C9-A632-CD8154351229}" type="slidenum">
              <a:rPr lang="en-US" smtClean="0"/>
              <a:t>28</a:t>
            </a:fld>
            <a:endParaRPr lang="en-US"/>
          </a:p>
        </p:txBody>
      </p:sp>
    </p:spTree>
    <p:extLst>
      <p:ext uri="{BB962C8B-B14F-4D97-AF65-F5344CB8AC3E}">
        <p14:creationId xmlns:p14="http://schemas.microsoft.com/office/powerpoint/2010/main" val="42880336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aseline="0" dirty="0"/>
              <a:t>Add poll</a:t>
            </a:r>
          </a:p>
        </p:txBody>
      </p:sp>
      <p:sp>
        <p:nvSpPr>
          <p:cNvPr id="4" name="Slide Number Placeholder 3"/>
          <p:cNvSpPr>
            <a:spLocks noGrp="1"/>
          </p:cNvSpPr>
          <p:nvPr>
            <p:ph type="sldNum" sz="quarter" idx="10"/>
          </p:nvPr>
        </p:nvSpPr>
        <p:spPr/>
        <p:txBody>
          <a:bodyPr/>
          <a:lstStyle/>
          <a:p>
            <a:fld id="{EFFF94A3-515B-42C9-A632-CD8154351229}" type="slidenum">
              <a:rPr lang="en-US" smtClean="0"/>
              <a:t>2</a:t>
            </a:fld>
            <a:endParaRPr lang="en-US"/>
          </a:p>
        </p:txBody>
      </p:sp>
    </p:spTree>
    <p:extLst>
      <p:ext uri="{BB962C8B-B14F-4D97-AF65-F5344CB8AC3E}">
        <p14:creationId xmlns:p14="http://schemas.microsoft.com/office/powerpoint/2010/main" val="20001701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46350" y="876300"/>
            <a:ext cx="4203700" cy="23653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465887">
              <a:defRPr/>
            </a:pPr>
            <a:fld id="{DA874CE0-4909-6048-B317-2721B0FEF0DC}" type="slidenum">
              <a:rPr lang="en-US">
                <a:solidFill>
                  <a:prstClr val="black"/>
                </a:solidFill>
                <a:latin typeface="Calibri"/>
              </a:rPr>
              <a:pPr defTabSz="465887">
                <a:defRPr/>
              </a:pPr>
              <a:t>29</a:t>
            </a:fld>
            <a:endParaRPr lang="en-US">
              <a:solidFill>
                <a:prstClr val="black"/>
              </a:solidFill>
              <a:latin typeface="Calibri"/>
            </a:endParaRPr>
          </a:p>
        </p:txBody>
      </p:sp>
    </p:spTree>
    <p:extLst>
      <p:ext uri="{BB962C8B-B14F-4D97-AF65-F5344CB8AC3E}">
        <p14:creationId xmlns:p14="http://schemas.microsoft.com/office/powerpoint/2010/main" val="20632910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46350" y="876300"/>
            <a:ext cx="4203700" cy="2365375"/>
          </a:xfrm>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400"/>
              <a:buNone/>
            </a:pPr>
            <a:r>
              <a:rPr lang="en-US" dirty="0"/>
              <a:t>The point here is that the closed-ended questions are equally useful as open-ended!</a:t>
            </a:r>
            <a:endParaRPr lang="en-US" baseline="0" dirty="0"/>
          </a:p>
        </p:txBody>
      </p:sp>
      <p:sp>
        <p:nvSpPr>
          <p:cNvPr id="4" name="Slide Number Placeholder 3"/>
          <p:cNvSpPr>
            <a:spLocks noGrp="1"/>
          </p:cNvSpPr>
          <p:nvPr>
            <p:ph type="sldNum" sz="quarter" idx="10"/>
          </p:nvPr>
        </p:nvSpPr>
        <p:spPr/>
        <p:txBody>
          <a:bodyPr/>
          <a:lstStyle/>
          <a:p>
            <a:pPr defTabSz="465887">
              <a:defRPr/>
            </a:pPr>
            <a:fld id="{DA874CE0-4909-6048-B317-2721B0FEF0DC}" type="slidenum">
              <a:rPr lang="en-US">
                <a:solidFill>
                  <a:prstClr val="black"/>
                </a:solidFill>
                <a:latin typeface="Calibri"/>
              </a:rPr>
              <a:pPr defTabSz="465887">
                <a:defRPr/>
              </a:pPr>
              <a:t>30</a:t>
            </a:fld>
            <a:endParaRPr lang="en-US">
              <a:solidFill>
                <a:prstClr val="black"/>
              </a:solidFill>
              <a:latin typeface="Calibri"/>
            </a:endParaRPr>
          </a:p>
        </p:txBody>
      </p:sp>
    </p:spTree>
    <p:extLst>
      <p:ext uri="{BB962C8B-B14F-4D97-AF65-F5344CB8AC3E}">
        <p14:creationId xmlns:p14="http://schemas.microsoft.com/office/powerpoint/2010/main" val="31917811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bwMode="auto">
          <a:xfrm>
            <a:off x="2546350" y="876300"/>
            <a:ext cx="4203700" cy="2365375"/>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09571"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endParaRPr lang="en-US" altLang="en-US" dirty="0"/>
          </a:p>
        </p:txBody>
      </p:sp>
      <p:sp>
        <p:nvSpPr>
          <p:cNvPr id="109572"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Rockwell" panose="02060603020205020403" pitchFamily="18" charset="0"/>
                <a:ea typeface="MS PGothic" pitchFamily="34" charset="-128"/>
              </a:defRPr>
            </a:lvl1pPr>
            <a:lvl2pPr marL="38652428" indent="-38186541">
              <a:defRPr>
                <a:solidFill>
                  <a:schemeClr val="tx1"/>
                </a:solidFill>
                <a:latin typeface="Rockwell" panose="02060603020205020403" pitchFamily="18" charset="0"/>
                <a:ea typeface="MS PGothic" pitchFamily="34" charset="-128"/>
              </a:defRPr>
            </a:lvl2pPr>
            <a:lvl3pPr marL="1164717" indent="-232943">
              <a:defRPr>
                <a:solidFill>
                  <a:schemeClr val="tx1"/>
                </a:solidFill>
                <a:latin typeface="Rockwell" panose="02060603020205020403" pitchFamily="18" charset="0"/>
                <a:ea typeface="MS PGothic" pitchFamily="34" charset="-128"/>
              </a:defRPr>
            </a:lvl3pPr>
            <a:lvl4pPr marL="1630604" indent="-232943">
              <a:defRPr>
                <a:solidFill>
                  <a:schemeClr val="tx1"/>
                </a:solidFill>
                <a:latin typeface="Rockwell" panose="02060603020205020403" pitchFamily="18" charset="0"/>
                <a:ea typeface="MS PGothic" pitchFamily="34" charset="-128"/>
              </a:defRPr>
            </a:lvl4pPr>
            <a:lvl5pPr marL="2096491" indent="-232943">
              <a:defRPr>
                <a:solidFill>
                  <a:schemeClr val="tx1"/>
                </a:solidFill>
                <a:latin typeface="Rockwell" panose="02060603020205020403" pitchFamily="18" charset="0"/>
                <a:ea typeface="MS PGothic" pitchFamily="34" charset="-128"/>
              </a:defRPr>
            </a:lvl5pPr>
            <a:lvl6pPr marL="2562377" indent="-232943" defTabSz="465887" eaLnBrk="0" fontAlgn="base" hangingPunct="0">
              <a:spcBef>
                <a:spcPct val="0"/>
              </a:spcBef>
              <a:spcAft>
                <a:spcPct val="0"/>
              </a:spcAft>
              <a:defRPr>
                <a:solidFill>
                  <a:schemeClr val="tx1"/>
                </a:solidFill>
                <a:latin typeface="Rockwell" panose="02060603020205020403" pitchFamily="18" charset="0"/>
                <a:ea typeface="MS PGothic" pitchFamily="34" charset="-128"/>
              </a:defRPr>
            </a:lvl6pPr>
            <a:lvl7pPr marL="3028264" indent="-232943" defTabSz="465887" eaLnBrk="0" fontAlgn="base" hangingPunct="0">
              <a:spcBef>
                <a:spcPct val="0"/>
              </a:spcBef>
              <a:spcAft>
                <a:spcPct val="0"/>
              </a:spcAft>
              <a:defRPr>
                <a:solidFill>
                  <a:schemeClr val="tx1"/>
                </a:solidFill>
                <a:latin typeface="Rockwell" panose="02060603020205020403" pitchFamily="18" charset="0"/>
                <a:ea typeface="MS PGothic" pitchFamily="34" charset="-128"/>
              </a:defRPr>
            </a:lvl7pPr>
            <a:lvl8pPr marL="3494151" indent="-232943" defTabSz="465887" eaLnBrk="0" fontAlgn="base" hangingPunct="0">
              <a:spcBef>
                <a:spcPct val="0"/>
              </a:spcBef>
              <a:spcAft>
                <a:spcPct val="0"/>
              </a:spcAft>
              <a:defRPr>
                <a:solidFill>
                  <a:schemeClr val="tx1"/>
                </a:solidFill>
                <a:latin typeface="Rockwell" panose="02060603020205020403" pitchFamily="18" charset="0"/>
                <a:ea typeface="MS PGothic" pitchFamily="34" charset="-128"/>
              </a:defRPr>
            </a:lvl8pPr>
            <a:lvl9pPr marL="3960038" indent="-232943" defTabSz="465887" eaLnBrk="0" fontAlgn="base" hangingPunct="0">
              <a:spcBef>
                <a:spcPct val="0"/>
              </a:spcBef>
              <a:spcAft>
                <a:spcPct val="0"/>
              </a:spcAft>
              <a:defRPr>
                <a:solidFill>
                  <a:schemeClr val="tx1"/>
                </a:solidFill>
                <a:latin typeface="Rockwell" panose="02060603020205020403" pitchFamily="18" charset="0"/>
                <a:ea typeface="MS PGothic" pitchFamily="34" charset="-128"/>
              </a:defRPr>
            </a:lvl9pPr>
          </a:lstStyle>
          <a:p>
            <a:pPr defTabSz="465887" fontAlgn="base">
              <a:spcBef>
                <a:spcPct val="0"/>
              </a:spcBef>
              <a:spcAft>
                <a:spcPct val="0"/>
              </a:spcAft>
              <a:defRPr/>
            </a:pPr>
            <a:fld id="{F388BD8A-AA68-4788-9541-F921EC8B5F2E}" type="slidenum">
              <a:rPr lang="en-US" altLang="en-US">
                <a:solidFill>
                  <a:prstClr val="black"/>
                </a:solidFill>
                <a:latin typeface="Calibri" panose="020F0502020204030204" pitchFamily="34" charset="0"/>
              </a:rPr>
              <a:pPr defTabSz="465887" fontAlgn="base">
                <a:spcBef>
                  <a:spcPct val="0"/>
                </a:spcBef>
                <a:spcAft>
                  <a:spcPct val="0"/>
                </a:spcAft>
                <a:defRPr/>
              </a:pPr>
              <a:t>31</a:t>
            </a:fld>
            <a:endParaRPr lang="en-US" altLang="en-US">
              <a:solidFill>
                <a:prstClr val="black"/>
              </a:solidFill>
              <a:latin typeface="Calibri" panose="020F0502020204030204" pitchFamily="34" charset="0"/>
            </a:endParaRPr>
          </a:p>
        </p:txBody>
      </p:sp>
    </p:spTree>
    <p:extLst>
      <p:ext uri="{BB962C8B-B14F-4D97-AF65-F5344CB8AC3E}">
        <p14:creationId xmlns:p14="http://schemas.microsoft.com/office/powerpoint/2010/main" val="17979382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FF94A3-515B-42C9-A632-CD8154351229}" type="slidenum">
              <a:rPr lang="en-US" smtClean="0"/>
              <a:t>32</a:t>
            </a:fld>
            <a:endParaRPr lang="en-US"/>
          </a:p>
        </p:txBody>
      </p:sp>
    </p:spTree>
    <p:extLst>
      <p:ext uri="{BB962C8B-B14F-4D97-AF65-F5344CB8AC3E}">
        <p14:creationId xmlns:p14="http://schemas.microsoft.com/office/powerpoint/2010/main" val="11478188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EFFF94A3-515B-42C9-A632-CD8154351229}" type="slidenum">
              <a:rPr lang="en-US" smtClean="0"/>
              <a:t>33</a:t>
            </a:fld>
            <a:endParaRPr lang="en-US"/>
          </a:p>
        </p:txBody>
      </p:sp>
    </p:spTree>
    <p:extLst>
      <p:ext uri="{BB962C8B-B14F-4D97-AF65-F5344CB8AC3E}">
        <p14:creationId xmlns:p14="http://schemas.microsoft.com/office/powerpoint/2010/main" val="14826169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bwMode="auto">
          <a:xfrm>
            <a:off x="2546350" y="876300"/>
            <a:ext cx="4203700" cy="2365375"/>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13667"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endParaRPr lang="en-US" altLang="en-US"/>
          </a:p>
        </p:txBody>
      </p:sp>
      <p:sp>
        <p:nvSpPr>
          <p:cNvPr id="113668"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Rockwell" panose="02060603020205020403" pitchFamily="18" charset="0"/>
                <a:ea typeface="MS PGothic" pitchFamily="34" charset="-128"/>
              </a:defRPr>
            </a:lvl1pPr>
            <a:lvl2pPr marL="38652428" indent="-38186541">
              <a:defRPr>
                <a:solidFill>
                  <a:schemeClr val="tx1"/>
                </a:solidFill>
                <a:latin typeface="Rockwell" panose="02060603020205020403" pitchFamily="18" charset="0"/>
                <a:ea typeface="MS PGothic" pitchFamily="34" charset="-128"/>
              </a:defRPr>
            </a:lvl2pPr>
            <a:lvl3pPr marL="1164717" indent="-232943">
              <a:defRPr>
                <a:solidFill>
                  <a:schemeClr val="tx1"/>
                </a:solidFill>
                <a:latin typeface="Rockwell" panose="02060603020205020403" pitchFamily="18" charset="0"/>
                <a:ea typeface="MS PGothic" pitchFamily="34" charset="-128"/>
              </a:defRPr>
            </a:lvl3pPr>
            <a:lvl4pPr marL="1630604" indent="-232943">
              <a:defRPr>
                <a:solidFill>
                  <a:schemeClr val="tx1"/>
                </a:solidFill>
                <a:latin typeface="Rockwell" panose="02060603020205020403" pitchFamily="18" charset="0"/>
                <a:ea typeface="MS PGothic" pitchFamily="34" charset="-128"/>
              </a:defRPr>
            </a:lvl4pPr>
            <a:lvl5pPr marL="2096491" indent="-232943">
              <a:defRPr>
                <a:solidFill>
                  <a:schemeClr val="tx1"/>
                </a:solidFill>
                <a:latin typeface="Rockwell" panose="02060603020205020403" pitchFamily="18" charset="0"/>
                <a:ea typeface="MS PGothic" pitchFamily="34" charset="-128"/>
              </a:defRPr>
            </a:lvl5pPr>
            <a:lvl6pPr marL="2562377" indent="-232943" defTabSz="465887" eaLnBrk="0" fontAlgn="base" hangingPunct="0">
              <a:spcBef>
                <a:spcPct val="0"/>
              </a:spcBef>
              <a:spcAft>
                <a:spcPct val="0"/>
              </a:spcAft>
              <a:defRPr>
                <a:solidFill>
                  <a:schemeClr val="tx1"/>
                </a:solidFill>
                <a:latin typeface="Rockwell" panose="02060603020205020403" pitchFamily="18" charset="0"/>
                <a:ea typeface="MS PGothic" pitchFamily="34" charset="-128"/>
              </a:defRPr>
            </a:lvl6pPr>
            <a:lvl7pPr marL="3028264" indent="-232943" defTabSz="465887" eaLnBrk="0" fontAlgn="base" hangingPunct="0">
              <a:spcBef>
                <a:spcPct val="0"/>
              </a:spcBef>
              <a:spcAft>
                <a:spcPct val="0"/>
              </a:spcAft>
              <a:defRPr>
                <a:solidFill>
                  <a:schemeClr val="tx1"/>
                </a:solidFill>
                <a:latin typeface="Rockwell" panose="02060603020205020403" pitchFamily="18" charset="0"/>
                <a:ea typeface="MS PGothic" pitchFamily="34" charset="-128"/>
              </a:defRPr>
            </a:lvl7pPr>
            <a:lvl8pPr marL="3494151" indent="-232943" defTabSz="465887" eaLnBrk="0" fontAlgn="base" hangingPunct="0">
              <a:spcBef>
                <a:spcPct val="0"/>
              </a:spcBef>
              <a:spcAft>
                <a:spcPct val="0"/>
              </a:spcAft>
              <a:defRPr>
                <a:solidFill>
                  <a:schemeClr val="tx1"/>
                </a:solidFill>
                <a:latin typeface="Rockwell" panose="02060603020205020403" pitchFamily="18" charset="0"/>
                <a:ea typeface="MS PGothic" pitchFamily="34" charset="-128"/>
              </a:defRPr>
            </a:lvl8pPr>
            <a:lvl9pPr marL="3960038" indent="-232943" defTabSz="465887" eaLnBrk="0" fontAlgn="base" hangingPunct="0">
              <a:spcBef>
                <a:spcPct val="0"/>
              </a:spcBef>
              <a:spcAft>
                <a:spcPct val="0"/>
              </a:spcAft>
              <a:defRPr>
                <a:solidFill>
                  <a:schemeClr val="tx1"/>
                </a:solidFill>
                <a:latin typeface="Rockwell" panose="02060603020205020403" pitchFamily="18" charset="0"/>
                <a:ea typeface="MS PGothic" pitchFamily="34" charset="-128"/>
              </a:defRPr>
            </a:lvl9pPr>
          </a:lstStyle>
          <a:p>
            <a:pPr defTabSz="465887" fontAlgn="base">
              <a:spcBef>
                <a:spcPct val="0"/>
              </a:spcBef>
              <a:spcAft>
                <a:spcPct val="0"/>
              </a:spcAft>
              <a:defRPr/>
            </a:pPr>
            <a:fld id="{C0C22321-DBD6-4F73-8ACE-A63BACA16E71}" type="slidenum">
              <a:rPr lang="en-US" altLang="en-US">
                <a:solidFill>
                  <a:prstClr val="black"/>
                </a:solidFill>
                <a:latin typeface="Calibri" panose="020F0502020204030204" pitchFamily="34" charset="0"/>
              </a:rPr>
              <a:pPr defTabSz="465887" fontAlgn="base">
                <a:spcBef>
                  <a:spcPct val="0"/>
                </a:spcBef>
                <a:spcAft>
                  <a:spcPct val="0"/>
                </a:spcAft>
                <a:defRPr/>
              </a:pPr>
              <a:t>34</a:t>
            </a:fld>
            <a:endParaRPr lang="en-US" altLang="en-US">
              <a:solidFill>
                <a:prstClr val="black"/>
              </a:solidFill>
              <a:latin typeface="Calibri" panose="020F0502020204030204" pitchFamily="34" charset="0"/>
            </a:endParaRPr>
          </a:p>
        </p:txBody>
      </p:sp>
    </p:spTree>
    <p:extLst>
      <p:ext uri="{BB962C8B-B14F-4D97-AF65-F5344CB8AC3E}">
        <p14:creationId xmlns:p14="http://schemas.microsoft.com/office/powerpoint/2010/main" val="36537700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8"/>
        <p:cNvGrpSpPr/>
        <p:nvPr/>
      </p:nvGrpSpPr>
      <p:grpSpPr>
        <a:xfrm>
          <a:off x="0" y="0"/>
          <a:ext cx="0" cy="0"/>
          <a:chOff x="0" y="0"/>
          <a:chExt cx="0" cy="0"/>
        </a:xfrm>
      </p:grpSpPr>
      <p:sp>
        <p:nvSpPr>
          <p:cNvPr id="1649" name="Google Shape;1649;p120:notes"/>
          <p:cNvSpPr>
            <a:spLocks noGrp="1" noRot="1" noChangeAspect="1"/>
          </p:cNvSpPr>
          <p:nvPr>
            <p:ph type="sldImg" idx="2"/>
          </p:nvPr>
        </p:nvSpPr>
        <p:spPr>
          <a:xfrm>
            <a:off x="2311400" y="525463"/>
            <a:ext cx="4673600" cy="2628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0" name="Google Shape;1650;p120:notes"/>
          <p:cNvSpPr txBox="1">
            <a:spLocks noGrp="1"/>
          </p:cNvSpPr>
          <p:nvPr>
            <p:ph type="body" idx="1"/>
          </p:nvPr>
        </p:nvSpPr>
        <p:spPr>
          <a:xfrm>
            <a:off x="929640" y="3329940"/>
            <a:ext cx="7437120" cy="3154680"/>
          </a:xfrm>
          <a:prstGeom prst="rect">
            <a:avLst/>
          </a:prstGeom>
          <a:noFill/>
          <a:ln>
            <a:noFill/>
          </a:ln>
        </p:spPr>
        <p:txBody>
          <a:bodyPr spcFirstLastPara="1" wrap="square" lIns="93162" tIns="46568" rIns="93162" bIns="46568" anchor="t" anchorCtr="0">
            <a:noAutofit/>
          </a:bodyPr>
          <a:lstStyle/>
          <a:p>
            <a:pPr>
              <a:buClr>
                <a:srgbClr val="000000"/>
              </a:buClr>
              <a:buSzPts val="1400"/>
            </a:pPr>
            <a:endParaRPr dirty="0">
              <a:solidFill>
                <a:schemeClr val="dk1"/>
              </a:solidFill>
              <a:latin typeface="Calibri"/>
              <a:ea typeface="Calibri"/>
              <a:cs typeface="Calibri"/>
              <a:sym typeface="Calibri"/>
            </a:endParaRPr>
          </a:p>
        </p:txBody>
      </p:sp>
      <p:sp>
        <p:nvSpPr>
          <p:cNvPr id="1651" name="Google Shape;1651;p120:notes"/>
          <p:cNvSpPr txBox="1">
            <a:spLocks noGrp="1"/>
          </p:cNvSpPr>
          <p:nvPr>
            <p:ph type="sldNum" idx="12"/>
          </p:nvPr>
        </p:nvSpPr>
        <p:spPr>
          <a:xfrm>
            <a:off x="5265809" y="6658664"/>
            <a:ext cx="4028440" cy="350520"/>
          </a:xfrm>
          <a:prstGeom prst="rect">
            <a:avLst/>
          </a:prstGeom>
          <a:noFill/>
          <a:ln>
            <a:noFill/>
          </a:ln>
        </p:spPr>
        <p:txBody>
          <a:bodyPr spcFirstLastPara="1" wrap="square" lIns="93162" tIns="46568" rIns="93162" bIns="46568" anchor="b" anchorCtr="0">
            <a:noAutofit/>
          </a:bodyPr>
          <a:lstStyle/>
          <a:p>
            <a:pPr defTabSz="931774">
              <a:buClr>
                <a:srgbClr val="000000"/>
              </a:buClr>
              <a:buSzPts val="1200"/>
            </a:pPr>
            <a:fld id="{00000000-1234-1234-1234-123412341234}" type="slidenum">
              <a:rPr lang="en-US">
                <a:solidFill>
                  <a:prstClr val="black"/>
                </a:solidFill>
                <a:latin typeface="Calibri"/>
                <a:ea typeface="Calibri"/>
                <a:cs typeface="Calibri"/>
                <a:sym typeface="Calibri"/>
              </a:rPr>
              <a:pPr defTabSz="931774">
                <a:buClr>
                  <a:srgbClr val="000000"/>
                </a:buClr>
                <a:buSzPts val="1200"/>
              </a:pPr>
              <a:t>36</a:t>
            </a:fld>
            <a:endParaRPr>
              <a:solidFill>
                <a:prstClr val="black"/>
              </a:solidFill>
              <a:latin typeface="Calibri"/>
              <a:ea typeface="Calibri"/>
              <a:cs typeface="Calibri"/>
              <a:sym typeface="Calibri"/>
            </a:endParaRPr>
          </a:p>
        </p:txBody>
      </p:sp>
    </p:spTree>
    <p:extLst>
      <p:ext uri="{BB962C8B-B14F-4D97-AF65-F5344CB8AC3E}">
        <p14:creationId xmlns:p14="http://schemas.microsoft.com/office/powerpoint/2010/main" val="18806880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aseline="0" dirty="0"/>
              <a:t>I</a:t>
            </a:r>
          </a:p>
        </p:txBody>
      </p:sp>
      <p:sp>
        <p:nvSpPr>
          <p:cNvPr id="4" name="Slide Number Placeholder 3"/>
          <p:cNvSpPr>
            <a:spLocks noGrp="1"/>
          </p:cNvSpPr>
          <p:nvPr>
            <p:ph type="sldNum" sz="quarter" idx="10"/>
          </p:nvPr>
        </p:nvSpPr>
        <p:spPr/>
        <p:txBody>
          <a:bodyPr/>
          <a:lstStyle/>
          <a:p>
            <a:fld id="{EFFF94A3-515B-42C9-A632-CD8154351229}" type="slidenum">
              <a:rPr lang="en-US" smtClean="0"/>
              <a:t>37</a:t>
            </a:fld>
            <a:endParaRPr lang="en-US"/>
          </a:p>
        </p:txBody>
      </p:sp>
    </p:spTree>
    <p:extLst>
      <p:ext uri="{BB962C8B-B14F-4D97-AF65-F5344CB8AC3E}">
        <p14:creationId xmlns:p14="http://schemas.microsoft.com/office/powerpoint/2010/main" val="35699792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FF94A3-515B-42C9-A632-CD8154351229}" type="slidenum">
              <a:rPr lang="en-US" smtClean="0"/>
              <a:t>38</a:t>
            </a:fld>
            <a:endParaRPr lang="en-US"/>
          </a:p>
        </p:txBody>
      </p:sp>
    </p:spTree>
    <p:extLst>
      <p:ext uri="{BB962C8B-B14F-4D97-AF65-F5344CB8AC3E}">
        <p14:creationId xmlns:p14="http://schemas.microsoft.com/office/powerpoint/2010/main" val="395839106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Slide Image Placeholder 1"/>
          <p:cNvSpPr>
            <a:spLocks noGrp="1" noRot="1" noChangeAspect="1"/>
          </p:cNvSpPr>
          <p:nvPr>
            <p:ph type="sldImg"/>
          </p:nvPr>
        </p:nvSpPr>
        <p:spPr bwMode="auto">
          <a:xfrm>
            <a:off x="685800" y="1143000"/>
            <a:ext cx="5486400" cy="3086100"/>
          </a:xfrm>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76802" name="Notes Placeholder 2"/>
          <p:cNvSpPr>
            <a:spLocks noGrp="1"/>
          </p:cNvSpPr>
          <p:nvPr>
            <p:ph type="body" idx="1"/>
          </p:nvPr>
        </p:nvSpPr>
        <p:spPr bwMode="auto">
          <a:noFill/>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en-US">
              <a:latin typeface="Calibri"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87B8818-B5A2-D44A-9742-9B913852596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723272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FA5E18-1369-4B73-8DAA-79F605795AAE}" type="slidenum">
              <a:rPr lang="en-US" smtClean="0"/>
              <a:t>3</a:t>
            </a:fld>
            <a:endParaRPr lang="en-US"/>
          </a:p>
        </p:txBody>
      </p:sp>
    </p:spTree>
    <p:extLst>
      <p:ext uri="{BB962C8B-B14F-4D97-AF65-F5344CB8AC3E}">
        <p14:creationId xmlns:p14="http://schemas.microsoft.com/office/powerpoint/2010/main" val="334719267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85800" y="1143000"/>
            <a:ext cx="5486400" cy="3086100"/>
          </a:xfrm>
        </p:spPr>
      </p:sp>
      <p:sp>
        <p:nvSpPr>
          <p:cNvPr id="3" name="ノート プレースホルダー 2"/>
          <p:cNvSpPr>
            <a:spLocks noGrp="1"/>
          </p:cNvSpPr>
          <p:nvPr>
            <p:ph type="body" idx="1"/>
          </p:nvPr>
        </p:nvSpPr>
        <p:spPr/>
        <p:txBody>
          <a:bodyPr/>
          <a:lstStyle/>
          <a:p>
            <a:endParaRPr lang="en-US" dirty="0"/>
          </a:p>
        </p:txBody>
      </p:sp>
      <p:sp>
        <p:nvSpPr>
          <p:cNvPr id="4" name="スライド番号プレースホルダー 3"/>
          <p:cNvSpPr>
            <a:spLocks noGrp="1"/>
          </p:cNvSpPr>
          <p:nvPr>
            <p:ph type="sldNum" sz="quarter" idx="10"/>
          </p:nvPr>
        </p:nvSpPr>
        <p:spPr/>
        <p:txBody>
          <a:bodyPr/>
          <a:lstStyle/>
          <a:p>
            <a:fld id="{EFFF94A3-515B-42C9-A632-CD8154351229}" type="slidenum">
              <a:rPr lang="en-US" smtClean="0"/>
              <a:t>40</a:t>
            </a:fld>
            <a:endParaRPr lang="en-US"/>
          </a:p>
        </p:txBody>
      </p:sp>
    </p:spTree>
    <p:extLst>
      <p:ext uri="{BB962C8B-B14F-4D97-AF65-F5344CB8AC3E}">
        <p14:creationId xmlns:p14="http://schemas.microsoft.com/office/powerpoint/2010/main" val="37911361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74CE0-4909-6048-B317-2721B0FEF0D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6831035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FF94A3-515B-42C9-A632-CD8154351229}" type="slidenum">
              <a:rPr lang="en-US" smtClean="0"/>
              <a:t>43</a:t>
            </a:fld>
            <a:endParaRPr lang="en-US"/>
          </a:p>
        </p:txBody>
      </p:sp>
    </p:spTree>
    <p:extLst>
      <p:ext uri="{BB962C8B-B14F-4D97-AF65-F5344CB8AC3E}">
        <p14:creationId xmlns:p14="http://schemas.microsoft.com/office/powerpoint/2010/main" val="19560303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9"/>
        <p:cNvGrpSpPr/>
        <p:nvPr/>
      </p:nvGrpSpPr>
      <p:grpSpPr>
        <a:xfrm>
          <a:off x="0" y="0"/>
          <a:ext cx="0" cy="0"/>
          <a:chOff x="0" y="0"/>
          <a:chExt cx="0" cy="0"/>
        </a:xfrm>
      </p:grpSpPr>
      <p:sp>
        <p:nvSpPr>
          <p:cNvPr id="1040" name="Google Shape;1040;p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1" name="Google Shape;1041;p4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p:txBody>
      </p:sp>
      <p:sp>
        <p:nvSpPr>
          <p:cNvPr id="1042" name="Google Shape;1042;p4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44</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31805464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6"/>
        <p:cNvGrpSpPr/>
        <p:nvPr/>
      </p:nvGrpSpPr>
      <p:grpSpPr>
        <a:xfrm>
          <a:off x="0" y="0"/>
          <a:ext cx="0" cy="0"/>
          <a:chOff x="0" y="0"/>
          <a:chExt cx="0" cy="0"/>
        </a:xfrm>
      </p:grpSpPr>
      <p:sp>
        <p:nvSpPr>
          <p:cNvPr id="1047" name="Google Shape;1047;p4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p:txBody>
      </p:sp>
      <p:sp>
        <p:nvSpPr>
          <p:cNvPr id="1048" name="Google Shape;1048;p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81193994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Shape 44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447" name="Shape 44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0900179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Shape 45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dirty="0"/>
          </a:p>
        </p:txBody>
      </p:sp>
      <p:sp>
        <p:nvSpPr>
          <p:cNvPr id="453" name="Shape 45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1138375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FF94A3-515B-42C9-A632-CD8154351229}" type="slidenum">
              <a:rPr lang="en-US" smtClean="0"/>
              <a:t>51</a:t>
            </a:fld>
            <a:endParaRPr lang="en-US"/>
          </a:p>
        </p:txBody>
      </p:sp>
    </p:spTree>
    <p:extLst>
      <p:ext uri="{BB962C8B-B14F-4D97-AF65-F5344CB8AC3E}">
        <p14:creationId xmlns:p14="http://schemas.microsoft.com/office/powerpoint/2010/main" val="284610749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FF94A3-515B-42C9-A632-CD8154351229}" type="slidenum">
              <a:rPr lang="en-US" smtClean="0"/>
              <a:t>52</a:t>
            </a:fld>
            <a:endParaRPr lang="en-US"/>
          </a:p>
        </p:txBody>
      </p:sp>
    </p:spTree>
    <p:extLst>
      <p:ext uri="{BB962C8B-B14F-4D97-AF65-F5344CB8AC3E}">
        <p14:creationId xmlns:p14="http://schemas.microsoft.com/office/powerpoint/2010/main" val="422552593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entury Gothic" panose="020B0502020202020204" pitchFamily="34" charset="0"/>
              </a:rPr>
              <a:t>Access all of RQI’s Virtual Learning Resources:</a:t>
            </a:r>
          </a:p>
          <a:p>
            <a:r>
              <a:rPr lang="en-US" dirty="0">
                <a:latin typeface="Century Gothic" panose="020B0502020202020204" pitchFamily="34" charset="0"/>
                <a:hlinkClick r:id="rId3"/>
              </a:rPr>
              <a:t>https://rightquestion.org/remote-learning-resources/</a:t>
            </a:r>
            <a:endParaRPr lang="en-US" dirty="0">
              <a:latin typeface="Century Gothic" panose="020B0502020202020204" pitchFamily="34" charset="0"/>
            </a:endParaRPr>
          </a:p>
          <a:p>
            <a:r>
              <a:rPr lang="en-US" dirty="0">
                <a:latin typeface="Century Gothic" panose="020B0502020202020204" pitchFamily="34" charset="0"/>
              </a:rPr>
              <a:t>Access the QFT Padlet Template Here:</a:t>
            </a:r>
          </a:p>
          <a:p>
            <a:r>
              <a:rPr lang="en-US" dirty="0">
                <a:latin typeface="Century Gothic" panose="020B0502020202020204" pitchFamily="34" charset="0"/>
                <a:hlinkClick r:id="rId4"/>
              </a:rPr>
              <a:t>https://padlet.com/sarahwestbrook1/QFT2</a:t>
            </a:r>
            <a:endParaRPr lang="en-US" dirty="0">
              <a:latin typeface="Century Gothic" panose="020B0502020202020204" pitchFamily="34" charset="0"/>
            </a:endParaRPr>
          </a:p>
          <a:p>
            <a:endParaRPr lang="en-US" dirty="0"/>
          </a:p>
        </p:txBody>
      </p:sp>
      <p:sp>
        <p:nvSpPr>
          <p:cNvPr id="4" name="Slide Number Placeholder 3"/>
          <p:cNvSpPr>
            <a:spLocks noGrp="1"/>
          </p:cNvSpPr>
          <p:nvPr>
            <p:ph type="sldNum" sz="quarter" idx="5"/>
          </p:nvPr>
        </p:nvSpPr>
        <p:spPr/>
        <p:txBody>
          <a:bodyPr/>
          <a:lstStyle/>
          <a:p>
            <a:fld id="{EFFF94A3-515B-42C9-A632-CD8154351229}" type="slidenum">
              <a:rPr lang="en-US" smtClean="0"/>
              <a:t>54</a:t>
            </a:fld>
            <a:endParaRPr lang="en-US"/>
          </a:p>
        </p:txBody>
      </p:sp>
    </p:spTree>
    <p:extLst>
      <p:ext uri="{BB962C8B-B14F-4D97-AF65-F5344CB8AC3E}">
        <p14:creationId xmlns:p14="http://schemas.microsoft.com/office/powerpoint/2010/main" val="26175480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FF94A3-515B-42C9-A632-CD8154351229}" type="slidenum">
              <a:rPr lang="en-US" smtClean="0"/>
              <a:t>6</a:t>
            </a:fld>
            <a:endParaRPr lang="en-US"/>
          </a:p>
        </p:txBody>
      </p:sp>
    </p:spTree>
    <p:extLst>
      <p:ext uri="{BB962C8B-B14F-4D97-AF65-F5344CB8AC3E}">
        <p14:creationId xmlns:p14="http://schemas.microsoft.com/office/powerpoint/2010/main" val="112893023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Shape 364"/>
          <p:cNvSpPr txBox="1">
            <a:spLocks noGrp="1"/>
          </p:cNvSpPr>
          <p:nvPr>
            <p:ph type="body" idx="1"/>
          </p:nvPr>
        </p:nvSpPr>
        <p:spPr>
          <a:xfrm>
            <a:off x="923608" y="3373756"/>
            <a:ext cx="7389000" cy="2760300"/>
          </a:xfrm>
          <a:prstGeom prst="rect">
            <a:avLst/>
          </a:prstGeom>
        </p:spPr>
        <p:txBody>
          <a:bodyPr wrap="square" lIns="91425" tIns="91425" rIns="91425" bIns="91425" anchor="t" anchorCtr="0">
            <a:noAutofit/>
          </a:bodyPr>
          <a:lstStyle/>
          <a:p>
            <a:pPr marL="457200" lvl="0" indent="0" rtl="0">
              <a:spcBef>
                <a:spcPts val="0"/>
              </a:spcBef>
              <a:buNone/>
            </a:pPr>
            <a:endParaRPr/>
          </a:p>
        </p:txBody>
      </p:sp>
      <p:sp>
        <p:nvSpPr>
          <p:cNvPr id="365" name="Shape 365"/>
          <p:cNvSpPr>
            <a:spLocks noGrp="1" noRot="1" noChangeAspect="1"/>
          </p:cNvSpPr>
          <p:nvPr>
            <p:ph type="sldImg" idx="2"/>
          </p:nvPr>
        </p:nvSpPr>
        <p:spPr>
          <a:xfrm>
            <a:off x="527050" y="876300"/>
            <a:ext cx="4203700" cy="2365375"/>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7969025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Shape 249"/>
          <p:cNvSpPr txBox="1">
            <a:spLocks noGrp="1"/>
          </p:cNvSpPr>
          <p:nvPr>
            <p:ph type="body" idx="1"/>
          </p:nvPr>
        </p:nvSpPr>
        <p:spPr>
          <a:xfrm>
            <a:off x="923608" y="3373756"/>
            <a:ext cx="7389000" cy="2760300"/>
          </a:xfrm>
          <a:prstGeom prst="rect">
            <a:avLst/>
          </a:prstGeom>
        </p:spPr>
        <p:txBody>
          <a:bodyPr wrap="square" lIns="91425" tIns="91425" rIns="91425" bIns="91425" anchor="t" anchorCtr="0">
            <a:noAutofit/>
          </a:bodyPr>
          <a:lstStyle/>
          <a:p>
            <a:pPr lvl="0" rtl="0">
              <a:spcBef>
                <a:spcPts val="0"/>
              </a:spcBef>
              <a:buNone/>
            </a:pPr>
            <a:endParaRPr/>
          </a:p>
        </p:txBody>
      </p:sp>
      <p:sp>
        <p:nvSpPr>
          <p:cNvPr id="250" name="Shape 250"/>
          <p:cNvSpPr>
            <a:spLocks noGrp="1" noRot="1" noChangeAspect="1"/>
          </p:cNvSpPr>
          <p:nvPr>
            <p:ph type="sldImg" idx="2"/>
          </p:nvPr>
        </p:nvSpPr>
        <p:spPr>
          <a:xfrm>
            <a:off x="2516188" y="876300"/>
            <a:ext cx="4203700" cy="2365375"/>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6269490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Shape 249"/>
          <p:cNvSpPr txBox="1">
            <a:spLocks noGrp="1"/>
          </p:cNvSpPr>
          <p:nvPr>
            <p:ph type="body" idx="1"/>
          </p:nvPr>
        </p:nvSpPr>
        <p:spPr>
          <a:xfrm>
            <a:off x="923608" y="3373756"/>
            <a:ext cx="7389000" cy="2760300"/>
          </a:xfrm>
          <a:prstGeom prst="rect">
            <a:avLst/>
          </a:prstGeom>
        </p:spPr>
        <p:txBody>
          <a:bodyPr wrap="square" lIns="91425" tIns="91425" rIns="91425" bIns="91425" anchor="t" anchorCtr="0">
            <a:noAutofit/>
          </a:bodyPr>
          <a:lstStyle/>
          <a:p>
            <a:pPr lvl="0" rtl="0">
              <a:spcBef>
                <a:spcPts val="0"/>
              </a:spcBef>
              <a:buNone/>
            </a:pPr>
            <a:endParaRPr/>
          </a:p>
        </p:txBody>
      </p:sp>
      <p:sp>
        <p:nvSpPr>
          <p:cNvPr id="250" name="Shape 250"/>
          <p:cNvSpPr>
            <a:spLocks noGrp="1" noRot="1" noChangeAspect="1"/>
          </p:cNvSpPr>
          <p:nvPr>
            <p:ph type="sldImg" idx="2"/>
          </p:nvPr>
        </p:nvSpPr>
        <p:spPr>
          <a:xfrm>
            <a:off x="2516188" y="876300"/>
            <a:ext cx="4203700" cy="2365375"/>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7102370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D99497-3B62-4F8C-A892-AF6DDC86BAAB}" type="slidenum">
              <a:rPr lang="en-US" smtClean="0">
                <a:solidFill>
                  <a:prstClr val="black"/>
                </a:solidFill>
              </a:rPr>
              <a:pPr/>
              <a:t>60</a:t>
            </a:fld>
            <a:endParaRPr lang="en-US">
              <a:solidFill>
                <a:prstClr val="black"/>
              </a:solidFill>
            </a:endParaRPr>
          </a:p>
        </p:txBody>
      </p:sp>
    </p:spTree>
    <p:extLst>
      <p:ext uri="{BB962C8B-B14F-4D97-AF65-F5344CB8AC3E}">
        <p14:creationId xmlns:p14="http://schemas.microsoft.com/office/powerpoint/2010/main" val="3263413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SECOND PHOTO: </a:t>
            </a:r>
          </a:p>
          <a:p>
            <a:endParaRPr lang="en-US" dirty="0"/>
          </a:p>
          <a:p>
            <a:r>
              <a:rPr lang="en-US" dirty="0"/>
              <a:t>Top left, yellow:</a:t>
            </a:r>
          </a:p>
          <a:p>
            <a:r>
              <a:rPr lang="en-US" dirty="0"/>
              <a:t>What does demur mean?</a:t>
            </a:r>
          </a:p>
          <a:p>
            <a:r>
              <a:rPr lang="en-US" dirty="0"/>
              <a:t>The definition of demur is to raise doubts or objections.</a:t>
            </a:r>
          </a:p>
          <a:p>
            <a:endParaRPr lang="en-US" dirty="0"/>
          </a:p>
          <a:p>
            <a:r>
              <a:rPr lang="en-US" dirty="0"/>
              <a:t>Top right purple corner:</a:t>
            </a:r>
          </a:p>
          <a:p>
            <a:r>
              <a:rPr lang="en-US" dirty="0"/>
              <a:t>Is the intent of this poem to state that madness is dangerous as a sense?</a:t>
            </a:r>
          </a:p>
          <a:p>
            <a:r>
              <a:rPr lang="en-US" dirty="0"/>
              <a:t>-We think that this poem’s intent is to say that madness is dangerous to the individual but not to the society as the author says that those who “demur” or disagree are ‘dangerous” and we know those who disagree are mad as before it is said those who ‘assent’ or agree are ‘sane’. Those who are deemed dangerous are in chains.</a:t>
            </a:r>
          </a:p>
          <a:p>
            <a:endParaRPr lang="en-US" dirty="0"/>
          </a:p>
          <a:p>
            <a:r>
              <a:rPr lang="en-US" dirty="0"/>
              <a:t>Bottom left, red:</a:t>
            </a:r>
          </a:p>
          <a:p>
            <a:r>
              <a:rPr lang="en-US" dirty="0"/>
              <a:t>The meaning of the poem?</a:t>
            </a:r>
          </a:p>
          <a:p>
            <a:r>
              <a:rPr lang="en-US" dirty="0"/>
              <a:t>The poem “Much madness is divinest sense” uses literary forms and words to produce a ‘hidden’ meaning. It often says that most agree with society, those people are seen as sane. It also states that those who oppose society are seen as mad and are considered dangerous, and may be imprisoned. She does not oppose these people but instead embrace them because they do oppose the society norm rather than be blind to societies problems. Dickinson refers to these people as mad and embraces opposition to society within her poem. </a:t>
            </a:r>
          </a:p>
          <a:p>
            <a:endParaRPr lang="en-US" dirty="0"/>
          </a:p>
          <a:p>
            <a:r>
              <a:rPr lang="en-US" dirty="0"/>
              <a:t>Bottom right, pink:</a:t>
            </a:r>
          </a:p>
          <a:p>
            <a:r>
              <a:rPr lang="en-US" dirty="0"/>
              <a:t>How does this poem apply to real life?</a:t>
            </a:r>
          </a:p>
          <a:p>
            <a:r>
              <a:rPr lang="en-US" dirty="0"/>
              <a:t>This poem stands as a rallying call for those who break the social norm. As it describes the relationship between society and those who are ‘mad’, the poem provides a constitution of sorts for the odd and/or socially inept.</a:t>
            </a:r>
          </a:p>
          <a:p>
            <a:endParaRPr lang="en-US" dirty="0"/>
          </a:p>
        </p:txBody>
      </p:sp>
      <p:sp>
        <p:nvSpPr>
          <p:cNvPr id="4" name="Slide Number Placeholder 3"/>
          <p:cNvSpPr>
            <a:spLocks noGrp="1"/>
          </p:cNvSpPr>
          <p:nvPr>
            <p:ph type="sldNum" sz="quarter" idx="10"/>
          </p:nvPr>
        </p:nvSpPr>
        <p:spPr/>
        <p:txBody>
          <a:bodyPr/>
          <a:lstStyle/>
          <a:p>
            <a:fld id="{50D99497-3B62-4F8C-A892-AF6DDC86BAAB}" type="slidenum">
              <a:rPr lang="en-US" smtClean="0">
                <a:solidFill>
                  <a:prstClr val="black"/>
                </a:solidFill>
              </a:rPr>
              <a:pPr/>
              <a:t>62</a:t>
            </a:fld>
            <a:endParaRPr lang="en-US">
              <a:solidFill>
                <a:prstClr val="black"/>
              </a:solidFill>
            </a:endParaRPr>
          </a:p>
        </p:txBody>
      </p:sp>
    </p:spTree>
    <p:extLst>
      <p:ext uri="{BB962C8B-B14F-4D97-AF65-F5344CB8AC3E}">
        <p14:creationId xmlns:p14="http://schemas.microsoft.com/office/powerpoint/2010/main" val="164891336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74CE0-4909-6048-B317-2721B0FEF0D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1585044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0AF0A54D-AEF5-47F7-86B4-A4703E523AB7}" type="slidenum">
              <a:rPr lang="en-US" smtClean="0"/>
              <a:t>66</a:t>
            </a:fld>
            <a:endParaRPr lang="en-US"/>
          </a:p>
        </p:txBody>
      </p:sp>
    </p:spTree>
    <p:extLst>
      <p:ext uri="{BB962C8B-B14F-4D97-AF65-F5344CB8AC3E}">
        <p14:creationId xmlns:p14="http://schemas.microsoft.com/office/powerpoint/2010/main" val="395117981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04451"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latin typeface="Calibri" charset="0"/>
              <a:ea typeface="MS PGothic" charset="0"/>
            </a:endParaRPr>
          </a:p>
        </p:txBody>
      </p:sp>
      <p:sp>
        <p:nvSpPr>
          <p:cNvPr id="104452"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Rockwell" charset="0"/>
                <a:ea typeface="MS PGothic" charset="0"/>
                <a:cs typeface="MS PGothic" charset="0"/>
              </a:defRPr>
            </a:lvl1pPr>
            <a:lvl2pPr marL="803234" indent="-308936">
              <a:defRPr>
                <a:solidFill>
                  <a:schemeClr val="tx1"/>
                </a:solidFill>
                <a:latin typeface="Rockwell" charset="0"/>
                <a:ea typeface="MS PGothic" charset="0"/>
                <a:cs typeface="MS PGothic" charset="0"/>
              </a:defRPr>
            </a:lvl2pPr>
            <a:lvl3pPr marL="1235744" indent="-247148">
              <a:defRPr>
                <a:solidFill>
                  <a:schemeClr val="tx1"/>
                </a:solidFill>
                <a:latin typeface="Rockwell" charset="0"/>
                <a:ea typeface="MS PGothic" charset="0"/>
                <a:cs typeface="MS PGothic" charset="0"/>
              </a:defRPr>
            </a:lvl3pPr>
            <a:lvl4pPr marL="1730043" indent="-247148">
              <a:defRPr>
                <a:solidFill>
                  <a:schemeClr val="tx1"/>
                </a:solidFill>
                <a:latin typeface="Rockwell" charset="0"/>
                <a:ea typeface="MS PGothic" charset="0"/>
                <a:cs typeface="MS PGothic" charset="0"/>
              </a:defRPr>
            </a:lvl4pPr>
            <a:lvl5pPr marL="2224340" indent="-247148">
              <a:defRPr>
                <a:solidFill>
                  <a:schemeClr val="tx1"/>
                </a:solidFill>
                <a:latin typeface="Rockwell" charset="0"/>
                <a:ea typeface="MS PGothic" charset="0"/>
                <a:cs typeface="MS PGothic" charset="0"/>
              </a:defRPr>
            </a:lvl5pPr>
            <a:lvl6pPr marL="2718638" indent="-247148" eaLnBrk="0" fontAlgn="base" hangingPunct="0">
              <a:spcBef>
                <a:spcPct val="0"/>
              </a:spcBef>
              <a:spcAft>
                <a:spcPct val="0"/>
              </a:spcAft>
              <a:defRPr>
                <a:solidFill>
                  <a:schemeClr val="tx1"/>
                </a:solidFill>
                <a:latin typeface="Rockwell" charset="0"/>
                <a:ea typeface="MS PGothic" charset="0"/>
                <a:cs typeface="MS PGothic" charset="0"/>
              </a:defRPr>
            </a:lvl6pPr>
            <a:lvl7pPr marL="3212936" indent="-247148" eaLnBrk="0" fontAlgn="base" hangingPunct="0">
              <a:spcBef>
                <a:spcPct val="0"/>
              </a:spcBef>
              <a:spcAft>
                <a:spcPct val="0"/>
              </a:spcAft>
              <a:defRPr>
                <a:solidFill>
                  <a:schemeClr val="tx1"/>
                </a:solidFill>
                <a:latin typeface="Rockwell" charset="0"/>
                <a:ea typeface="MS PGothic" charset="0"/>
                <a:cs typeface="MS PGothic" charset="0"/>
              </a:defRPr>
            </a:lvl7pPr>
            <a:lvl8pPr marL="3707234" indent="-247148" eaLnBrk="0" fontAlgn="base" hangingPunct="0">
              <a:spcBef>
                <a:spcPct val="0"/>
              </a:spcBef>
              <a:spcAft>
                <a:spcPct val="0"/>
              </a:spcAft>
              <a:defRPr>
                <a:solidFill>
                  <a:schemeClr val="tx1"/>
                </a:solidFill>
                <a:latin typeface="Rockwell" charset="0"/>
                <a:ea typeface="MS PGothic" charset="0"/>
                <a:cs typeface="MS PGothic" charset="0"/>
              </a:defRPr>
            </a:lvl8pPr>
            <a:lvl9pPr marL="4201533" indent="-247148" eaLnBrk="0" fontAlgn="base" hangingPunct="0">
              <a:spcBef>
                <a:spcPct val="0"/>
              </a:spcBef>
              <a:spcAft>
                <a:spcPct val="0"/>
              </a:spcAft>
              <a:defRPr>
                <a:solidFill>
                  <a:schemeClr val="tx1"/>
                </a:solidFill>
                <a:latin typeface="Rockwell" charset="0"/>
                <a:ea typeface="MS PGothic" charset="0"/>
                <a:cs typeface="MS PGothic" charset="0"/>
              </a:defRPr>
            </a:lvl9pPr>
          </a:lstStyle>
          <a:p>
            <a:fld id="{EFA0884B-6978-FB42-9167-D0C0F66C69AC}" type="slidenum">
              <a:rPr lang="en-US">
                <a:latin typeface="Calibri" charset="0"/>
              </a:rPr>
              <a:pPr/>
              <a:t>67</a:t>
            </a:fld>
            <a:endParaRPr lang="en-US">
              <a:latin typeface="Calibri" charset="0"/>
            </a:endParaRPr>
          </a:p>
        </p:txBody>
      </p:sp>
    </p:spTree>
    <p:extLst>
      <p:ext uri="{BB962C8B-B14F-4D97-AF65-F5344CB8AC3E}">
        <p14:creationId xmlns:p14="http://schemas.microsoft.com/office/powerpoint/2010/main" val="348298454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874CE0-4909-6048-B317-2721B0FEF0DC}" type="slidenum">
              <a:rPr lang="en-US" smtClean="0"/>
              <a:t>68</a:t>
            </a:fld>
            <a:endParaRPr lang="en-US"/>
          </a:p>
        </p:txBody>
      </p:sp>
    </p:spTree>
    <p:extLst>
      <p:ext uri="{BB962C8B-B14F-4D97-AF65-F5344CB8AC3E}">
        <p14:creationId xmlns:p14="http://schemas.microsoft.com/office/powerpoint/2010/main" val="192712833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AF0A54D-AEF5-47F7-86B4-A4703E523AB7}" type="slidenum">
              <a:rPr lang="en-US" smtClean="0"/>
              <a:t>70</a:t>
            </a:fld>
            <a:endParaRPr lang="en-US"/>
          </a:p>
        </p:txBody>
      </p:sp>
    </p:spTree>
    <p:extLst>
      <p:ext uri="{BB962C8B-B14F-4D97-AF65-F5344CB8AC3E}">
        <p14:creationId xmlns:p14="http://schemas.microsoft.com/office/powerpoint/2010/main" val="14145112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74CE0-4909-6048-B317-2721B0FEF0D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4059262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FF94A3-515B-42C9-A632-CD8154351229}" type="slidenum">
              <a:rPr lang="en-US" smtClean="0"/>
              <a:t>72</a:t>
            </a:fld>
            <a:endParaRPr lang="en-US"/>
          </a:p>
        </p:txBody>
      </p:sp>
    </p:spTree>
    <p:extLst>
      <p:ext uri="{BB962C8B-B14F-4D97-AF65-F5344CB8AC3E}">
        <p14:creationId xmlns:p14="http://schemas.microsoft.com/office/powerpoint/2010/main" val="416866385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74CE0-4909-6048-B317-2721B0FEF0D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9003634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8"/>
        <p:cNvGrpSpPr/>
        <p:nvPr/>
      </p:nvGrpSpPr>
      <p:grpSpPr>
        <a:xfrm>
          <a:off x="0" y="0"/>
          <a:ext cx="0" cy="0"/>
          <a:chOff x="0" y="0"/>
          <a:chExt cx="0" cy="0"/>
        </a:xfrm>
      </p:grpSpPr>
      <p:sp>
        <p:nvSpPr>
          <p:cNvPr id="1649" name="Google Shape;1649;p120:notes"/>
          <p:cNvSpPr>
            <a:spLocks noGrp="1" noRot="1" noChangeAspect="1"/>
          </p:cNvSpPr>
          <p:nvPr>
            <p:ph type="sldImg" idx="2"/>
          </p:nvPr>
        </p:nvSpPr>
        <p:spPr>
          <a:xfrm>
            <a:off x="2311400" y="525463"/>
            <a:ext cx="4673600" cy="2628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0" name="Google Shape;1650;p120:notes"/>
          <p:cNvSpPr txBox="1">
            <a:spLocks noGrp="1"/>
          </p:cNvSpPr>
          <p:nvPr>
            <p:ph type="body" idx="1"/>
          </p:nvPr>
        </p:nvSpPr>
        <p:spPr>
          <a:xfrm>
            <a:off x="929640" y="3329940"/>
            <a:ext cx="7437120" cy="3154680"/>
          </a:xfrm>
          <a:prstGeom prst="rect">
            <a:avLst/>
          </a:prstGeom>
          <a:noFill/>
          <a:ln>
            <a:noFill/>
          </a:ln>
        </p:spPr>
        <p:txBody>
          <a:bodyPr spcFirstLastPara="1" wrap="square" lIns="93162" tIns="46568" rIns="93162" bIns="46568" anchor="t" anchorCtr="0">
            <a:noAutofit/>
          </a:bodyPr>
          <a:lstStyle/>
          <a:p>
            <a:pPr>
              <a:buClr>
                <a:srgbClr val="000000"/>
              </a:buClr>
              <a:buSzPts val="1400"/>
            </a:pPr>
            <a:endParaRPr dirty="0">
              <a:solidFill>
                <a:schemeClr val="dk1"/>
              </a:solidFill>
              <a:latin typeface="Calibri"/>
              <a:ea typeface="Calibri"/>
              <a:cs typeface="Calibri"/>
              <a:sym typeface="Calibri"/>
            </a:endParaRPr>
          </a:p>
        </p:txBody>
      </p:sp>
      <p:sp>
        <p:nvSpPr>
          <p:cNvPr id="1651" name="Google Shape;1651;p120:notes"/>
          <p:cNvSpPr txBox="1">
            <a:spLocks noGrp="1"/>
          </p:cNvSpPr>
          <p:nvPr>
            <p:ph type="sldNum" idx="12"/>
          </p:nvPr>
        </p:nvSpPr>
        <p:spPr>
          <a:xfrm>
            <a:off x="5265809" y="6658664"/>
            <a:ext cx="4028440" cy="350520"/>
          </a:xfrm>
          <a:prstGeom prst="rect">
            <a:avLst/>
          </a:prstGeom>
          <a:noFill/>
          <a:ln>
            <a:noFill/>
          </a:ln>
        </p:spPr>
        <p:txBody>
          <a:bodyPr spcFirstLastPara="1" wrap="square" lIns="93162" tIns="46568" rIns="93162" bIns="46568" anchor="b" anchorCtr="0">
            <a:noAutofit/>
          </a:bodyPr>
          <a:lstStyle/>
          <a:p>
            <a:pPr defTabSz="931774">
              <a:buClr>
                <a:srgbClr val="000000"/>
              </a:buClr>
              <a:buSzPts val="1200"/>
            </a:pPr>
            <a:fld id="{00000000-1234-1234-1234-123412341234}" type="slidenum">
              <a:rPr lang="en-US">
                <a:solidFill>
                  <a:prstClr val="black"/>
                </a:solidFill>
                <a:latin typeface="Calibri"/>
                <a:ea typeface="Calibri"/>
                <a:cs typeface="Calibri"/>
                <a:sym typeface="Calibri"/>
              </a:rPr>
              <a:pPr defTabSz="931774">
                <a:buClr>
                  <a:srgbClr val="000000"/>
                </a:buClr>
                <a:buSzPts val="1200"/>
              </a:pPr>
              <a:t>74</a:t>
            </a:fld>
            <a:endParaRPr>
              <a:solidFill>
                <a:prstClr val="black"/>
              </a:solidFill>
              <a:latin typeface="Calibri"/>
              <a:ea typeface="Calibri"/>
              <a:cs typeface="Calibri"/>
              <a:sym typeface="Calibri"/>
            </a:endParaRPr>
          </a:p>
        </p:txBody>
      </p:sp>
    </p:spTree>
    <p:extLst>
      <p:ext uri="{BB962C8B-B14F-4D97-AF65-F5344CB8AC3E}">
        <p14:creationId xmlns:p14="http://schemas.microsoft.com/office/powerpoint/2010/main" val="51006939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FF94A3-515B-42C9-A632-CD8154351229}" type="slidenum">
              <a:rPr lang="en-US" smtClean="0"/>
              <a:t>76</a:t>
            </a:fld>
            <a:endParaRPr lang="en-US"/>
          </a:p>
        </p:txBody>
      </p:sp>
    </p:spTree>
    <p:extLst>
      <p:ext uri="{BB962C8B-B14F-4D97-AF65-F5344CB8AC3E}">
        <p14:creationId xmlns:p14="http://schemas.microsoft.com/office/powerpoint/2010/main" val="336291582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FF94A3-515B-42C9-A632-CD8154351229}" type="slidenum">
              <a:rPr lang="en-US" smtClean="0"/>
              <a:t>77</a:t>
            </a:fld>
            <a:endParaRPr lang="en-US"/>
          </a:p>
        </p:txBody>
      </p:sp>
    </p:spTree>
    <p:extLst>
      <p:ext uri="{BB962C8B-B14F-4D97-AF65-F5344CB8AC3E}">
        <p14:creationId xmlns:p14="http://schemas.microsoft.com/office/powerpoint/2010/main" val="187250576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FA5E18-1369-4B73-8DAA-79F605795AAE}" type="slidenum">
              <a:rPr lang="en-US" smtClean="0"/>
              <a:t>78</a:t>
            </a:fld>
            <a:endParaRPr lang="en-US"/>
          </a:p>
        </p:txBody>
      </p:sp>
    </p:spTree>
    <p:extLst>
      <p:ext uri="{BB962C8B-B14F-4D97-AF65-F5344CB8AC3E}">
        <p14:creationId xmlns:p14="http://schemas.microsoft.com/office/powerpoint/2010/main" val="22894433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FF94A3-515B-42C9-A632-CD8154351229}" type="slidenum">
              <a:rPr lang="en-US" smtClean="0"/>
              <a:t>8</a:t>
            </a:fld>
            <a:endParaRPr lang="en-US"/>
          </a:p>
        </p:txBody>
      </p:sp>
    </p:spTree>
    <p:extLst>
      <p:ext uri="{BB962C8B-B14F-4D97-AF65-F5344CB8AC3E}">
        <p14:creationId xmlns:p14="http://schemas.microsoft.com/office/powerpoint/2010/main" val="31087128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As you saw in the introductory video</a:t>
            </a:r>
            <a:r>
              <a:rPr lang="mr-IN" dirty="0"/>
              <a:t>…</a:t>
            </a:r>
            <a:endParaRPr lang="en-US" dirty="0"/>
          </a:p>
        </p:txBody>
      </p:sp>
      <p:sp>
        <p:nvSpPr>
          <p:cNvPr id="4" name="Slide Number Placeholder 3"/>
          <p:cNvSpPr>
            <a:spLocks noGrp="1"/>
          </p:cNvSpPr>
          <p:nvPr>
            <p:ph type="sldNum" sz="quarter" idx="10"/>
          </p:nvPr>
        </p:nvSpPr>
        <p:spPr/>
        <p:txBody>
          <a:bodyPr/>
          <a:lstStyle/>
          <a:p>
            <a:fld id="{EFFF94A3-515B-42C9-A632-CD8154351229}" type="slidenum">
              <a:rPr lang="en-US" smtClean="0"/>
              <a:t>9</a:t>
            </a:fld>
            <a:endParaRPr lang="en-US"/>
          </a:p>
        </p:txBody>
      </p:sp>
    </p:spTree>
    <p:extLst>
      <p:ext uri="{BB962C8B-B14F-4D97-AF65-F5344CB8AC3E}">
        <p14:creationId xmlns:p14="http://schemas.microsoft.com/office/powerpoint/2010/main" val="39493996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83971"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endParaRPr lang="en-US" altLang="en-US" dirty="0"/>
          </a:p>
        </p:txBody>
      </p:sp>
      <p:sp>
        <p:nvSpPr>
          <p:cNvPr id="83972"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Rockwell" panose="02060603020205020403" pitchFamily="18" charset="0"/>
                <a:ea typeface="MS PGothic" panose="020B0600070205080204" pitchFamily="34" charset="-128"/>
              </a:defRPr>
            </a:lvl1pPr>
            <a:lvl2pPr marL="37931725" indent="-37474525">
              <a:defRPr>
                <a:solidFill>
                  <a:schemeClr val="tx1"/>
                </a:solidFill>
                <a:latin typeface="Rockwell" panose="02060603020205020403" pitchFamily="18" charset="0"/>
                <a:ea typeface="MS PGothic" panose="020B0600070205080204" pitchFamily="34" charset="-128"/>
              </a:defRPr>
            </a:lvl2pPr>
            <a:lvl3pPr marL="1143000" indent="-228600">
              <a:defRPr>
                <a:solidFill>
                  <a:schemeClr val="tx1"/>
                </a:solidFill>
                <a:latin typeface="Rockwell" panose="02060603020205020403" pitchFamily="18" charset="0"/>
                <a:ea typeface="MS PGothic" panose="020B0600070205080204" pitchFamily="34" charset="-128"/>
              </a:defRPr>
            </a:lvl3pPr>
            <a:lvl4pPr marL="1600200" indent="-228600">
              <a:defRPr>
                <a:solidFill>
                  <a:schemeClr val="tx1"/>
                </a:solidFill>
                <a:latin typeface="Rockwell" panose="02060603020205020403" pitchFamily="18" charset="0"/>
                <a:ea typeface="MS PGothic" panose="020B0600070205080204" pitchFamily="34" charset="-128"/>
              </a:defRPr>
            </a:lvl4pPr>
            <a:lvl5pPr marL="2057400" indent="-228600">
              <a:defRPr>
                <a:solidFill>
                  <a:schemeClr val="tx1"/>
                </a:solidFill>
                <a:latin typeface="Rockwell" panose="020606030202050204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94F6C5C9-C46E-4162-BB0E-FD5F99128712}"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13</a:t>
            </a:fld>
            <a:endParaRPr kumimoji="0" lang="en-US" altLang="en-US" sz="12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39211106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Tizard, B., Hughes, M., Carmichael, H., &amp; Pinkerton, G. (1983). Children’s questions and adults’ answers. Journal of Child Psychology and Psychiatry, 24, 269-281.</a:t>
            </a:r>
          </a:p>
          <a:p>
            <a:pPr lvl="0"/>
            <a:r>
              <a:rPr lang="en-US" sz="1200" u="none" strike="noStrike" kern="1200" dirty="0">
                <a:solidFill>
                  <a:schemeClr val="tx1"/>
                </a:solidFill>
                <a:effectLst/>
                <a:latin typeface="+mn-lt"/>
                <a:ea typeface="+mn-ea"/>
                <a:cs typeface="+mn-cs"/>
              </a:rPr>
              <a:t>Girls (mean age 3 years 11 months) from working class and middle class families asked </a:t>
            </a:r>
            <a:r>
              <a:rPr lang="en-US" sz="1200" b="1" u="none" strike="noStrike" kern="1200" dirty="0">
                <a:solidFill>
                  <a:schemeClr val="tx1"/>
                </a:solidFill>
                <a:effectLst/>
                <a:latin typeface="+mn-lt"/>
                <a:ea typeface="+mn-ea"/>
                <a:cs typeface="+mn-cs"/>
              </a:rPr>
              <a:t>24 and 29 questions per hour at home</a:t>
            </a:r>
            <a:r>
              <a:rPr lang="en-US" sz="1200" u="none" strike="noStrike" kern="1200" dirty="0">
                <a:solidFill>
                  <a:schemeClr val="tx1"/>
                </a:solidFill>
                <a:effectLst/>
                <a:latin typeface="+mn-lt"/>
                <a:ea typeface="+mn-ea"/>
                <a:cs typeface="+mn-cs"/>
              </a:rPr>
              <a:t>, respectively. </a:t>
            </a:r>
            <a:r>
              <a:rPr lang="en-US" sz="1200" b="1" u="none" strike="noStrike" kern="1200" dirty="0">
                <a:solidFill>
                  <a:schemeClr val="tx1"/>
                </a:solidFill>
                <a:effectLst/>
                <a:latin typeface="+mn-lt"/>
                <a:ea typeface="+mn-ea"/>
                <a:cs typeface="+mn-cs"/>
              </a:rPr>
              <a:t>At school, these same girls asked on average 1.4 and 3.7 questions per hour </a:t>
            </a:r>
            <a:r>
              <a:rPr lang="en-US" sz="1200" u="none" strike="noStrike" kern="1200" dirty="0">
                <a:solidFill>
                  <a:schemeClr val="tx1"/>
                </a:solidFill>
                <a:effectLst/>
                <a:latin typeface="+mn-lt"/>
                <a:ea typeface="+mn-ea"/>
                <a:cs typeface="+mn-cs"/>
              </a:rPr>
              <a:t>(working and middle class, respectively)</a:t>
            </a:r>
          </a:p>
          <a:p>
            <a:br>
              <a:rPr lang="en-US" dirty="0"/>
            </a:br>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FF94A3-515B-42C9-A632-CD815435122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52280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 name="Rectangle 10"/>
          <p:cNvSpPr/>
          <p:nvPr userDrawn="1"/>
        </p:nvSpPr>
        <p:spPr>
          <a:xfrm>
            <a:off x="0" y="-17796"/>
            <a:ext cx="12192000" cy="23519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ctrTitle"/>
          </p:nvPr>
        </p:nvSpPr>
        <p:spPr>
          <a:xfrm>
            <a:off x="768628" y="609599"/>
            <a:ext cx="8627165" cy="1577010"/>
          </a:xfrm>
        </p:spPr>
        <p:txBody>
          <a:bodyPr anchor="b">
            <a:normAutofit/>
          </a:bodyPr>
          <a:lstStyle>
            <a:lvl1pPr algn="l">
              <a:defRPr sz="5000" b="1">
                <a:solidFill>
                  <a:schemeClr val="bg1"/>
                </a:solidFill>
              </a:defRPr>
            </a:lvl1pPr>
          </a:lstStyle>
          <a:p>
            <a:r>
              <a:rPr lang="en-US" dirty="0"/>
              <a:t>Click to edit Master title style</a:t>
            </a:r>
          </a:p>
        </p:txBody>
      </p:sp>
      <p:sp>
        <p:nvSpPr>
          <p:cNvPr id="3" name="Subtitle 2"/>
          <p:cNvSpPr>
            <a:spLocks noGrp="1"/>
          </p:cNvSpPr>
          <p:nvPr>
            <p:ph type="subTitle" idx="1" hasCustomPrompt="1"/>
          </p:nvPr>
        </p:nvSpPr>
        <p:spPr>
          <a:xfrm>
            <a:off x="768627" y="2804355"/>
            <a:ext cx="9144000" cy="641210"/>
          </a:xfrm>
        </p:spPr>
        <p:txBody>
          <a:bodyPr>
            <a:normAutofit/>
          </a:bodyPr>
          <a:lstStyle>
            <a:lvl1pPr marL="0" indent="0" algn="l">
              <a:buNone/>
              <a:defRPr sz="3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Speakers Names</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8629" y="6017665"/>
            <a:ext cx="2875723" cy="515234"/>
          </a:xfrm>
          <a:prstGeom prst="rect">
            <a:avLst/>
          </a:prstGeom>
        </p:spPr>
      </p:pic>
      <p:sp>
        <p:nvSpPr>
          <p:cNvPr id="8" name="Subtitle 2"/>
          <p:cNvSpPr txBox="1">
            <a:spLocks/>
          </p:cNvSpPr>
          <p:nvPr userDrawn="1"/>
        </p:nvSpPr>
        <p:spPr>
          <a:xfrm>
            <a:off x="8534403" y="6083055"/>
            <a:ext cx="2756452" cy="61559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32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r"/>
            <a:r>
              <a:rPr lang="en-US" sz="1600" b="0" dirty="0" err="1">
                <a:solidFill>
                  <a:schemeClr val="tx2"/>
                </a:solidFill>
              </a:rPr>
              <a:t>rightquestion.org</a:t>
            </a:r>
            <a:endParaRPr lang="en-US" sz="1600" b="0" dirty="0">
              <a:solidFill>
                <a:schemeClr val="tx2"/>
              </a:solidFill>
            </a:endParaRPr>
          </a:p>
        </p:txBody>
      </p:sp>
      <p:cxnSp>
        <p:nvCxnSpPr>
          <p:cNvPr id="12" name="Straight Connector 11"/>
          <p:cNvCxnSpPr/>
          <p:nvPr userDrawn="1"/>
        </p:nvCxnSpPr>
        <p:spPr>
          <a:xfrm>
            <a:off x="768630" y="5835315"/>
            <a:ext cx="10625279"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36664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2_Title and Content w/ Footer">
    <p:spTree>
      <p:nvGrpSpPr>
        <p:cNvPr id="1" name=""/>
        <p:cNvGrpSpPr/>
        <p:nvPr/>
      </p:nvGrpSpPr>
      <p:grpSpPr>
        <a:xfrm>
          <a:off x="0" y="0"/>
          <a:ext cx="0" cy="0"/>
          <a:chOff x="0" y="0"/>
          <a:chExt cx="0" cy="0"/>
        </a:xfrm>
      </p:grpSpPr>
      <p:sp>
        <p:nvSpPr>
          <p:cNvPr id="2" name="Title 1"/>
          <p:cNvSpPr>
            <a:spLocks noGrp="1"/>
          </p:cNvSpPr>
          <p:nvPr>
            <p:ph type="title"/>
          </p:nvPr>
        </p:nvSpPr>
        <p:spPr>
          <a:xfrm>
            <a:off x="838200" y="92756"/>
            <a:ext cx="10515600" cy="1325563"/>
          </a:xfrm>
        </p:spPr>
        <p:txBody>
          <a:bodyPr/>
          <a:lstStyle>
            <a:lvl1pPr>
              <a:defRPr>
                <a:solidFill>
                  <a:schemeClr val="tx2"/>
                </a:solidFil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8" name="Straight Connector 7"/>
          <p:cNvCxnSpPr/>
          <p:nvPr userDrawn="1"/>
        </p:nvCxnSpPr>
        <p:spPr>
          <a:xfrm>
            <a:off x="728525" y="1227818"/>
            <a:ext cx="10625279"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539213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3_Title and Content w/ Footer">
    <p:spTree>
      <p:nvGrpSpPr>
        <p:cNvPr id="1" name=""/>
        <p:cNvGrpSpPr/>
        <p:nvPr/>
      </p:nvGrpSpPr>
      <p:grpSpPr>
        <a:xfrm>
          <a:off x="0" y="0"/>
          <a:ext cx="0" cy="0"/>
          <a:chOff x="0" y="0"/>
          <a:chExt cx="0" cy="0"/>
        </a:xfrm>
      </p:grpSpPr>
      <p:sp>
        <p:nvSpPr>
          <p:cNvPr id="2" name="Title 1"/>
          <p:cNvSpPr>
            <a:spLocks noGrp="1"/>
          </p:cNvSpPr>
          <p:nvPr>
            <p:ph type="title"/>
          </p:nvPr>
        </p:nvSpPr>
        <p:spPr>
          <a:xfrm>
            <a:off x="838200" y="92756"/>
            <a:ext cx="10515600" cy="1325563"/>
          </a:xfrm>
        </p:spPr>
        <p:txBody>
          <a:bodyPr/>
          <a:lstStyle>
            <a:lvl1pPr>
              <a:defRPr>
                <a:solidFill>
                  <a:schemeClr val="tx2"/>
                </a:solidFil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8" name="Straight Connector 7"/>
          <p:cNvCxnSpPr/>
          <p:nvPr userDrawn="1"/>
        </p:nvCxnSpPr>
        <p:spPr>
          <a:xfrm>
            <a:off x="728523" y="1662320"/>
            <a:ext cx="10625279"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868508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Two Photo w/ Text and Footer">
    <p:spTree>
      <p:nvGrpSpPr>
        <p:cNvPr id="1" name=""/>
        <p:cNvGrpSpPr/>
        <p:nvPr/>
      </p:nvGrpSpPr>
      <p:grpSpPr>
        <a:xfrm>
          <a:off x="0" y="0"/>
          <a:ext cx="0" cy="0"/>
          <a:chOff x="0" y="0"/>
          <a:chExt cx="0" cy="0"/>
        </a:xfrm>
      </p:grpSpPr>
      <p:sp>
        <p:nvSpPr>
          <p:cNvPr id="2" name="Title 1"/>
          <p:cNvSpPr>
            <a:spLocks noGrp="1"/>
          </p:cNvSpPr>
          <p:nvPr>
            <p:ph type="title"/>
          </p:nvPr>
        </p:nvSpPr>
        <p:spPr>
          <a:xfrm>
            <a:off x="838725" y="183297"/>
            <a:ext cx="10515600" cy="1325563"/>
          </a:xfrm>
        </p:spPr>
        <p:txBody>
          <a:bodyPr/>
          <a:lstStyle>
            <a:lvl1pPr>
              <a:defRPr>
                <a:solidFill>
                  <a:schemeClr val="tx2"/>
                </a:solidFill>
              </a:defRPr>
            </a:lvl1pPr>
          </a:lstStyle>
          <a:p>
            <a:r>
              <a:rPr lang="en-US" dirty="0"/>
              <a:t>Click to edit Master title style</a:t>
            </a:r>
          </a:p>
        </p:txBody>
      </p:sp>
      <p:sp>
        <p:nvSpPr>
          <p:cNvPr id="4" name="Picture Placeholder 3"/>
          <p:cNvSpPr>
            <a:spLocks noGrp="1"/>
          </p:cNvSpPr>
          <p:nvPr>
            <p:ph type="pic" sz="quarter" idx="10"/>
          </p:nvPr>
        </p:nvSpPr>
        <p:spPr>
          <a:xfrm>
            <a:off x="838725" y="1828806"/>
            <a:ext cx="4808096" cy="2649303"/>
          </a:xfrm>
        </p:spPr>
        <p:txBody>
          <a:bodyPr/>
          <a:lstStyle/>
          <a:p>
            <a:endParaRPr lang="en-US"/>
          </a:p>
        </p:txBody>
      </p:sp>
      <p:sp>
        <p:nvSpPr>
          <p:cNvPr id="5" name="Picture Placeholder 3"/>
          <p:cNvSpPr>
            <a:spLocks noGrp="1"/>
          </p:cNvSpPr>
          <p:nvPr>
            <p:ph type="pic" sz="quarter" idx="11"/>
          </p:nvPr>
        </p:nvSpPr>
        <p:spPr>
          <a:xfrm>
            <a:off x="6385301" y="1828806"/>
            <a:ext cx="4968499" cy="2649303"/>
          </a:xfrm>
        </p:spPr>
        <p:txBody>
          <a:bodyPr/>
          <a:lstStyle/>
          <a:p>
            <a:endParaRPr lang="en-US"/>
          </a:p>
        </p:txBody>
      </p:sp>
      <p:sp>
        <p:nvSpPr>
          <p:cNvPr id="7" name="Content Placeholder 6"/>
          <p:cNvSpPr>
            <a:spLocks noGrp="1"/>
          </p:cNvSpPr>
          <p:nvPr>
            <p:ph sz="quarter" idx="12" hasCustomPrompt="1"/>
          </p:nvPr>
        </p:nvSpPr>
        <p:spPr>
          <a:xfrm>
            <a:off x="838200" y="4702766"/>
            <a:ext cx="10515600" cy="914400"/>
          </a:xfrm>
        </p:spPr>
        <p:txBody>
          <a:bodyPr/>
          <a:lstStyle>
            <a:lvl1pPr marL="228600" marR="0" indent="-228600" algn="l" defTabSz="914400" rtl="0" eaLnBrk="1" fontAlgn="auto" latinLnBrk="0" hangingPunct="1">
              <a:lnSpc>
                <a:spcPct val="90000"/>
              </a:lnSpc>
              <a:spcBef>
                <a:spcPts val="1000"/>
              </a:spcBef>
              <a:spcAft>
                <a:spcPts val="0"/>
              </a:spcAft>
              <a:buClrTx/>
              <a:buSzTx/>
              <a:buFont typeface="Arial"/>
              <a:buNone/>
              <a:tabLst/>
              <a:defRPr lang="en-US" b="0" i="0" baseline="0" smtClean="0">
                <a:effectLst/>
              </a:defRPr>
            </a:lvl1pPr>
          </a:lstStyle>
          <a:p>
            <a:pPr lvl="0"/>
            <a:r>
              <a:rPr lang="en-US" dirty="0"/>
              <a:t>Body Text here</a:t>
            </a:r>
          </a:p>
        </p:txBody>
      </p:sp>
      <p:cxnSp>
        <p:nvCxnSpPr>
          <p:cNvPr id="11" name="Straight Connector 10"/>
          <p:cNvCxnSpPr/>
          <p:nvPr userDrawn="1"/>
        </p:nvCxnSpPr>
        <p:spPr>
          <a:xfrm>
            <a:off x="838729" y="1188907"/>
            <a:ext cx="10625279"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74373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_Picture with Caption w/ footer">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707441" y="987431"/>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hasCustomPrompt="1"/>
          </p:nvPr>
        </p:nvSpPr>
        <p:spPr>
          <a:xfrm>
            <a:off x="7423152" y="1303421"/>
            <a:ext cx="3932237" cy="2578768"/>
          </a:xfrm>
        </p:spPr>
        <p:txBody>
          <a:bodyPr>
            <a:normAutofit/>
          </a:bodyPr>
          <a:lstStyle>
            <a:lvl1pPr marL="0" indent="0">
              <a:lnSpc>
                <a:spcPct val="100000"/>
              </a:lnSpc>
              <a:buNone/>
              <a:defRPr lang="en-US" sz="2800" b="0" i="0" smtClean="0">
                <a:solidFill>
                  <a:schemeClr val="tx2"/>
                </a:solidFill>
                <a:effectLst/>
                <a:latin typeface="Rockwell" panose="02060603020205020403" pitchFamily="18" charset="0"/>
                <a:ea typeface="Rockwell" panose="02060603020205020403" pitchFamily="18" charset="0"/>
                <a:cs typeface="Arial"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 dolor sit </a:t>
            </a:r>
            <a:r>
              <a:rPr lang="en-US" dirty="0" err="1"/>
              <a:t>amet</a:t>
            </a:r>
            <a:r>
              <a:rPr lang="en-US" dirty="0"/>
              <a:t>, </a:t>
            </a:r>
            <a:r>
              <a:rPr lang="en-US" dirty="0" err="1"/>
              <a:t>consectur</a:t>
            </a:r>
            <a:r>
              <a:rPr lang="en-US" dirty="0"/>
              <a:t> </a:t>
            </a:r>
            <a:r>
              <a:rPr lang="en-US" dirty="0" err="1"/>
              <a:t>adipiscing</a:t>
            </a:r>
            <a:r>
              <a:rPr lang="en-US" dirty="0"/>
              <a:t> </a:t>
            </a:r>
            <a:r>
              <a:rPr lang="en-US" dirty="0" err="1"/>
              <a:t>elit</a:t>
            </a:r>
            <a:r>
              <a:rPr lang="en-US" dirty="0"/>
              <a:t>. </a:t>
            </a:r>
            <a:r>
              <a:rPr lang="en-US" dirty="0" err="1"/>
              <a:t>Mauris</a:t>
            </a:r>
            <a:r>
              <a:rPr lang="en-US" dirty="0"/>
              <a:t> </a:t>
            </a:r>
            <a:r>
              <a:rPr lang="en-US" dirty="0" err="1"/>
              <a:t>nulla</a:t>
            </a:r>
            <a:r>
              <a:rPr lang="en-US" dirty="0"/>
              <a:t> </a:t>
            </a:r>
            <a:r>
              <a:rPr lang="en-US" dirty="0" err="1"/>
              <a:t>justo</a:t>
            </a:r>
            <a:r>
              <a:rPr lang="en-US" dirty="0"/>
              <a:t>, </a:t>
            </a:r>
            <a:r>
              <a:rPr lang="en-US" dirty="0" err="1"/>
              <a:t>elementum</a:t>
            </a:r>
            <a:r>
              <a:rPr lang="en-US" dirty="0"/>
              <a:t> </a:t>
            </a:r>
            <a:r>
              <a:rPr lang="en-US" dirty="0" err="1"/>
              <a:t>nec</a:t>
            </a:r>
            <a:r>
              <a:rPr lang="en-US" dirty="0"/>
              <a:t> </a:t>
            </a:r>
            <a:r>
              <a:rPr lang="en-US" dirty="0" err="1"/>
              <a:t>volutpad</a:t>
            </a:r>
            <a:r>
              <a:rPr lang="en-US" dirty="0"/>
              <a:t> sed.”</a:t>
            </a:r>
          </a:p>
        </p:txBody>
      </p:sp>
      <p:sp>
        <p:nvSpPr>
          <p:cNvPr id="8" name="Text Placeholder 3"/>
          <p:cNvSpPr>
            <a:spLocks noGrp="1"/>
          </p:cNvSpPr>
          <p:nvPr>
            <p:ph type="body" sz="half" idx="10" hasCustomPrompt="1"/>
          </p:nvPr>
        </p:nvSpPr>
        <p:spPr>
          <a:xfrm>
            <a:off x="7423152" y="4070685"/>
            <a:ext cx="3932237" cy="2578768"/>
          </a:xfrm>
        </p:spPr>
        <p:txBody>
          <a:bodyPr>
            <a:normAutofit/>
          </a:bodyPr>
          <a:lstStyle>
            <a:lvl1pPr marL="0" indent="0" algn="r">
              <a:lnSpc>
                <a:spcPct val="100000"/>
              </a:lnSpc>
              <a:buNone/>
              <a:defRPr lang="en-US" sz="2200" b="0" i="0" smtClean="0">
                <a:solidFill>
                  <a:schemeClr val="tx1"/>
                </a:solidFill>
                <a:effectLst/>
                <a:latin typeface="Rockwell" panose="02060603020205020403" pitchFamily="18" charset="0"/>
                <a:ea typeface="Rockwell" panose="02060603020205020403" pitchFamily="18" charset="0"/>
                <a:cs typeface="Arial"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 Quote Credit</a:t>
            </a:r>
          </a:p>
        </p:txBody>
      </p:sp>
      <p:cxnSp>
        <p:nvCxnSpPr>
          <p:cNvPr id="5" name="Straight Connector 7"/>
          <p:cNvCxnSpPr/>
          <p:nvPr userDrawn="1"/>
        </p:nvCxnSpPr>
        <p:spPr>
          <a:xfrm>
            <a:off x="598779" y="6065489"/>
            <a:ext cx="10625279"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57740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3296858"/>
            <a:ext cx="10515600" cy="838438"/>
          </a:xfrm>
        </p:spPr>
        <p:txBody>
          <a:bodyPr anchor="b">
            <a:normAutofit/>
          </a:bodyPr>
          <a:lstStyle>
            <a:lvl1pPr>
              <a:defRPr sz="4000">
                <a:solidFill>
                  <a:schemeClr val="tx2"/>
                </a:solidFill>
              </a:defRPr>
            </a:lvl1pPr>
          </a:lstStyle>
          <a:p>
            <a:r>
              <a:rPr lang="en-US" dirty="0"/>
              <a:t>Click to edit Master title style</a:t>
            </a:r>
          </a:p>
        </p:txBody>
      </p:sp>
      <p:sp>
        <p:nvSpPr>
          <p:cNvPr id="3" name="Text Placeholder 2"/>
          <p:cNvSpPr>
            <a:spLocks noGrp="1"/>
          </p:cNvSpPr>
          <p:nvPr>
            <p:ph type="body" idx="1"/>
          </p:nvPr>
        </p:nvSpPr>
        <p:spPr>
          <a:xfrm>
            <a:off x="831851" y="4359964"/>
            <a:ext cx="10515600" cy="181522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9" name="Picture Placeholder 8"/>
          <p:cNvSpPr>
            <a:spLocks noGrp="1"/>
          </p:cNvSpPr>
          <p:nvPr>
            <p:ph type="pic" sz="quarter" idx="10" hasCustomPrompt="1"/>
          </p:nvPr>
        </p:nvSpPr>
        <p:spPr>
          <a:xfrm>
            <a:off x="831849" y="528638"/>
            <a:ext cx="6546851" cy="2871787"/>
          </a:xfrm>
        </p:spPr>
        <p:txBody>
          <a:bodyPr/>
          <a:lstStyle>
            <a:lvl1pPr>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Insert photo</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p:txBody>
      </p:sp>
      <p:cxnSp>
        <p:nvCxnSpPr>
          <p:cNvPr id="10" name="Straight Connector 9"/>
          <p:cNvCxnSpPr/>
          <p:nvPr userDrawn="1"/>
        </p:nvCxnSpPr>
        <p:spPr>
          <a:xfrm>
            <a:off x="810480" y="4249858"/>
            <a:ext cx="1062527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Straight Connector 7"/>
          <p:cNvCxnSpPr/>
          <p:nvPr userDrawn="1"/>
        </p:nvCxnSpPr>
        <p:spPr>
          <a:xfrm>
            <a:off x="506103" y="6175187"/>
            <a:ext cx="10625279"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0475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1_Title Only w/ Footer">
    <p:spTree>
      <p:nvGrpSpPr>
        <p:cNvPr id="1" name=""/>
        <p:cNvGrpSpPr/>
        <p:nvPr/>
      </p:nvGrpSpPr>
      <p:grpSpPr>
        <a:xfrm>
          <a:off x="0" y="0"/>
          <a:ext cx="0" cy="0"/>
          <a:chOff x="0" y="0"/>
          <a:chExt cx="0" cy="0"/>
        </a:xfrm>
      </p:grpSpPr>
      <p:sp>
        <p:nvSpPr>
          <p:cNvPr id="2" name="Title 1"/>
          <p:cNvSpPr>
            <a:spLocks noGrp="1"/>
          </p:cNvSpPr>
          <p:nvPr>
            <p:ph type="title"/>
          </p:nvPr>
        </p:nvSpPr>
        <p:spPr>
          <a:xfrm>
            <a:off x="893039" y="40876"/>
            <a:ext cx="10515600" cy="1325563"/>
          </a:xfrm>
        </p:spPr>
        <p:txBody>
          <a:bodyPr/>
          <a:lstStyle>
            <a:lvl1pPr>
              <a:defRPr b="1">
                <a:solidFill>
                  <a:schemeClr val="tx2"/>
                </a:solidFill>
              </a:defRPr>
            </a:lvl1pPr>
          </a:lstStyle>
          <a:p>
            <a:r>
              <a:rPr lang="en-US" dirty="0"/>
              <a:t>Click to edit Master title style</a:t>
            </a:r>
          </a:p>
        </p:txBody>
      </p:sp>
      <p:cxnSp>
        <p:nvCxnSpPr>
          <p:cNvPr id="7" name="Straight Connector 6"/>
          <p:cNvCxnSpPr/>
          <p:nvPr userDrawn="1"/>
        </p:nvCxnSpPr>
        <p:spPr>
          <a:xfrm>
            <a:off x="838203" y="1174484"/>
            <a:ext cx="10625279"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821583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cxnSp>
        <p:nvCxnSpPr>
          <p:cNvPr id="2" name="Straight Connector 7"/>
          <p:cNvCxnSpPr/>
          <p:nvPr userDrawn="1"/>
        </p:nvCxnSpPr>
        <p:spPr>
          <a:xfrm>
            <a:off x="481390" y="6071667"/>
            <a:ext cx="10625279"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314494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Picture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675343" y="4424082"/>
            <a:ext cx="8254876" cy="833718"/>
          </a:xfrm>
        </p:spPr>
        <p:txBody>
          <a:bodyPr anchor="b">
            <a:normAutofit/>
          </a:bodyPr>
          <a:lstStyle>
            <a:lvl1pPr algn="l">
              <a:defRPr sz="2600" b="0"/>
            </a:lvl1pPr>
          </a:lstStyle>
          <a:p>
            <a:r>
              <a:rPr lang="en-US"/>
              <a:t>Click to edit Master title style</a:t>
            </a:r>
            <a:endParaRPr/>
          </a:p>
        </p:txBody>
      </p:sp>
      <p:sp>
        <p:nvSpPr>
          <p:cNvPr id="3" name="Picture Placeholder 2"/>
          <p:cNvSpPr>
            <a:spLocks noGrp="1"/>
          </p:cNvSpPr>
          <p:nvPr>
            <p:ph type="pic" idx="1"/>
          </p:nvPr>
        </p:nvSpPr>
        <p:spPr>
          <a:xfrm>
            <a:off x="370546" y="228600"/>
            <a:ext cx="8504519" cy="418795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5E84564-75FE-D847-AF71-AE7C252681ED}" type="slidenum">
              <a:rPr lang="en-US" smtClean="0"/>
              <a:t>‹#›</a:t>
            </a:fld>
            <a:endParaRPr lang="en-US" dirty="0"/>
          </a:p>
        </p:txBody>
      </p:sp>
      <p:sp>
        <p:nvSpPr>
          <p:cNvPr id="8" name="Rectangle 7"/>
          <p:cNvSpPr/>
          <p:nvPr/>
        </p:nvSpPr>
        <p:spPr>
          <a:xfrm>
            <a:off x="9069917" y="228600"/>
            <a:ext cx="2743200" cy="20391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Rockwell"/>
              <a:ea typeface="+mn-ea"/>
              <a:cs typeface="+mn-cs"/>
            </a:endParaRPr>
          </a:p>
        </p:txBody>
      </p:sp>
      <p:sp>
        <p:nvSpPr>
          <p:cNvPr id="9" name="Rectangle 8"/>
          <p:cNvSpPr/>
          <p:nvPr/>
        </p:nvSpPr>
        <p:spPr>
          <a:xfrm>
            <a:off x="9069917" y="2377440"/>
            <a:ext cx="2743200" cy="20391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Rockwell"/>
              <a:ea typeface="+mn-ea"/>
              <a:cs typeface="+mn-cs"/>
            </a:endParaRPr>
          </a:p>
        </p:txBody>
      </p:sp>
      <p:sp>
        <p:nvSpPr>
          <p:cNvPr id="10" name="TextBox 9"/>
          <p:cNvSpPr txBox="1"/>
          <p:nvPr/>
        </p:nvSpPr>
        <p:spPr>
          <a:xfrm>
            <a:off x="436285" y="4632792"/>
            <a:ext cx="294091" cy="369332"/>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sz="2400" b="1" i="0" u="none" strike="noStrike" kern="1200" cap="none" spc="0" normalizeH="0" baseline="0" noProof="0">
                <a:ln>
                  <a:noFill/>
                </a:ln>
                <a:solidFill>
                  <a:srgbClr val="629DD1">
                    <a:lumMod val="60000"/>
                    <a:lumOff val="40000"/>
                  </a:srgbClr>
                </a:solidFill>
                <a:effectLst/>
                <a:uLnTx/>
                <a:uFillTx/>
                <a:latin typeface="Rockwell"/>
                <a:ea typeface="+mn-ea"/>
                <a:cs typeface="+mn-cs"/>
              </a:rPr>
              <a:t>+ </a:t>
            </a:r>
          </a:p>
        </p:txBody>
      </p:sp>
    </p:spTree>
    <p:extLst>
      <p:ext uri="{BB962C8B-B14F-4D97-AF65-F5344CB8AC3E}">
        <p14:creationId xmlns:p14="http://schemas.microsoft.com/office/powerpoint/2010/main" val="42303787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65"/>
        <p:cNvGrpSpPr/>
        <p:nvPr/>
      </p:nvGrpSpPr>
      <p:grpSpPr>
        <a:xfrm>
          <a:off x="0" y="0"/>
          <a:ext cx="0" cy="0"/>
          <a:chOff x="0" y="0"/>
          <a:chExt cx="0" cy="0"/>
        </a:xfrm>
      </p:grpSpPr>
      <p:sp>
        <p:nvSpPr>
          <p:cNvPr id="66" name="Google Shape;66;p15"/>
          <p:cNvSpPr/>
          <p:nvPr/>
        </p:nvSpPr>
        <p:spPr>
          <a:xfrm>
            <a:off x="10947400" y="282575"/>
            <a:ext cx="856000" cy="16004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Rockwell"/>
              <a:buNone/>
            </a:pPr>
            <a:endParaRPr sz="1800" b="0" i="0" u="none" strike="noStrike" cap="none">
              <a:solidFill>
                <a:srgbClr val="FFFFFF"/>
              </a:solidFill>
              <a:latin typeface="Rockwell"/>
              <a:ea typeface="Rockwell"/>
              <a:cs typeface="Rockwell"/>
              <a:sym typeface="Rockwell"/>
            </a:endParaRPr>
          </a:p>
        </p:txBody>
      </p:sp>
      <p:sp>
        <p:nvSpPr>
          <p:cNvPr id="67" name="Google Shape;67;p15"/>
          <p:cNvSpPr/>
          <p:nvPr/>
        </p:nvSpPr>
        <p:spPr>
          <a:xfrm>
            <a:off x="10757647" y="282575"/>
            <a:ext cx="122000" cy="16004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Rockwell"/>
              <a:buNone/>
            </a:pPr>
            <a:endParaRPr sz="1800" b="0" i="0" u="none" strike="noStrike" cap="none">
              <a:solidFill>
                <a:srgbClr val="FFFFFF"/>
              </a:solidFill>
              <a:latin typeface="Rockwell"/>
              <a:ea typeface="Rockwell"/>
              <a:cs typeface="Rockwell"/>
              <a:sym typeface="Rockwell"/>
            </a:endParaRPr>
          </a:p>
        </p:txBody>
      </p:sp>
      <p:sp>
        <p:nvSpPr>
          <p:cNvPr id="68" name="Google Shape;68;p15"/>
          <p:cNvSpPr txBox="1"/>
          <p:nvPr/>
        </p:nvSpPr>
        <p:spPr>
          <a:xfrm>
            <a:off x="297580" y="228600"/>
            <a:ext cx="348000" cy="5540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9FC3E3"/>
              </a:buClr>
              <a:buSzPts val="3600"/>
              <a:buFont typeface="Rockwell"/>
              <a:buNone/>
            </a:pPr>
            <a:r>
              <a:rPr lang="en" sz="3600" b="1" i="0" u="none" strike="noStrike" cap="none">
                <a:solidFill>
                  <a:srgbClr val="9FC3E3"/>
                </a:solidFill>
                <a:latin typeface="Rockwell"/>
                <a:ea typeface="Rockwell"/>
                <a:cs typeface="Rockwell"/>
                <a:sym typeface="Rockwell"/>
              </a:rPr>
              <a:t>+</a:t>
            </a:r>
            <a:endParaRPr sz="1800"/>
          </a:p>
        </p:txBody>
      </p:sp>
      <p:sp>
        <p:nvSpPr>
          <p:cNvPr id="69" name="Google Shape;69;p15"/>
          <p:cNvSpPr txBox="1">
            <a:spLocks noGrp="1"/>
          </p:cNvSpPr>
          <p:nvPr>
            <p:ph type="title"/>
          </p:nvPr>
        </p:nvSpPr>
        <p:spPr>
          <a:xfrm>
            <a:off x="664632" y="484093"/>
            <a:ext cx="10075200" cy="11160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Clr>
                <a:schemeClr val="accent1"/>
              </a:buClr>
              <a:buSzPts val="3600"/>
              <a:buFont typeface="Rockwell"/>
              <a:buNone/>
              <a:defRPr sz="3600" b="0" i="0" u="none" strike="noStrike" cap="none">
                <a:solidFill>
                  <a:schemeClr val="accent1"/>
                </a:solidFill>
                <a:latin typeface="Rockwell"/>
                <a:ea typeface="Rockwell"/>
                <a:cs typeface="Rockwell"/>
                <a:sym typeface="Rockwel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70" name="Google Shape;70;p15"/>
          <p:cNvSpPr txBox="1">
            <a:spLocks noGrp="1"/>
          </p:cNvSpPr>
          <p:nvPr>
            <p:ph type="body" idx="1"/>
          </p:nvPr>
        </p:nvSpPr>
        <p:spPr>
          <a:xfrm>
            <a:off x="664691" y="1985963"/>
            <a:ext cx="4876800" cy="4140400"/>
          </a:xfrm>
          <a:prstGeom prst="rect">
            <a:avLst/>
          </a:prstGeom>
          <a:noFill/>
          <a:ln>
            <a:noFill/>
          </a:ln>
        </p:spPr>
        <p:txBody>
          <a:bodyPr spcFirstLastPara="1" wrap="square" lIns="91425" tIns="45700" rIns="91425" bIns="45700" anchor="t" anchorCtr="0"/>
          <a:lstStyle>
            <a:lvl1pPr marL="457200" marR="0" lvl="0" indent="-314325" algn="l" rtl="0">
              <a:spcBef>
                <a:spcPts val="200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1pPr>
            <a:lvl2pPr marL="914400" marR="0" lvl="1" indent="-314325" algn="l" rtl="0">
              <a:spcBef>
                <a:spcPts val="600"/>
              </a:spcBef>
              <a:spcAft>
                <a:spcPts val="0"/>
              </a:spcAft>
              <a:buClr>
                <a:srgbClr val="9FC3E3"/>
              </a:buClr>
              <a:buSzPts val="1350"/>
              <a:buFont typeface="Noto Sans Symbols"/>
              <a:buChar char="■"/>
              <a:defRPr sz="1800" b="0" i="0" u="none" strike="noStrike" cap="none">
                <a:solidFill>
                  <a:srgbClr val="595959"/>
                </a:solidFill>
                <a:latin typeface="Rockwell"/>
                <a:ea typeface="Rockwell"/>
                <a:cs typeface="Rockwell"/>
                <a:sym typeface="Rockwell"/>
              </a:defRPr>
            </a:lvl2pPr>
            <a:lvl3pPr marL="1371600" marR="0" lvl="2" indent="-314325" algn="l" rtl="0">
              <a:spcBef>
                <a:spcPts val="60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3pPr>
            <a:lvl4pPr marL="1828800" marR="0" lvl="3" indent="-314325" algn="l" rtl="0">
              <a:spcBef>
                <a:spcPts val="600"/>
              </a:spcBef>
              <a:spcAft>
                <a:spcPts val="0"/>
              </a:spcAft>
              <a:buClr>
                <a:srgbClr val="9FC3E3"/>
              </a:buClr>
              <a:buSzPts val="1350"/>
              <a:buFont typeface="Noto Sans Symbols"/>
              <a:buChar char="■"/>
              <a:defRPr sz="1800" b="0" i="0" u="none" strike="noStrike" cap="none">
                <a:solidFill>
                  <a:srgbClr val="595959"/>
                </a:solidFill>
                <a:latin typeface="Rockwell"/>
                <a:ea typeface="Rockwell"/>
                <a:cs typeface="Rockwell"/>
                <a:sym typeface="Rockwell"/>
              </a:defRPr>
            </a:lvl4pPr>
            <a:lvl5pPr marL="2286000" marR="0" lvl="4" indent="-314325" algn="l" rtl="0">
              <a:spcBef>
                <a:spcPts val="60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5pPr>
            <a:lvl6pPr marL="2743200" marR="0" lvl="5" indent="-314325" algn="l" rtl="0">
              <a:spcBef>
                <a:spcPts val="360"/>
              </a:spcBef>
              <a:spcAft>
                <a:spcPts val="0"/>
              </a:spcAft>
              <a:buClr>
                <a:srgbClr val="9FC3E3"/>
              </a:buClr>
              <a:buSzPts val="1350"/>
              <a:buFont typeface="Noto Sans Symbols"/>
              <a:buChar char="■"/>
              <a:defRPr sz="1800" b="0" i="0" u="none" strike="noStrike" cap="none">
                <a:solidFill>
                  <a:srgbClr val="595959"/>
                </a:solidFill>
                <a:latin typeface="Rockwell"/>
                <a:ea typeface="Rockwell"/>
                <a:cs typeface="Rockwell"/>
                <a:sym typeface="Rockwell"/>
              </a:defRPr>
            </a:lvl6pPr>
            <a:lvl7pPr marL="3200400" marR="0" lvl="6" indent="-314325" algn="l" rtl="0">
              <a:spcBef>
                <a:spcPts val="36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7pPr>
            <a:lvl8pPr marL="3657600" marR="0" lvl="7" indent="-314325" algn="l" rtl="0">
              <a:spcBef>
                <a:spcPts val="360"/>
              </a:spcBef>
              <a:spcAft>
                <a:spcPts val="0"/>
              </a:spcAft>
              <a:buClr>
                <a:srgbClr val="9FC3E3"/>
              </a:buClr>
              <a:buSzPts val="1350"/>
              <a:buFont typeface="Noto Sans Symbols"/>
              <a:buChar char="■"/>
              <a:defRPr sz="1800" b="0" i="0" u="none" strike="noStrike" cap="none">
                <a:solidFill>
                  <a:srgbClr val="595959"/>
                </a:solidFill>
                <a:latin typeface="Rockwell"/>
                <a:ea typeface="Rockwell"/>
                <a:cs typeface="Rockwell"/>
                <a:sym typeface="Rockwell"/>
              </a:defRPr>
            </a:lvl8pPr>
            <a:lvl9pPr marL="4114800" marR="0" lvl="8" indent="-314325" algn="l" rtl="0">
              <a:spcBef>
                <a:spcPts val="36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9pPr>
          </a:lstStyle>
          <a:p>
            <a:endParaRPr/>
          </a:p>
        </p:txBody>
      </p:sp>
      <p:sp>
        <p:nvSpPr>
          <p:cNvPr id="71" name="Google Shape;71;p15"/>
          <p:cNvSpPr txBox="1">
            <a:spLocks noGrp="1"/>
          </p:cNvSpPr>
          <p:nvPr>
            <p:ph type="body" idx="2"/>
          </p:nvPr>
        </p:nvSpPr>
        <p:spPr>
          <a:xfrm>
            <a:off x="5866504" y="1985963"/>
            <a:ext cx="4876800" cy="4140400"/>
          </a:xfrm>
          <a:prstGeom prst="rect">
            <a:avLst/>
          </a:prstGeom>
          <a:noFill/>
          <a:ln>
            <a:noFill/>
          </a:ln>
        </p:spPr>
        <p:txBody>
          <a:bodyPr spcFirstLastPara="1" wrap="square" lIns="91425" tIns="45700" rIns="91425" bIns="45700" anchor="t" anchorCtr="0"/>
          <a:lstStyle>
            <a:lvl1pPr marL="457200" marR="0" lvl="0" indent="-314325" algn="l" rtl="0">
              <a:spcBef>
                <a:spcPts val="200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1pPr>
            <a:lvl2pPr marL="914400" marR="0" lvl="1" indent="-314325" algn="l" rtl="0">
              <a:spcBef>
                <a:spcPts val="600"/>
              </a:spcBef>
              <a:spcAft>
                <a:spcPts val="0"/>
              </a:spcAft>
              <a:buClr>
                <a:srgbClr val="9FC3E3"/>
              </a:buClr>
              <a:buSzPts val="1350"/>
              <a:buFont typeface="Noto Sans Symbols"/>
              <a:buChar char="■"/>
              <a:defRPr sz="1800" b="0" i="0" u="none" strike="noStrike" cap="none">
                <a:solidFill>
                  <a:srgbClr val="595959"/>
                </a:solidFill>
                <a:latin typeface="Rockwell"/>
                <a:ea typeface="Rockwell"/>
                <a:cs typeface="Rockwell"/>
                <a:sym typeface="Rockwell"/>
              </a:defRPr>
            </a:lvl2pPr>
            <a:lvl3pPr marL="1371600" marR="0" lvl="2" indent="-314325" algn="l" rtl="0">
              <a:spcBef>
                <a:spcPts val="60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3pPr>
            <a:lvl4pPr marL="1828800" marR="0" lvl="3" indent="-314325" algn="l" rtl="0">
              <a:spcBef>
                <a:spcPts val="600"/>
              </a:spcBef>
              <a:spcAft>
                <a:spcPts val="0"/>
              </a:spcAft>
              <a:buClr>
                <a:srgbClr val="9FC3E3"/>
              </a:buClr>
              <a:buSzPts val="1350"/>
              <a:buFont typeface="Noto Sans Symbols"/>
              <a:buChar char="■"/>
              <a:defRPr sz="1800" b="0" i="0" u="none" strike="noStrike" cap="none">
                <a:solidFill>
                  <a:srgbClr val="595959"/>
                </a:solidFill>
                <a:latin typeface="Rockwell"/>
                <a:ea typeface="Rockwell"/>
                <a:cs typeface="Rockwell"/>
                <a:sym typeface="Rockwell"/>
              </a:defRPr>
            </a:lvl4pPr>
            <a:lvl5pPr marL="2286000" marR="0" lvl="4" indent="-314325" algn="l" rtl="0">
              <a:spcBef>
                <a:spcPts val="60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5pPr>
            <a:lvl6pPr marL="2743200" marR="0" lvl="5" indent="-314325" algn="l" rtl="0">
              <a:spcBef>
                <a:spcPts val="360"/>
              </a:spcBef>
              <a:spcAft>
                <a:spcPts val="0"/>
              </a:spcAft>
              <a:buClr>
                <a:srgbClr val="9FC3E3"/>
              </a:buClr>
              <a:buSzPts val="1350"/>
              <a:buFont typeface="Noto Sans Symbols"/>
              <a:buChar char="■"/>
              <a:defRPr sz="1800" b="0" i="0" u="none" strike="noStrike" cap="none">
                <a:solidFill>
                  <a:srgbClr val="595959"/>
                </a:solidFill>
                <a:latin typeface="Rockwell"/>
                <a:ea typeface="Rockwell"/>
                <a:cs typeface="Rockwell"/>
                <a:sym typeface="Rockwell"/>
              </a:defRPr>
            </a:lvl6pPr>
            <a:lvl7pPr marL="3200400" marR="0" lvl="6" indent="-314325" algn="l" rtl="0">
              <a:spcBef>
                <a:spcPts val="36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7pPr>
            <a:lvl8pPr marL="3657600" marR="0" lvl="7" indent="-314325" algn="l" rtl="0">
              <a:spcBef>
                <a:spcPts val="360"/>
              </a:spcBef>
              <a:spcAft>
                <a:spcPts val="0"/>
              </a:spcAft>
              <a:buClr>
                <a:srgbClr val="9FC3E3"/>
              </a:buClr>
              <a:buSzPts val="1350"/>
              <a:buFont typeface="Noto Sans Symbols"/>
              <a:buChar char="■"/>
              <a:defRPr sz="1800" b="0" i="0" u="none" strike="noStrike" cap="none">
                <a:solidFill>
                  <a:srgbClr val="595959"/>
                </a:solidFill>
                <a:latin typeface="Rockwell"/>
                <a:ea typeface="Rockwell"/>
                <a:cs typeface="Rockwell"/>
                <a:sym typeface="Rockwell"/>
              </a:defRPr>
            </a:lvl8pPr>
            <a:lvl9pPr marL="4114800" marR="0" lvl="8" indent="-314325" algn="l" rtl="0">
              <a:spcBef>
                <a:spcPts val="36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9pPr>
          </a:lstStyle>
          <a:p>
            <a:endParaRPr/>
          </a:p>
        </p:txBody>
      </p:sp>
      <p:sp>
        <p:nvSpPr>
          <p:cNvPr id="72" name="Google Shape;72;p15"/>
          <p:cNvSpPr txBox="1">
            <a:spLocks noGrp="1"/>
          </p:cNvSpPr>
          <p:nvPr>
            <p:ph type="dt" idx="10"/>
          </p:nvPr>
        </p:nvSpPr>
        <p:spPr>
          <a:xfrm>
            <a:off x="9060329" y="6423585"/>
            <a:ext cx="2844800" cy="365200"/>
          </a:xfrm>
          <a:prstGeom prst="rect">
            <a:avLst/>
          </a:prstGeom>
          <a:noFill/>
          <a:ln>
            <a:noFill/>
          </a:ln>
        </p:spPr>
        <p:txBody>
          <a:bodyPr spcFirstLastPara="1" wrap="square" lIns="91425" tIns="45700" rIns="91425" bIns="45700" anchor="ctr" anchorCtr="0"/>
          <a:lstStyle>
            <a:lvl1pPr marR="0" lvl="0" algn="r" rtl="0">
              <a:spcBef>
                <a:spcPts val="0"/>
              </a:spcBef>
              <a:spcAft>
                <a:spcPts val="0"/>
              </a:spcAft>
              <a:buSzPts val="1400"/>
              <a:buNone/>
              <a:defRPr sz="1100" b="0" i="0" u="none" strike="noStrike" cap="none">
                <a:solidFill>
                  <a:srgbClr val="595959"/>
                </a:solidFill>
                <a:latin typeface="Rockwell"/>
                <a:ea typeface="Rockwell"/>
                <a:cs typeface="Rockwell"/>
                <a:sym typeface="Rockwell"/>
              </a:defRPr>
            </a:lvl1pPr>
            <a:lvl2pPr marR="0" lvl="1"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2pPr>
            <a:lvl3pPr marR="0" lvl="2"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3pPr>
            <a:lvl4pPr marR="0" lvl="3"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4pPr>
            <a:lvl5pPr marR="0" lvl="4"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5pPr>
            <a:lvl6pPr marR="0" lvl="5"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6pPr>
            <a:lvl7pPr marR="0" lvl="6"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7pPr>
            <a:lvl8pPr marR="0" lvl="7"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8pPr>
            <a:lvl9pPr marR="0" lvl="8"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9pPr>
          </a:lstStyle>
          <a:p>
            <a:endParaRPr/>
          </a:p>
        </p:txBody>
      </p:sp>
      <p:sp>
        <p:nvSpPr>
          <p:cNvPr id="73" name="Google Shape;73;p15"/>
          <p:cNvSpPr txBox="1">
            <a:spLocks noGrp="1"/>
          </p:cNvSpPr>
          <p:nvPr>
            <p:ph type="ftr" idx="11"/>
          </p:nvPr>
        </p:nvSpPr>
        <p:spPr>
          <a:xfrm>
            <a:off x="268941" y="6423585"/>
            <a:ext cx="8164000" cy="365200"/>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100" b="0" i="0" u="none" strike="noStrike" cap="none">
                <a:solidFill>
                  <a:srgbClr val="595959"/>
                </a:solidFill>
                <a:latin typeface="Rockwell"/>
                <a:ea typeface="Rockwell"/>
                <a:cs typeface="Rockwell"/>
                <a:sym typeface="Rockwell"/>
              </a:defRPr>
            </a:lvl1pPr>
            <a:lvl2pPr marR="0" lvl="1"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2pPr>
            <a:lvl3pPr marR="0" lvl="2"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3pPr>
            <a:lvl4pPr marR="0" lvl="3"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4pPr>
            <a:lvl5pPr marR="0" lvl="4"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5pPr>
            <a:lvl6pPr marR="0" lvl="5"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6pPr>
            <a:lvl7pPr marR="0" lvl="6"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7pPr>
            <a:lvl8pPr marR="0" lvl="7"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8pPr>
            <a:lvl9pPr marR="0" lvl="8"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9pPr>
          </a:lstStyle>
          <a:p>
            <a:endParaRPr/>
          </a:p>
        </p:txBody>
      </p:sp>
      <p:sp>
        <p:nvSpPr>
          <p:cNvPr id="74" name="Google Shape;74;p15"/>
          <p:cNvSpPr txBox="1">
            <a:spLocks noGrp="1"/>
          </p:cNvSpPr>
          <p:nvPr>
            <p:ph type="sldNum" idx="12"/>
          </p:nvPr>
        </p:nvSpPr>
        <p:spPr>
          <a:xfrm>
            <a:off x="11074400" y="242235"/>
            <a:ext cx="738800" cy="3652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400" b="0" i="0" u="none" strike="noStrike" cap="none">
                <a:solidFill>
                  <a:schemeClr val="lt1"/>
                </a:solidFill>
                <a:latin typeface="Rockwell"/>
                <a:ea typeface="Rockwell"/>
                <a:cs typeface="Rockwell"/>
                <a:sym typeface="Rockwell"/>
              </a:defRPr>
            </a:lvl1pPr>
            <a:lvl2pPr marL="0" marR="0" lvl="1" indent="0" algn="r" rtl="0">
              <a:spcBef>
                <a:spcPts val="0"/>
              </a:spcBef>
              <a:buNone/>
              <a:defRPr sz="1400" b="0" i="0" u="none" strike="noStrike" cap="none">
                <a:solidFill>
                  <a:schemeClr val="lt1"/>
                </a:solidFill>
                <a:latin typeface="Rockwell"/>
                <a:ea typeface="Rockwell"/>
                <a:cs typeface="Rockwell"/>
                <a:sym typeface="Rockwell"/>
              </a:defRPr>
            </a:lvl2pPr>
            <a:lvl3pPr marL="0" marR="0" lvl="2" indent="0" algn="r" rtl="0">
              <a:spcBef>
                <a:spcPts val="0"/>
              </a:spcBef>
              <a:buNone/>
              <a:defRPr sz="1400" b="0" i="0" u="none" strike="noStrike" cap="none">
                <a:solidFill>
                  <a:schemeClr val="lt1"/>
                </a:solidFill>
                <a:latin typeface="Rockwell"/>
                <a:ea typeface="Rockwell"/>
                <a:cs typeface="Rockwell"/>
                <a:sym typeface="Rockwell"/>
              </a:defRPr>
            </a:lvl3pPr>
            <a:lvl4pPr marL="0" marR="0" lvl="3" indent="0" algn="r" rtl="0">
              <a:spcBef>
                <a:spcPts val="0"/>
              </a:spcBef>
              <a:buNone/>
              <a:defRPr sz="1400" b="0" i="0" u="none" strike="noStrike" cap="none">
                <a:solidFill>
                  <a:schemeClr val="lt1"/>
                </a:solidFill>
                <a:latin typeface="Rockwell"/>
                <a:ea typeface="Rockwell"/>
                <a:cs typeface="Rockwell"/>
                <a:sym typeface="Rockwell"/>
              </a:defRPr>
            </a:lvl4pPr>
            <a:lvl5pPr marL="0" marR="0" lvl="4" indent="0" algn="r" rtl="0">
              <a:spcBef>
                <a:spcPts val="0"/>
              </a:spcBef>
              <a:buNone/>
              <a:defRPr sz="1400" b="0" i="0" u="none" strike="noStrike" cap="none">
                <a:solidFill>
                  <a:schemeClr val="lt1"/>
                </a:solidFill>
                <a:latin typeface="Rockwell"/>
                <a:ea typeface="Rockwell"/>
                <a:cs typeface="Rockwell"/>
                <a:sym typeface="Rockwell"/>
              </a:defRPr>
            </a:lvl5pPr>
            <a:lvl6pPr marL="0" marR="0" lvl="5" indent="0" algn="r" rtl="0">
              <a:spcBef>
                <a:spcPts val="0"/>
              </a:spcBef>
              <a:buNone/>
              <a:defRPr sz="1400" b="0" i="0" u="none" strike="noStrike" cap="none">
                <a:solidFill>
                  <a:schemeClr val="lt1"/>
                </a:solidFill>
                <a:latin typeface="Rockwell"/>
                <a:ea typeface="Rockwell"/>
                <a:cs typeface="Rockwell"/>
                <a:sym typeface="Rockwell"/>
              </a:defRPr>
            </a:lvl6pPr>
            <a:lvl7pPr marL="0" marR="0" lvl="6" indent="0" algn="r" rtl="0">
              <a:spcBef>
                <a:spcPts val="0"/>
              </a:spcBef>
              <a:buNone/>
              <a:defRPr sz="1400" b="0" i="0" u="none" strike="noStrike" cap="none">
                <a:solidFill>
                  <a:schemeClr val="lt1"/>
                </a:solidFill>
                <a:latin typeface="Rockwell"/>
                <a:ea typeface="Rockwell"/>
                <a:cs typeface="Rockwell"/>
                <a:sym typeface="Rockwell"/>
              </a:defRPr>
            </a:lvl7pPr>
            <a:lvl8pPr marL="0" marR="0" lvl="7" indent="0" algn="r" rtl="0">
              <a:spcBef>
                <a:spcPts val="0"/>
              </a:spcBef>
              <a:buNone/>
              <a:defRPr sz="1400" b="0" i="0" u="none" strike="noStrike" cap="none">
                <a:solidFill>
                  <a:schemeClr val="lt1"/>
                </a:solidFill>
                <a:latin typeface="Rockwell"/>
                <a:ea typeface="Rockwell"/>
                <a:cs typeface="Rockwell"/>
                <a:sym typeface="Rockwell"/>
              </a:defRPr>
            </a:lvl8pPr>
            <a:lvl9pPr marL="0" marR="0" lvl="8" indent="0" algn="r" rtl="0">
              <a:spcBef>
                <a:spcPts val="0"/>
              </a:spcBef>
              <a:buNone/>
              <a:defRPr sz="1400" b="0" i="0" u="none" strike="noStrike" cap="none">
                <a:solidFill>
                  <a:schemeClr val="lt1"/>
                </a:solidFill>
                <a:latin typeface="Rockwell"/>
                <a:ea typeface="Rockwell"/>
                <a:cs typeface="Rockwell"/>
                <a:sym typeface="Rockwe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7203281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1_Two Content">
    <p:spTree>
      <p:nvGrpSpPr>
        <p:cNvPr id="1" name=""/>
        <p:cNvGrpSpPr/>
        <p:nvPr/>
      </p:nvGrpSpPr>
      <p:grpSpPr>
        <a:xfrm>
          <a:off x="0" y="0"/>
          <a:ext cx="0" cy="0"/>
          <a:chOff x="0" y="0"/>
          <a:chExt cx="0" cy="0"/>
        </a:xfrm>
      </p:grpSpPr>
      <p:sp>
        <p:nvSpPr>
          <p:cNvPr id="11" name="Rectangle 10"/>
          <p:cNvSpPr/>
          <p:nvPr/>
        </p:nvSpPr>
        <p:spPr>
          <a:xfrm>
            <a:off x="10947404" y="282574"/>
            <a:ext cx="856129"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sz="1800">
              <a:solidFill>
                <a:prstClr val="white"/>
              </a:solidFill>
            </a:endParaRPr>
          </a:p>
        </p:txBody>
      </p:sp>
      <p:sp>
        <p:nvSpPr>
          <p:cNvPr id="12" name="Rectangle 11"/>
          <p:cNvSpPr/>
          <p:nvPr/>
        </p:nvSpPr>
        <p:spPr>
          <a:xfrm>
            <a:off x="10757647" y="282574"/>
            <a:ext cx="121920" cy="1600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sz="1800">
              <a:solidFill>
                <a:prstClr val="white"/>
              </a:solidFill>
            </a:endParaRPr>
          </a:p>
        </p:txBody>
      </p:sp>
      <p:sp>
        <p:nvSpPr>
          <p:cNvPr id="10" name="TextBox 9"/>
          <p:cNvSpPr txBox="1"/>
          <p:nvPr/>
        </p:nvSpPr>
        <p:spPr>
          <a:xfrm>
            <a:off x="297583" y="228600"/>
            <a:ext cx="347879" cy="553998"/>
          </a:xfrm>
          <a:prstGeom prst="rect">
            <a:avLst/>
          </a:prstGeom>
          <a:noFill/>
        </p:spPr>
        <p:txBody>
          <a:bodyPr wrap="square" lIns="0" tIns="0" rIns="0" bIns="0" rtlCol="0">
            <a:spAutoFit/>
          </a:bodyPr>
          <a:lstStyle/>
          <a:p>
            <a:pPr>
              <a:defRPr/>
            </a:pPr>
            <a:r>
              <a:rPr sz="3600" b="1">
                <a:solidFill>
                  <a:srgbClr val="629DD1">
                    <a:lumMod val="60000"/>
                    <a:lumOff val="40000"/>
                  </a:srgbClr>
                </a:solidFill>
              </a:rPr>
              <a:t>+</a:t>
            </a:r>
          </a:p>
        </p:txBody>
      </p:sp>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664691" y="1985963"/>
            <a:ext cx="4876800" cy="41402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Content Placeholder 3"/>
          <p:cNvSpPr>
            <a:spLocks noGrp="1"/>
          </p:cNvSpPr>
          <p:nvPr>
            <p:ph sz="half" idx="2"/>
          </p:nvPr>
        </p:nvSpPr>
        <p:spPr>
          <a:xfrm>
            <a:off x="5866504" y="1985963"/>
            <a:ext cx="4876800" cy="41402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a:xfrm>
            <a:off x="9060329" y="6423590"/>
            <a:ext cx="2844800" cy="365125"/>
          </a:xfrm>
          <a:prstGeom prst="rect">
            <a:avLst/>
          </a:prstGeom>
        </p:spPr>
        <p:txBody>
          <a:bodyPr/>
          <a:lstStyle/>
          <a:p>
            <a:fld id="{8E9718A7-2B15-C347-B708-4E85D52F4AA4}" type="datetimeFigureOut">
              <a:rPr lang="en-US" smtClean="0">
                <a:solidFill>
                  <a:prstClr val="black">
                    <a:lumMod val="65000"/>
                    <a:lumOff val="35000"/>
                  </a:prstClr>
                </a:solidFill>
              </a:rPr>
              <a:pPr/>
              <a:t>9/29/22</a:t>
            </a:fld>
            <a:endParaRPr lang="en-US">
              <a:solidFill>
                <a:prstClr val="black">
                  <a:lumMod val="65000"/>
                  <a:lumOff val="35000"/>
                </a:prstClr>
              </a:solidFill>
            </a:endParaRPr>
          </a:p>
        </p:txBody>
      </p:sp>
      <p:sp>
        <p:nvSpPr>
          <p:cNvPr id="6" name="Footer Placeholder 5"/>
          <p:cNvSpPr>
            <a:spLocks noGrp="1"/>
          </p:cNvSpPr>
          <p:nvPr>
            <p:ph type="ftr" sz="quarter" idx="11"/>
          </p:nvPr>
        </p:nvSpPr>
        <p:spPr>
          <a:xfrm>
            <a:off x="268941" y="6423590"/>
            <a:ext cx="8163859" cy="365125"/>
          </a:xfrm>
          <a:prstGeom prst="rect">
            <a:avLst/>
          </a:prstGeom>
        </p:spPr>
        <p:txBody>
          <a:bodyPr/>
          <a:lstStyle/>
          <a:p>
            <a:endParaRPr lang="en-US">
              <a:solidFill>
                <a:prstClr val="black">
                  <a:lumMod val="65000"/>
                  <a:lumOff val="35000"/>
                </a:prstClr>
              </a:solidFill>
            </a:endParaRPr>
          </a:p>
        </p:txBody>
      </p:sp>
      <p:sp>
        <p:nvSpPr>
          <p:cNvPr id="7" name="Slide Number Placeholder 6"/>
          <p:cNvSpPr>
            <a:spLocks noGrp="1"/>
          </p:cNvSpPr>
          <p:nvPr>
            <p:ph type="sldNum" sz="quarter" idx="12"/>
          </p:nvPr>
        </p:nvSpPr>
        <p:spPr>
          <a:xfrm>
            <a:off x="11074400" y="242239"/>
            <a:ext cx="738717" cy="365125"/>
          </a:xfrm>
          <a:prstGeom prst="rect">
            <a:avLst/>
          </a:prstGeom>
        </p:spPr>
        <p:txBody>
          <a:bodyPr/>
          <a:lstStyle/>
          <a:p>
            <a:fld id="{15E84564-75FE-D847-AF71-AE7C252681ED}"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8325554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3"/>
          <p:cNvSpPr/>
          <p:nvPr userDrawn="1"/>
        </p:nvSpPr>
        <p:spPr>
          <a:xfrm>
            <a:off x="0" y="-17796"/>
            <a:ext cx="12192000" cy="16906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8629" y="6017665"/>
            <a:ext cx="2875723" cy="515234"/>
          </a:xfrm>
          <a:prstGeom prst="rect">
            <a:avLst/>
          </a:prstGeom>
        </p:spPr>
      </p:pic>
      <p:sp>
        <p:nvSpPr>
          <p:cNvPr id="7" name="Subtitle 2"/>
          <p:cNvSpPr txBox="1">
            <a:spLocks/>
          </p:cNvSpPr>
          <p:nvPr userDrawn="1"/>
        </p:nvSpPr>
        <p:spPr>
          <a:xfrm>
            <a:off x="8534403" y="6083055"/>
            <a:ext cx="2756452" cy="61559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32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r"/>
            <a:r>
              <a:rPr lang="en-US" sz="1600" b="0" dirty="0" err="1">
                <a:solidFill>
                  <a:schemeClr val="tx2"/>
                </a:solidFill>
              </a:rPr>
              <a:t>rightquestion.org</a:t>
            </a:r>
            <a:endParaRPr lang="en-US" sz="1600" b="0" dirty="0">
              <a:solidFill>
                <a:schemeClr val="tx2"/>
              </a:solidFill>
            </a:endParaRPr>
          </a:p>
        </p:txBody>
      </p:sp>
      <p:cxnSp>
        <p:nvCxnSpPr>
          <p:cNvPr id="8" name="Straight Connector 7"/>
          <p:cNvCxnSpPr/>
          <p:nvPr userDrawn="1"/>
        </p:nvCxnSpPr>
        <p:spPr>
          <a:xfrm>
            <a:off x="768630" y="5835315"/>
            <a:ext cx="10625279"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1143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Comparison">
    <p:spTree>
      <p:nvGrpSpPr>
        <p:cNvPr id="1" name=""/>
        <p:cNvGrpSpPr/>
        <p:nvPr/>
      </p:nvGrpSpPr>
      <p:grpSpPr>
        <a:xfrm>
          <a:off x="0" y="0"/>
          <a:ext cx="0" cy="0"/>
          <a:chOff x="0" y="0"/>
          <a:chExt cx="0" cy="0"/>
        </a:xfrm>
      </p:grpSpPr>
      <p:sp>
        <p:nvSpPr>
          <p:cNvPr id="10" name="Rectangle 9"/>
          <p:cNvSpPr/>
          <p:nvPr/>
        </p:nvSpPr>
        <p:spPr>
          <a:xfrm>
            <a:off x="10889129" y="282574"/>
            <a:ext cx="9144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Rockwell"/>
              <a:ea typeface="+mn-ea"/>
              <a:cs typeface="+mn-cs"/>
            </a:endParaRPr>
          </a:p>
        </p:txBody>
      </p:sp>
      <p:sp>
        <p:nvSpPr>
          <p:cNvPr id="12" name="TextBox 11"/>
          <p:cNvSpPr txBox="1"/>
          <p:nvPr/>
        </p:nvSpPr>
        <p:spPr>
          <a:xfrm>
            <a:off x="297583" y="228600"/>
            <a:ext cx="347879" cy="553998"/>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sz="3600" b="1" i="0" u="none" strike="noStrike" kern="1200" cap="none" spc="0" normalizeH="0" baseline="0" noProof="0">
                <a:ln>
                  <a:noFill/>
                </a:ln>
                <a:solidFill>
                  <a:srgbClr val="629DD1">
                    <a:lumMod val="60000"/>
                    <a:lumOff val="40000"/>
                  </a:srgbClr>
                </a:solidFill>
                <a:effectLst/>
                <a:uLnTx/>
                <a:uFillTx/>
                <a:latin typeface="Rockwell"/>
                <a:ea typeface="+mn-ea"/>
                <a:cs typeface="+mn-cs"/>
              </a:rPr>
              <a:t>+</a:t>
            </a:r>
          </a:p>
        </p:txBody>
      </p:sp>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4" name="Content Placeholder 3"/>
          <p:cNvSpPr>
            <a:spLocks noGrp="1"/>
          </p:cNvSpPr>
          <p:nvPr>
            <p:ph sz="half" idx="2"/>
          </p:nvPr>
        </p:nvSpPr>
        <p:spPr>
          <a:xfrm>
            <a:off x="663388" y="2447370"/>
            <a:ext cx="4876800" cy="3678797"/>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6" name="Content Placeholder 5"/>
          <p:cNvSpPr>
            <a:spLocks noGrp="1"/>
          </p:cNvSpPr>
          <p:nvPr>
            <p:ph sz="quarter" idx="4"/>
          </p:nvPr>
        </p:nvSpPr>
        <p:spPr>
          <a:xfrm>
            <a:off x="5866504" y="2447370"/>
            <a:ext cx="4876800" cy="3678797"/>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7" name="Date Placeholder 6"/>
          <p:cNvSpPr>
            <a:spLocks noGrp="1"/>
          </p:cNvSpPr>
          <p:nvPr>
            <p:ph type="dt" sz="half" idx="10"/>
          </p:nvPr>
        </p:nvSpPr>
        <p:spPr>
          <a:xfrm>
            <a:off x="9060329" y="6423590"/>
            <a:ext cx="2844800" cy="365125"/>
          </a:xfrm>
          <a:prstGeom prst="rect">
            <a:avLst/>
          </a:prstGeom>
        </p:spPr>
        <p:txBody>
          <a:bodyPr/>
          <a:lstStyle/>
          <a:p>
            <a:fld id="{8E9718A7-2B15-C347-B708-4E85D52F4AA4}" type="datetimeFigureOut">
              <a:rPr lang="en-US" smtClean="0"/>
              <a:t>9/29/22</a:t>
            </a:fld>
            <a:endParaRPr lang="en-US"/>
          </a:p>
        </p:txBody>
      </p:sp>
      <p:sp>
        <p:nvSpPr>
          <p:cNvPr id="8" name="Footer Placeholder 7"/>
          <p:cNvSpPr>
            <a:spLocks noGrp="1"/>
          </p:cNvSpPr>
          <p:nvPr>
            <p:ph type="ftr" sz="quarter" idx="11"/>
          </p:nvPr>
        </p:nvSpPr>
        <p:spPr>
          <a:xfrm>
            <a:off x="268941" y="6423590"/>
            <a:ext cx="8163859"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11074400" y="242239"/>
            <a:ext cx="738717" cy="365125"/>
          </a:xfrm>
          <a:prstGeom prst="rect">
            <a:avLst/>
          </a:prstGeom>
        </p:spPr>
        <p:txBody>
          <a:bodyPr/>
          <a:lstStyle/>
          <a:p>
            <a:fld id="{15E84564-75FE-D847-AF71-AE7C252681ED}" type="slidenum">
              <a:rPr lang="en-US" smtClean="0"/>
              <a:t>‹#›</a:t>
            </a:fld>
            <a:endParaRPr lang="en-US"/>
          </a:p>
        </p:txBody>
      </p:sp>
      <p:sp>
        <p:nvSpPr>
          <p:cNvPr id="3" name="Text Placeholder 2"/>
          <p:cNvSpPr>
            <a:spLocks noGrp="1"/>
          </p:cNvSpPr>
          <p:nvPr>
            <p:ph type="body" idx="1"/>
          </p:nvPr>
        </p:nvSpPr>
        <p:spPr>
          <a:xfrm>
            <a:off x="663388" y="2070852"/>
            <a:ext cx="4876800" cy="322729"/>
          </a:xfrm>
          <a:prstGeom prst="rect">
            <a:avLst/>
          </a:prstGeom>
          <a:solidFill>
            <a:schemeClr val="accent3"/>
          </a:solidFill>
        </p:spPr>
        <p:txBody>
          <a:bodyPr tIns="0" bIns="0" anchor="ctr" anchorCtr="0">
            <a:noAutofit/>
          </a:bodyPr>
          <a:lstStyle>
            <a:lvl1pPr marL="0" indent="0" algn="ctr">
              <a:spcBef>
                <a:spcPts val="0"/>
              </a:spcBef>
              <a:buNone/>
              <a:defRPr sz="18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5" name="Text Placeholder 4"/>
          <p:cNvSpPr>
            <a:spLocks noGrp="1"/>
          </p:cNvSpPr>
          <p:nvPr>
            <p:ph type="body" sz="quarter" idx="3"/>
          </p:nvPr>
        </p:nvSpPr>
        <p:spPr>
          <a:xfrm>
            <a:off x="5866504" y="2070852"/>
            <a:ext cx="4876800" cy="322729"/>
          </a:xfrm>
          <a:prstGeom prst="rect">
            <a:avLst/>
          </a:prstGeom>
          <a:solidFill>
            <a:schemeClr val="accent3">
              <a:lumMod val="60000"/>
              <a:lumOff val="40000"/>
            </a:schemeClr>
          </a:solidFill>
        </p:spPr>
        <p:txBody>
          <a:bodyPr tIns="0" bIns="0" anchor="ctr" anchorCtr="0">
            <a:noAutofit/>
          </a:bodyPr>
          <a:lstStyle>
            <a:lvl1pPr marL="0" indent="0" algn="ctr">
              <a:spcBef>
                <a:spcPts val="0"/>
              </a:spcBef>
              <a:buNone/>
              <a:defRPr sz="18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Tree>
    <p:extLst>
      <p:ext uri="{BB962C8B-B14F-4D97-AF65-F5344CB8AC3E}">
        <p14:creationId xmlns:p14="http://schemas.microsoft.com/office/powerpoint/2010/main" val="13122893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2_Two Content">
    <p:spTree>
      <p:nvGrpSpPr>
        <p:cNvPr id="1" name=""/>
        <p:cNvGrpSpPr/>
        <p:nvPr/>
      </p:nvGrpSpPr>
      <p:grpSpPr>
        <a:xfrm>
          <a:off x="0" y="0"/>
          <a:ext cx="0" cy="0"/>
          <a:chOff x="0" y="0"/>
          <a:chExt cx="0" cy="0"/>
        </a:xfrm>
      </p:grpSpPr>
      <p:sp>
        <p:nvSpPr>
          <p:cNvPr id="11" name="Rectangle 10"/>
          <p:cNvSpPr/>
          <p:nvPr/>
        </p:nvSpPr>
        <p:spPr>
          <a:xfrm>
            <a:off x="10947404" y="282574"/>
            <a:ext cx="856129"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Rockwell"/>
              <a:ea typeface="+mn-ea"/>
              <a:cs typeface="+mn-cs"/>
            </a:endParaRPr>
          </a:p>
        </p:txBody>
      </p:sp>
      <p:sp>
        <p:nvSpPr>
          <p:cNvPr id="12" name="Rectangle 11"/>
          <p:cNvSpPr/>
          <p:nvPr/>
        </p:nvSpPr>
        <p:spPr>
          <a:xfrm>
            <a:off x="10757647" y="282574"/>
            <a:ext cx="121920" cy="1600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Rockwell"/>
              <a:ea typeface="+mn-ea"/>
              <a:cs typeface="+mn-cs"/>
            </a:endParaRPr>
          </a:p>
        </p:txBody>
      </p:sp>
      <p:sp>
        <p:nvSpPr>
          <p:cNvPr id="10" name="TextBox 9"/>
          <p:cNvSpPr txBox="1"/>
          <p:nvPr/>
        </p:nvSpPr>
        <p:spPr>
          <a:xfrm>
            <a:off x="297583" y="228600"/>
            <a:ext cx="347879" cy="553998"/>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sz="3600" b="1" i="0" u="none" strike="noStrike" kern="1200" cap="none" spc="0" normalizeH="0" baseline="0" noProof="0">
                <a:ln>
                  <a:noFill/>
                </a:ln>
                <a:solidFill>
                  <a:srgbClr val="629DD1">
                    <a:lumMod val="60000"/>
                    <a:lumOff val="40000"/>
                  </a:srgbClr>
                </a:solidFill>
                <a:effectLst/>
                <a:uLnTx/>
                <a:uFillTx/>
                <a:latin typeface="Rockwell"/>
                <a:ea typeface="+mn-ea"/>
                <a:cs typeface="+mn-cs"/>
              </a:rPr>
              <a:t>+</a:t>
            </a:r>
          </a:p>
        </p:txBody>
      </p:sp>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664691" y="1985963"/>
            <a:ext cx="4876800" cy="41402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Content Placeholder 3"/>
          <p:cNvSpPr>
            <a:spLocks noGrp="1"/>
          </p:cNvSpPr>
          <p:nvPr>
            <p:ph sz="half" idx="2"/>
          </p:nvPr>
        </p:nvSpPr>
        <p:spPr>
          <a:xfrm>
            <a:off x="5866504" y="1985963"/>
            <a:ext cx="4876800" cy="41402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a:xfrm>
            <a:off x="9060329" y="6423585"/>
            <a:ext cx="2844800" cy="365100"/>
          </a:xfrm>
          <a:prstGeom prst="rect">
            <a:avLst/>
          </a:prstGeom>
        </p:spPr>
        <p:txBody>
          <a:bodyPr/>
          <a:lstStyle/>
          <a:p>
            <a:pPr algn="r" defTabSz="457200">
              <a:defRPr/>
            </a:pPr>
            <a:fld id="{1BBC3013-4435-2D4C-9E29-650CD3D95957}" type="datetimeFigureOut">
              <a:rPr lang="en-US" sz="1100" smtClean="0">
                <a:solidFill>
                  <a:prstClr val="black">
                    <a:lumMod val="65000"/>
                    <a:lumOff val="35000"/>
                  </a:prstClr>
                </a:solidFill>
              </a:rPr>
              <a:pPr algn="r" defTabSz="457200">
                <a:defRPr/>
              </a:pPr>
              <a:t>9/29/22</a:t>
            </a:fld>
            <a:endParaRPr lang="en-US" sz="1100">
              <a:solidFill>
                <a:prstClr val="black">
                  <a:lumMod val="65000"/>
                  <a:lumOff val="35000"/>
                </a:prstClr>
              </a:solidFill>
            </a:endParaRPr>
          </a:p>
        </p:txBody>
      </p:sp>
      <p:sp>
        <p:nvSpPr>
          <p:cNvPr id="6" name="Footer Placeholder 5"/>
          <p:cNvSpPr>
            <a:spLocks noGrp="1"/>
          </p:cNvSpPr>
          <p:nvPr>
            <p:ph type="ftr" sz="quarter" idx="11"/>
          </p:nvPr>
        </p:nvSpPr>
        <p:spPr>
          <a:xfrm>
            <a:off x="268941" y="6423585"/>
            <a:ext cx="8164000" cy="365100"/>
          </a:xfrm>
          <a:prstGeom prst="rect">
            <a:avLst/>
          </a:prstGeom>
        </p:spPr>
        <p:txBody>
          <a:bodyPr/>
          <a:lstStyle/>
          <a:p>
            <a:pPr defTabSz="457200">
              <a:defRPr/>
            </a:pPr>
            <a:endParaRPr lang="en-US" sz="1100">
              <a:solidFill>
                <a:prstClr val="black">
                  <a:lumMod val="65000"/>
                  <a:lumOff val="35000"/>
                </a:prstClr>
              </a:solidFill>
            </a:endParaRPr>
          </a:p>
        </p:txBody>
      </p:sp>
      <p:sp>
        <p:nvSpPr>
          <p:cNvPr id="7" name="Slide Number Placeholder 6"/>
          <p:cNvSpPr>
            <a:spLocks noGrp="1"/>
          </p:cNvSpPr>
          <p:nvPr>
            <p:ph type="sldNum" sz="quarter" idx="12"/>
          </p:nvPr>
        </p:nvSpPr>
        <p:spPr>
          <a:xfrm>
            <a:off x="11074400" y="242234"/>
            <a:ext cx="738800" cy="365100"/>
          </a:xfrm>
          <a:prstGeom prst="rect">
            <a:avLst/>
          </a:prstGeom>
        </p:spPr>
        <p:txBody>
          <a:bodyPr/>
          <a:lstStyle/>
          <a:p>
            <a:pPr algn="r" defTabSz="457200">
              <a:defRPr/>
            </a:pPr>
            <a:fld id="{806C9EB7-DE12-DA45-9FA8-81EA5D4669B0}" type="slidenum">
              <a:rPr lang="en-US" sz="1400" smtClean="0">
                <a:solidFill>
                  <a:prstClr val="white"/>
                </a:solidFill>
              </a:rPr>
              <a:pPr algn="r" defTabSz="457200">
                <a:defRPr/>
              </a:pPr>
              <a:t>‹#›</a:t>
            </a:fld>
            <a:endParaRPr lang="en-US" sz="1400">
              <a:solidFill>
                <a:prstClr val="white"/>
              </a:solidFill>
            </a:endParaRPr>
          </a:p>
        </p:txBody>
      </p:sp>
    </p:spTree>
    <p:extLst>
      <p:ext uri="{BB962C8B-B14F-4D97-AF65-F5344CB8AC3E}">
        <p14:creationId xmlns:p14="http://schemas.microsoft.com/office/powerpoint/2010/main" val="11820863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Shape 29"/>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Shape 30"/>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Shape 3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0000000-1234-1234-1234-123412341234}" type="slidenum">
              <a:rPr kumimoji="0" lang="uk-UA" sz="1400" b="0" i="0" u="none" strike="noStrike" kern="1200" cap="none" spc="0" normalizeH="0" baseline="0" noProof="0" smtClean="0">
                <a:ln>
                  <a:noFill/>
                </a:ln>
                <a:solidFill>
                  <a:prstClr val="white"/>
                </a:solidFill>
                <a:effectLst/>
                <a:uLnTx/>
                <a:uFillTx/>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uk-UA" sz="1400" b="0" i="0" u="none" strike="noStrike" kern="1200" cap="none" spc="0" normalizeH="0" baseline="0" noProof="0">
              <a:ln>
                <a:noFill/>
              </a:ln>
              <a:solidFill>
                <a:prstClr val="white"/>
              </a:solidFill>
              <a:effectLst/>
              <a:uLnTx/>
              <a:uFillTx/>
              <a:ea typeface="+mn-ea"/>
              <a:cs typeface="+mn-cs"/>
            </a:endParaRPr>
          </a:p>
        </p:txBody>
      </p:sp>
    </p:spTree>
    <p:extLst>
      <p:ext uri="{BB962C8B-B14F-4D97-AF65-F5344CB8AC3E}">
        <p14:creationId xmlns:p14="http://schemas.microsoft.com/office/powerpoint/2010/main" val="21017256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Content">
  <p:cSld name="1_Title and Content">
    <p:spTree>
      <p:nvGrpSpPr>
        <p:cNvPr id="1" name="Shape 26"/>
        <p:cNvGrpSpPr/>
        <p:nvPr/>
      </p:nvGrpSpPr>
      <p:grpSpPr>
        <a:xfrm>
          <a:off x="0" y="0"/>
          <a:ext cx="0" cy="0"/>
          <a:chOff x="0" y="0"/>
          <a:chExt cx="0" cy="0"/>
        </a:xfrm>
      </p:grpSpPr>
      <p:sp>
        <p:nvSpPr>
          <p:cNvPr id="27" name="Google Shape;27;p3"/>
          <p:cNvSpPr/>
          <p:nvPr/>
        </p:nvSpPr>
        <p:spPr>
          <a:xfrm>
            <a:off x="10947401" y="282574"/>
            <a:ext cx="856129" cy="16002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Rockwell"/>
              <a:buNone/>
            </a:pPr>
            <a:endParaRPr sz="1800" b="0" i="0" u="none" strike="noStrike" cap="none">
              <a:solidFill>
                <a:srgbClr val="FFFFFF"/>
              </a:solidFill>
              <a:latin typeface="Rockwell"/>
              <a:ea typeface="Rockwell"/>
              <a:cs typeface="Rockwell"/>
              <a:sym typeface="Rockwell"/>
            </a:endParaRPr>
          </a:p>
        </p:txBody>
      </p:sp>
      <p:sp>
        <p:nvSpPr>
          <p:cNvPr id="28" name="Google Shape;28;p3"/>
          <p:cNvSpPr txBox="1">
            <a:spLocks noGrp="1"/>
          </p:cNvSpPr>
          <p:nvPr>
            <p:ph type="title"/>
          </p:nvPr>
        </p:nvSpPr>
        <p:spPr>
          <a:xfrm>
            <a:off x="664633" y="484094"/>
            <a:ext cx="10075084" cy="1116106"/>
          </a:xfrm>
          <a:prstGeom prst="rect">
            <a:avLst/>
          </a:prstGeom>
          <a:noFill/>
          <a:ln>
            <a:noFill/>
          </a:ln>
        </p:spPr>
        <p:txBody>
          <a:bodyPr spcFirstLastPara="1" wrap="square" lIns="91425" tIns="45700" rIns="91425" bIns="45700" anchor="t" anchorCtr="0">
            <a:noAutofit/>
          </a:bodyPr>
          <a:lstStyle>
            <a:lvl1pPr marR="0" lvl="0" algn="l">
              <a:lnSpc>
                <a:spcPct val="100000"/>
              </a:lnSpc>
              <a:spcBef>
                <a:spcPts val="0"/>
              </a:spcBef>
              <a:spcAft>
                <a:spcPts val="0"/>
              </a:spcAft>
              <a:buClr>
                <a:schemeClr val="accent1"/>
              </a:buClr>
              <a:buSzPts val="3600"/>
              <a:buFont typeface="Rockwell"/>
              <a:buNone/>
              <a:defRPr sz="3600" b="0" i="0" u="none" strike="noStrike" cap="none">
                <a:solidFill>
                  <a:schemeClr val="accent1"/>
                </a:solidFill>
                <a:latin typeface="Rockwell"/>
                <a:ea typeface="Rockwell"/>
                <a:cs typeface="Rockwell"/>
                <a:sym typeface="Rockwell"/>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29" name="Google Shape;29;p3"/>
          <p:cNvSpPr txBox="1">
            <a:spLocks noGrp="1"/>
          </p:cNvSpPr>
          <p:nvPr>
            <p:ph type="body" idx="1"/>
          </p:nvPr>
        </p:nvSpPr>
        <p:spPr>
          <a:xfrm>
            <a:off x="664632" y="1981200"/>
            <a:ext cx="10075200" cy="4145100"/>
          </a:xfrm>
          <a:prstGeom prst="rect">
            <a:avLst/>
          </a:prstGeom>
          <a:noFill/>
          <a:ln>
            <a:noFill/>
          </a:ln>
        </p:spPr>
        <p:txBody>
          <a:bodyPr spcFirstLastPara="1" wrap="square" lIns="91425" tIns="45700" rIns="91425" bIns="45700" anchor="t" anchorCtr="0">
            <a:noAutofit/>
          </a:bodyPr>
          <a:lstStyle>
            <a:lvl1pPr marL="457200" marR="0" lvl="0" indent="-323850" algn="l">
              <a:lnSpc>
                <a:spcPct val="100000"/>
              </a:lnSpc>
              <a:spcBef>
                <a:spcPts val="2000"/>
              </a:spcBef>
              <a:spcAft>
                <a:spcPts val="0"/>
              </a:spcAft>
              <a:buClr>
                <a:schemeClr val="accent1"/>
              </a:buClr>
              <a:buSzPts val="1500"/>
              <a:buFont typeface="Noto Sans Symbols"/>
              <a:buChar char="■"/>
              <a:defRPr sz="2000" b="0" i="0" u="none" strike="noStrike" cap="none">
                <a:solidFill>
                  <a:srgbClr val="595959"/>
                </a:solidFill>
                <a:latin typeface="Rockwell"/>
                <a:ea typeface="Rockwell"/>
                <a:cs typeface="Rockwell"/>
                <a:sym typeface="Rockwell"/>
              </a:defRPr>
            </a:lvl1pPr>
            <a:lvl2pPr marL="914400" marR="0" lvl="1" indent="-314325" algn="l">
              <a:lnSpc>
                <a:spcPct val="100000"/>
              </a:lnSpc>
              <a:spcBef>
                <a:spcPts val="600"/>
              </a:spcBef>
              <a:spcAft>
                <a:spcPts val="0"/>
              </a:spcAft>
              <a:buClr>
                <a:srgbClr val="9FC3E3"/>
              </a:buClr>
              <a:buSzPts val="1350"/>
              <a:buFont typeface="Noto Sans Symbols"/>
              <a:buChar char="■"/>
              <a:defRPr sz="1800" b="0" i="0" u="none" strike="noStrike" cap="none">
                <a:solidFill>
                  <a:srgbClr val="595959"/>
                </a:solidFill>
                <a:latin typeface="Rockwell"/>
                <a:ea typeface="Rockwell"/>
                <a:cs typeface="Rockwell"/>
                <a:sym typeface="Rockwell"/>
              </a:defRPr>
            </a:lvl2pPr>
            <a:lvl3pPr marL="1371600" marR="0" lvl="2" indent="-314325" algn="l">
              <a:lnSpc>
                <a:spcPct val="100000"/>
              </a:lnSpc>
              <a:spcBef>
                <a:spcPts val="60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3pPr>
            <a:lvl4pPr marL="1828800" marR="0" lvl="3" indent="-314325" algn="l">
              <a:lnSpc>
                <a:spcPct val="100000"/>
              </a:lnSpc>
              <a:spcBef>
                <a:spcPts val="600"/>
              </a:spcBef>
              <a:spcAft>
                <a:spcPts val="0"/>
              </a:spcAft>
              <a:buClr>
                <a:srgbClr val="9FC3E3"/>
              </a:buClr>
              <a:buSzPts val="1350"/>
              <a:buFont typeface="Noto Sans Symbols"/>
              <a:buChar char="■"/>
              <a:defRPr sz="1800" b="0" i="0" u="none" strike="noStrike" cap="none">
                <a:solidFill>
                  <a:srgbClr val="595959"/>
                </a:solidFill>
                <a:latin typeface="Rockwell"/>
                <a:ea typeface="Rockwell"/>
                <a:cs typeface="Rockwell"/>
                <a:sym typeface="Rockwell"/>
              </a:defRPr>
            </a:lvl4pPr>
            <a:lvl5pPr marL="2286000" marR="0" lvl="4" indent="-314325" algn="l">
              <a:lnSpc>
                <a:spcPct val="100000"/>
              </a:lnSpc>
              <a:spcBef>
                <a:spcPts val="60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5pPr>
            <a:lvl6pPr marL="2743200" marR="0" lvl="5" indent="-314325" algn="l">
              <a:lnSpc>
                <a:spcPct val="100000"/>
              </a:lnSpc>
              <a:spcBef>
                <a:spcPts val="360"/>
              </a:spcBef>
              <a:spcAft>
                <a:spcPts val="0"/>
              </a:spcAft>
              <a:buClr>
                <a:srgbClr val="9FC3E3"/>
              </a:buClr>
              <a:buSzPts val="1350"/>
              <a:buFont typeface="Noto Sans Symbols"/>
              <a:buChar char="■"/>
              <a:defRPr sz="1800" b="0" i="0" u="none" strike="noStrike" cap="none">
                <a:solidFill>
                  <a:srgbClr val="595959"/>
                </a:solidFill>
                <a:latin typeface="Rockwell"/>
                <a:ea typeface="Rockwell"/>
                <a:cs typeface="Rockwell"/>
                <a:sym typeface="Rockwell"/>
              </a:defRPr>
            </a:lvl6pPr>
            <a:lvl7pPr marL="3200400" marR="0" lvl="6" indent="-314325" algn="l">
              <a:lnSpc>
                <a:spcPct val="100000"/>
              </a:lnSpc>
              <a:spcBef>
                <a:spcPts val="36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7pPr>
            <a:lvl8pPr marL="3657600" marR="0" lvl="7" indent="-314325" algn="l">
              <a:lnSpc>
                <a:spcPct val="100000"/>
              </a:lnSpc>
              <a:spcBef>
                <a:spcPts val="360"/>
              </a:spcBef>
              <a:spcAft>
                <a:spcPts val="0"/>
              </a:spcAft>
              <a:buClr>
                <a:srgbClr val="9FC3E3"/>
              </a:buClr>
              <a:buSzPts val="1350"/>
              <a:buFont typeface="Noto Sans Symbols"/>
              <a:buChar char="■"/>
              <a:defRPr sz="1800" b="0" i="0" u="none" strike="noStrike" cap="none">
                <a:solidFill>
                  <a:srgbClr val="595959"/>
                </a:solidFill>
                <a:latin typeface="Rockwell"/>
                <a:ea typeface="Rockwell"/>
                <a:cs typeface="Rockwell"/>
                <a:sym typeface="Rockwell"/>
              </a:defRPr>
            </a:lvl8pPr>
            <a:lvl9pPr marL="4114800" marR="0" lvl="8" indent="-314325" algn="l">
              <a:lnSpc>
                <a:spcPct val="100000"/>
              </a:lnSpc>
              <a:spcBef>
                <a:spcPts val="36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9pPr>
          </a:lstStyle>
          <a:p>
            <a:endParaRPr/>
          </a:p>
        </p:txBody>
      </p:sp>
      <p:sp>
        <p:nvSpPr>
          <p:cNvPr id="30" name="Google Shape;30;p3"/>
          <p:cNvSpPr txBox="1">
            <a:spLocks noGrp="1"/>
          </p:cNvSpPr>
          <p:nvPr>
            <p:ph type="dt" idx="10"/>
          </p:nvPr>
        </p:nvSpPr>
        <p:spPr>
          <a:xfrm>
            <a:off x="9060329" y="6423586"/>
            <a:ext cx="2844800" cy="365125"/>
          </a:xfrm>
          <a:prstGeom prst="rect">
            <a:avLst/>
          </a:prstGeom>
          <a:noFill/>
          <a:ln>
            <a:noFill/>
          </a:ln>
        </p:spPr>
        <p:txBody>
          <a:bodyPr spcFirstLastPara="1" wrap="square" lIns="91425" tIns="45700" rIns="91425" bIns="45700" anchor="ctr" anchorCtr="0">
            <a:noAutofit/>
          </a:bodyPr>
          <a:lstStyle>
            <a:lvl1pPr marR="0" lvl="0" algn="r">
              <a:lnSpc>
                <a:spcPct val="100000"/>
              </a:lnSpc>
              <a:spcBef>
                <a:spcPts val="0"/>
              </a:spcBef>
              <a:spcAft>
                <a:spcPts val="0"/>
              </a:spcAft>
              <a:buSzPts val="1400"/>
              <a:buNone/>
              <a:defRPr sz="1100">
                <a:solidFill>
                  <a:srgbClr val="595959"/>
                </a:solidFill>
                <a:latin typeface="Rockwell"/>
                <a:ea typeface="Rockwell"/>
                <a:cs typeface="Rockwell"/>
                <a:sym typeface="Rockwell"/>
              </a:defRPr>
            </a:lvl1pPr>
            <a:lvl2pPr marR="0" lvl="1" algn="l">
              <a:lnSpc>
                <a:spcPct val="100000"/>
              </a:lnSpc>
              <a:spcBef>
                <a:spcPts val="0"/>
              </a:spcBef>
              <a:spcAft>
                <a:spcPts val="0"/>
              </a:spcAft>
              <a:buSzPts val="1400"/>
              <a:buNone/>
              <a:defRPr sz="1800" b="0" i="0" u="none" strike="noStrike" cap="none">
                <a:solidFill>
                  <a:schemeClr val="dk1"/>
                </a:solidFill>
                <a:latin typeface="Rockwell"/>
                <a:ea typeface="Rockwell"/>
                <a:cs typeface="Rockwell"/>
                <a:sym typeface="Rockwell"/>
              </a:defRPr>
            </a:lvl2pPr>
            <a:lvl3pPr marR="0" lvl="2" algn="l">
              <a:lnSpc>
                <a:spcPct val="100000"/>
              </a:lnSpc>
              <a:spcBef>
                <a:spcPts val="0"/>
              </a:spcBef>
              <a:spcAft>
                <a:spcPts val="0"/>
              </a:spcAft>
              <a:buSzPts val="1400"/>
              <a:buNone/>
              <a:defRPr sz="1800" b="0" i="0" u="none" strike="noStrike" cap="none">
                <a:solidFill>
                  <a:schemeClr val="dk1"/>
                </a:solidFill>
                <a:latin typeface="Rockwell"/>
                <a:ea typeface="Rockwell"/>
                <a:cs typeface="Rockwell"/>
                <a:sym typeface="Rockwell"/>
              </a:defRPr>
            </a:lvl3pPr>
            <a:lvl4pPr marR="0" lvl="3" algn="l">
              <a:lnSpc>
                <a:spcPct val="100000"/>
              </a:lnSpc>
              <a:spcBef>
                <a:spcPts val="0"/>
              </a:spcBef>
              <a:spcAft>
                <a:spcPts val="0"/>
              </a:spcAft>
              <a:buSzPts val="1400"/>
              <a:buNone/>
              <a:defRPr sz="1800" b="0" i="0" u="none" strike="noStrike" cap="none">
                <a:solidFill>
                  <a:schemeClr val="dk1"/>
                </a:solidFill>
                <a:latin typeface="Rockwell"/>
                <a:ea typeface="Rockwell"/>
                <a:cs typeface="Rockwell"/>
                <a:sym typeface="Rockwell"/>
              </a:defRPr>
            </a:lvl4pPr>
            <a:lvl5pPr marR="0" lvl="4" algn="l">
              <a:lnSpc>
                <a:spcPct val="100000"/>
              </a:lnSpc>
              <a:spcBef>
                <a:spcPts val="0"/>
              </a:spcBef>
              <a:spcAft>
                <a:spcPts val="0"/>
              </a:spcAft>
              <a:buSzPts val="1400"/>
              <a:buNone/>
              <a:defRPr sz="1800" b="0" i="0" u="none" strike="noStrike" cap="none">
                <a:solidFill>
                  <a:schemeClr val="dk1"/>
                </a:solidFill>
                <a:latin typeface="Rockwell"/>
                <a:ea typeface="Rockwell"/>
                <a:cs typeface="Rockwell"/>
                <a:sym typeface="Rockwell"/>
              </a:defRPr>
            </a:lvl5pPr>
            <a:lvl6pPr marR="0" lvl="5" algn="l">
              <a:lnSpc>
                <a:spcPct val="100000"/>
              </a:lnSpc>
              <a:spcBef>
                <a:spcPts val="0"/>
              </a:spcBef>
              <a:spcAft>
                <a:spcPts val="0"/>
              </a:spcAft>
              <a:buSzPts val="1400"/>
              <a:buNone/>
              <a:defRPr sz="1800" b="0" i="0" u="none" strike="noStrike" cap="none">
                <a:solidFill>
                  <a:schemeClr val="dk1"/>
                </a:solidFill>
                <a:latin typeface="Rockwell"/>
                <a:ea typeface="Rockwell"/>
                <a:cs typeface="Rockwell"/>
                <a:sym typeface="Rockwell"/>
              </a:defRPr>
            </a:lvl6pPr>
            <a:lvl7pPr marR="0" lvl="6" algn="l">
              <a:lnSpc>
                <a:spcPct val="100000"/>
              </a:lnSpc>
              <a:spcBef>
                <a:spcPts val="0"/>
              </a:spcBef>
              <a:spcAft>
                <a:spcPts val="0"/>
              </a:spcAft>
              <a:buSzPts val="1400"/>
              <a:buNone/>
              <a:defRPr sz="1800" b="0" i="0" u="none" strike="noStrike" cap="none">
                <a:solidFill>
                  <a:schemeClr val="dk1"/>
                </a:solidFill>
                <a:latin typeface="Rockwell"/>
                <a:ea typeface="Rockwell"/>
                <a:cs typeface="Rockwell"/>
                <a:sym typeface="Rockwell"/>
              </a:defRPr>
            </a:lvl7pPr>
            <a:lvl8pPr marR="0" lvl="7" algn="l">
              <a:lnSpc>
                <a:spcPct val="100000"/>
              </a:lnSpc>
              <a:spcBef>
                <a:spcPts val="0"/>
              </a:spcBef>
              <a:spcAft>
                <a:spcPts val="0"/>
              </a:spcAft>
              <a:buSzPts val="1400"/>
              <a:buNone/>
              <a:defRPr sz="1800" b="0" i="0" u="none" strike="noStrike" cap="none">
                <a:solidFill>
                  <a:schemeClr val="dk1"/>
                </a:solidFill>
                <a:latin typeface="Rockwell"/>
                <a:ea typeface="Rockwell"/>
                <a:cs typeface="Rockwell"/>
                <a:sym typeface="Rockwell"/>
              </a:defRPr>
            </a:lvl8pPr>
            <a:lvl9pPr marR="0" lvl="8" algn="l">
              <a:lnSpc>
                <a:spcPct val="100000"/>
              </a:lnSpc>
              <a:spcBef>
                <a:spcPts val="0"/>
              </a:spcBef>
              <a:spcAft>
                <a:spcPts val="0"/>
              </a:spcAft>
              <a:buSzPts val="1400"/>
              <a:buNone/>
              <a:defRPr sz="1800" b="0" i="0" u="none" strike="noStrike" cap="none">
                <a:solidFill>
                  <a:schemeClr val="dk1"/>
                </a:solidFill>
                <a:latin typeface="Rockwell"/>
                <a:ea typeface="Rockwell"/>
                <a:cs typeface="Rockwell"/>
                <a:sym typeface="Rockwell"/>
              </a:defRPr>
            </a:lvl9pPr>
          </a:lstStyle>
          <a:p>
            <a:endParaRPr/>
          </a:p>
        </p:txBody>
      </p:sp>
      <p:sp>
        <p:nvSpPr>
          <p:cNvPr id="31" name="Google Shape;31;p3"/>
          <p:cNvSpPr txBox="1">
            <a:spLocks noGrp="1"/>
          </p:cNvSpPr>
          <p:nvPr>
            <p:ph type="ftr" idx="11"/>
          </p:nvPr>
        </p:nvSpPr>
        <p:spPr>
          <a:xfrm>
            <a:off x="268941" y="6423586"/>
            <a:ext cx="8163859" cy="365125"/>
          </a:xfrm>
          <a:prstGeom prst="rect">
            <a:avLst/>
          </a:prstGeom>
          <a:noFill/>
          <a:ln>
            <a:noFill/>
          </a:ln>
        </p:spPr>
        <p:txBody>
          <a:bodyPr spcFirstLastPara="1" wrap="square" lIns="91425" tIns="45700" rIns="91425" bIns="45700" anchor="ctr" anchorCtr="0">
            <a:noAutofit/>
          </a:bodyPr>
          <a:lstStyle>
            <a:lvl1pPr marR="0" lvl="0" algn="l">
              <a:lnSpc>
                <a:spcPct val="100000"/>
              </a:lnSpc>
              <a:spcBef>
                <a:spcPts val="0"/>
              </a:spcBef>
              <a:spcAft>
                <a:spcPts val="0"/>
              </a:spcAft>
              <a:buSzPts val="1400"/>
              <a:buNone/>
              <a:defRPr sz="1100">
                <a:solidFill>
                  <a:srgbClr val="595959"/>
                </a:solidFill>
                <a:latin typeface="Rockwell"/>
                <a:ea typeface="Rockwell"/>
                <a:cs typeface="Rockwell"/>
                <a:sym typeface="Rockwell"/>
              </a:defRPr>
            </a:lvl1pPr>
            <a:lvl2pPr marR="0" lvl="1" algn="l">
              <a:lnSpc>
                <a:spcPct val="100000"/>
              </a:lnSpc>
              <a:spcBef>
                <a:spcPts val="0"/>
              </a:spcBef>
              <a:spcAft>
                <a:spcPts val="0"/>
              </a:spcAft>
              <a:buSzPts val="1400"/>
              <a:buNone/>
              <a:defRPr sz="1800" b="0" i="0" u="none" strike="noStrike" cap="none">
                <a:solidFill>
                  <a:schemeClr val="dk1"/>
                </a:solidFill>
                <a:latin typeface="Rockwell"/>
                <a:ea typeface="Rockwell"/>
                <a:cs typeface="Rockwell"/>
                <a:sym typeface="Rockwell"/>
              </a:defRPr>
            </a:lvl2pPr>
            <a:lvl3pPr marR="0" lvl="2" algn="l">
              <a:lnSpc>
                <a:spcPct val="100000"/>
              </a:lnSpc>
              <a:spcBef>
                <a:spcPts val="0"/>
              </a:spcBef>
              <a:spcAft>
                <a:spcPts val="0"/>
              </a:spcAft>
              <a:buSzPts val="1400"/>
              <a:buNone/>
              <a:defRPr sz="1800" b="0" i="0" u="none" strike="noStrike" cap="none">
                <a:solidFill>
                  <a:schemeClr val="dk1"/>
                </a:solidFill>
                <a:latin typeface="Rockwell"/>
                <a:ea typeface="Rockwell"/>
                <a:cs typeface="Rockwell"/>
                <a:sym typeface="Rockwell"/>
              </a:defRPr>
            </a:lvl3pPr>
            <a:lvl4pPr marR="0" lvl="3" algn="l">
              <a:lnSpc>
                <a:spcPct val="100000"/>
              </a:lnSpc>
              <a:spcBef>
                <a:spcPts val="0"/>
              </a:spcBef>
              <a:spcAft>
                <a:spcPts val="0"/>
              </a:spcAft>
              <a:buSzPts val="1400"/>
              <a:buNone/>
              <a:defRPr sz="1800" b="0" i="0" u="none" strike="noStrike" cap="none">
                <a:solidFill>
                  <a:schemeClr val="dk1"/>
                </a:solidFill>
                <a:latin typeface="Rockwell"/>
                <a:ea typeface="Rockwell"/>
                <a:cs typeface="Rockwell"/>
                <a:sym typeface="Rockwell"/>
              </a:defRPr>
            </a:lvl4pPr>
            <a:lvl5pPr marR="0" lvl="4" algn="l">
              <a:lnSpc>
                <a:spcPct val="100000"/>
              </a:lnSpc>
              <a:spcBef>
                <a:spcPts val="0"/>
              </a:spcBef>
              <a:spcAft>
                <a:spcPts val="0"/>
              </a:spcAft>
              <a:buSzPts val="1400"/>
              <a:buNone/>
              <a:defRPr sz="1800" b="0" i="0" u="none" strike="noStrike" cap="none">
                <a:solidFill>
                  <a:schemeClr val="dk1"/>
                </a:solidFill>
                <a:latin typeface="Rockwell"/>
                <a:ea typeface="Rockwell"/>
                <a:cs typeface="Rockwell"/>
                <a:sym typeface="Rockwell"/>
              </a:defRPr>
            </a:lvl5pPr>
            <a:lvl6pPr marR="0" lvl="5" algn="l">
              <a:lnSpc>
                <a:spcPct val="100000"/>
              </a:lnSpc>
              <a:spcBef>
                <a:spcPts val="0"/>
              </a:spcBef>
              <a:spcAft>
                <a:spcPts val="0"/>
              </a:spcAft>
              <a:buSzPts val="1400"/>
              <a:buNone/>
              <a:defRPr sz="1800" b="0" i="0" u="none" strike="noStrike" cap="none">
                <a:solidFill>
                  <a:schemeClr val="dk1"/>
                </a:solidFill>
                <a:latin typeface="Rockwell"/>
                <a:ea typeface="Rockwell"/>
                <a:cs typeface="Rockwell"/>
                <a:sym typeface="Rockwell"/>
              </a:defRPr>
            </a:lvl6pPr>
            <a:lvl7pPr marR="0" lvl="6" algn="l">
              <a:lnSpc>
                <a:spcPct val="100000"/>
              </a:lnSpc>
              <a:spcBef>
                <a:spcPts val="0"/>
              </a:spcBef>
              <a:spcAft>
                <a:spcPts val="0"/>
              </a:spcAft>
              <a:buSzPts val="1400"/>
              <a:buNone/>
              <a:defRPr sz="1800" b="0" i="0" u="none" strike="noStrike" cap="none">
                <a:solidFill>
                  <a:schemeClr val="dk1"/>
                </a:solidFill>
                <a:latin typeface="Rockwell"/>
                <a:ea typeface="Rockwell"/>
                <a:cs typeface="Rockwell"/>
                <a:sym typeface="Rockwell"/>
              </a:defRPr>
            </a:lvl7pPr>
            <a:lvl8pPr marR="0" lvl="7" algn="l">
              <a:lnSpc>
                <a:spcPct val="100000"/>
              </a:lnSpc>
              <a:spcBef>
                <a:spcPts val="0"/>
              </a:spcBef>
              <a:spcAft>
                <a:spcPts val="0"/>
              </a:spcAft>
              <a:buSzPts val="1400"/>
              <a:buNone/>
              <a:defRPr sz="1800" b="0" i="0" u="none" strike="noStrike" cap="none">
                <a:solidFill>
                  <a:schemeClr val="dk1"/>
                </a:solidFill>
                <a:latin typeface="Rockwell"/>
                <a:ea typeface="Rockwell"/>
                <a:cs typeface="Rockwell"/>
                <a:sym typeface="Rockwell"/>
              </a:defRPr>
            </a:lvl8pPr>
            <a:lvl9pPr marR="0" lvl="8" algn="l">
              <a:lnSpc>
                <a:spcPct val="100000"/>
              </a:lnSpc>
              <a:spcBef>
                <a:spcPts val="0"/>
              </a:spcBef>
              <a:spcAft>
                <a:spcPts val="0"/>
              </a:spcAft>
              <a:buSzPts val="1400"/>
              <a:buNone/>
              <a:defRPr sz="1800" b="0" i="0" u="none" strike="noStrike" cap="none">
                <a:solidFill>
                  <a:schemeClr val="dk1"/>
                </a:solidFill>
                <a:latin typeface="Rockwell"/>
                <a:ea typeface="Rockwell"/>
                <a:cs typeface="Rockwell"/>
                <a:sym typeface="Rockwell"/>
              </a:defRPr>
            </a:lvl9pPr>
          </a:lstStyle>
          <a:p>
            <a:endParaRPr/>
          </a:p>
        </p:txBody>
      </p:sp>
      <p:sp>
        <p:nvSpPr>
          <p:cNvPr id="32" name="Google Shape;32;p3"/>
          <p:cNvSpPr txBox="1">
            <a:spLocks noGrp="1"/>
          </p:cNvSpPr>
          <p:nvPr>
            <p:ph type="sldNum" idx="12"/>
          </p:nvPr>
        </p:nvSpPr>
        <p:spPr>
          <a:xfrm>
            <a:off x="11074400" y="242235"/>
            <a:ext cx="738717"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9pPr>
          </a:lstStyle>
          <a:p>
            <a:fld id="{00000000-1234-1234-1234-123412341234}" type="slidenum">
              <a:rPr lang="uk-UA" smtClean="0"/>
              <a:pPr/>
              <a:t>‹#›</a:t>
            </a:fld>
            <a:endParaRPr lang="uk-UA"/>
          </a:p>
        </p:txBody>
      </p:sp>
      <p:sp>
        <p:nvSpPr>
          <p:cNvPr id="33" name="Google Shape;33;p3"/>
          <p:cNvSpPr txBox="1"/>
          <p:nvPr/>
        </p:nvSpPr>
        <p:spPr>
          <a:xfrm>
            <a:off x="297581" y="228600"/>
            <a:ext cx="347879" cy="553998"/>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9FC3E3"/>
              </a:buClr>
              <a:buSzPts val="3600"/>
              <a:buFont typeface="Rockwell"/>
              <a:buNone/>
            </a:pPr>
            <a:r>
              <a:rPr lang="en-US" sz="3600" b="1" i="0" u="none" strike="noStrike" cap="none">
                <a:solidFill>
                  <a:srgbClr val="9FC3E3"/>
                </a:solidFill>
                <a:latin typeface="Rockwell"/>
                <a:ea typeface="Rockwell"/>
                <a:cs typeface="Rockwell"/>
                <a:sym typeface="Rockwell"/>
              </a:rPr>
              <a:t>+</a:t>
            </a:r>
            <a:endParaRPr sz="1400" b="0" i="0" u="none" strike="noStrike" cap="none">
              <a:solidFill>
                <a:srgbClr val="000000"/>
              </a:solidFill>
              <a:latin typeface="Arial"/>
              <a:ea typeface="Arial"/>
              <a:cs typeface="Arial"/>
              <a:sym typeface="Arial"/>
            </a:endParaRPr>
          </a:p>
        </p:txBody>
      </p:sp>
      <p:sp>
        <p:nvSpPr>
          <p:cNvPr id="34" name="Google Shape;34;p3"/>
          <p:cNvSpPr/>
          <p:nvPr/>
        </p:nvSpPr>
        <p:spPr>
          <a:xfrm>
            <a:off x="10757647" y="282574"/>
            <a:ext cx="121920" cy="16002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Rockwell"/>
              <a:buNone/>
            </a:pPr>
            <a:endParaRPr sz="1800" b="0" i="0" u="none" strike="noStrike" cap="none">
              <a:solidFill>
                <a:srgbClr val="FFFFFF"/>
              </a:solidFill>
              <a:latin typeface="Rockwell"/>
              <a:ea typeface="Rockwell"/>
              <a:cs typeface="Rockwell"/>
              <a:sym typeface="Rockwell"/>
            </a:endParaRPr>
          </a:p>
        </p:txBody>
      </p:sp>
    </p:spTree>
    <p:extLst>
      <p:ext uri="{BB962C8B-B14F-4D97-AF65-F5344CB8AC3E}">
        <p14:creationId xmlns:p14="http://schemas.microsoft.com/office/powerpoint/2010/main" val="64566476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omparison">
  <p:cSld name="1_Comparison">
    <p:spTree>
      <p:nvGrpSpPr>
        <p:cNvPr id="1" name="Shape 67"/>
        <p:cNvGrpSpPr/>
        <p:nvPr/>
      </p:nvGrpSpPr>
      <p:grpSpPr>
        <a:xfrm>
          <a:off x="0" y="0"/>
          <a:ext cx="0" cy="0"/>
          <a:chOff x="0" y="0"/>
          <a:chExt cx="0" cy="0"/>
        </a:xfrm>
      </p:grpSpPr>
      <p:sp>
        <p:nvSpPr>
          <p:cNvPr id="68" name="Google Shape;68;p8"/>
          <p:cNvSpPr/>
          <p:nvPr/>
        </p:nvSpPr>
        <p:spPr>
          <a:xfrm>
            <a:off x="10889129" y="282574"/>
            <a:ext cx="914400" cy="16002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Rockwell"/>
              <a:buNone/>
            </a:pPr>
            <a:endParaRPr sz="1800" b="0" i="0" u="none" strike="noStrike" cap="none">
              <a:solidFill>
                <a:srgbClr val="FFFFFF"/>
              </a:solidFill>
              <a:latin typeface="Rockwell"/>
              <a:ea typeface="Rockwell"/>
              <a:cs typeface="Rockwell"/>
              <a:sym typeface="Rockwell"/>
            </a:endParaRPr>
          </a:p>
        </p:txBody>
      </p:sp>
      <p:sp>
        <p:nvSpPr>
          <p:cNvPr id="69" name="Google Shape;69;p8"/>
          <p:cNvSpPr txBox="1"/>
          <p:nvPr/>
        </p:nvSpPr>
        <p:spPr>
          <a:xfrm>
            <a:off x="297581" y="228600"/>
            <a:ext cx="347879" cy="553998"/>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9FC3E3"/>
              </a:buClr>
              <a:buSzPts val="3600"/>
              <a:buFont typeface="Rockwell"/>
              <a:buNone/>
            </a:pPr>
            <a:r>
              <a:rPr lang="en-US" sz="3600" b="1" i="0" u="none" strike="noStrike" cap="none">
                <a:solidFill>
                  <a:srgbClr val="9FC3E3"/>
                </a:solidFill>
                <a:latin typeface="Rockwell"/>
                <a:ea typeface="Rockwell"/>
                <a:cs typeface="Rockwell"/>
                <a:sym typeface="Rockwell"/>
              </a:rPr>
              <a:t>+</a:t>
            </a:r>
            <a:endParaRPr sz="1400" b="0" i="0" u="none" strike="noStrike" cap="none">
              <a:solidFill>
                <a:srgbClr val="000000"/>
              </a:solidFill>
              <a:latin typeface="Arial"/>
              <a:ea typeface="Arial"/>
              <a:cs typeface="Arial"/>
              <a:sym typeface="Arial"/>
            </a:endParaRPr>
          </a:p>
        </p:txBody>
      </p:sp>
      <p:sp>
        <p:nvSpPr>
          <p:cNvPr id="70" name="Google Shape;70;p8"/>
          <p:cNvSpPr txBox="1">
            <a:spLocks noGrp="1"/>
          </p:cNvSpPr>
          <p:nvPr>
            <p:ph type="title"/>
          </p:nvPr>
        </p:nvSpPr>
        <p:spPr>
          <a:xfrm>
            <a:off x="664633" y="484094"/>
            <a:ext cx="10075084" cy="1116106"/>
          </a:xfrm>
          <a:prstGeom prst="rect">
            <a:avLst/>
          </a:prstGeom>
          <a:noFill/>
          <a:ln>
            <a:noFill/>
          </a:ln>
        </p:spPr>
        <p:txBody>
          <a:bodyPr spcFirstLastPara="1" wrap="square" lIns="91425" tIns="45700" rIns="91425" bIns="45700" anchor="t" anchorCtr="0">
            <a:noAutofit/>
          </a:bodyPr>
          <a:lstStyle>
            <a:lvl1pPr marR="0" lvl="0" algn="l">
              <a:lnSpc>
                <a:spcPct val="100000"/>
              </a:lnSpc>
              <a:spcBef>
                <a:spcPts val="0"/>
              </a:spcBef>
              <a:spcAft>
                <a:spcPts val="0"/>
              </a:spcAft>
              <a:buClr>
                <a:schemeClr val="accent1"/>
              </a:buClr>
              <a:buSzPts val="3600"/>
              <a:buFont typeface="Rockwell"/>
              <a:buNone/>
              <a:defRPr sz="3600" b="0" i="0" u="none" strike="noStrike" cap="none">
                <a:solidFill>
                  <a:schemeClr val="accent1"/>
                </a:solidFill>
                <a:latin typeface="Rockwell"/>
                <a:ea typeface="Rockwell"/>
                <a:cs typeface="Rockwell"/>
                <a:sym typeface="Rockwell"/>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71" name="Google Shape;71;p8"/>
          <p:cNvSpPr txBox="1">
            <a:spLocks noGrp="1"/>
          </p:cNvSpPr>
          <p:nvPr>
            <p:ph type="body" idx="1"/>
          </p:nvPr>
        </p:nvSpPr>
        <p:spPr>
          <a:xfrm>
            <a:off x="663388" y="2447366"/>
            <a:ext cx="4876800" cy="3678797"/>
          </a:xfrm>
          <a:prstGeom prst="rect">
            <a:avLst/>
          </a:prstGeom>
          <a:noFill/>
          <a:ln>
            <a:noFill/>
          </a:ln>
        </p:spPr>
        <p:txBody>
          <a:bodyPr spcFirstLastPara="1" wrap="square" lIns="91425" tIns="45700" rIns="91425" bIns="45700" anchor="t" anchorCtr="0">
            <a:noAutofit/>
          </a:bodyPr>
          <a:lstStyle>
            <a:lvl1pPr marL="457200" marR="0" lvl="0" indent="-314325" algn="l">
              <a:lnSpc>
                <a:spcPct val="100000"/>
              </a:lnSpc>
              <a:spcBef>
                <a:spcPts val="200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1pPr>
            <a:lvl2pPr marL="914400" marR="0" lvl="1" indent="-314325" algn="l">
              <a:lnSpc>
                <a:spcPct val="100000"/>
              </a:lnSpc>
              <a:spcBef>
                <a:spcPts val="600"/>
              </a:spcBef>
              <a:spcAft>
                <a:spcPts val="0"/>
              </a:spcAft>
              <a:buClr>
                <a:srgbClr val="9FC3E3"/>
              </a:buClr>
              <a:buSzPts val="1350"/>
              <a:buFont typeface="Noto Sans Symbols"/>
              <a:buChar char="■"/>
              <a:defRPr sz="1800" b="0" i="0" u="none" strike="noStrike" cap="none">
                <a:solidFill>
                  <a:srgbClr val="595959"/>
                </a:solidFill>
                <a:latin typeface="Rockwell"/>
                <a:ea typeface="Rockwell"/>
                <a:cs typeface="Rockwell"/>
                <a:sym typeface="Rockwell"/>
              </a:defRPr>
            </a:lvl2pPr>
            <a:lvl3pPr marL="1371600" marR="0" lvl="2" indent="-314325" algn="l">
              <a:lnSpc>
                <a:spcPct val="100000"/>
              </a:lnSpc>
              <a:spcBef>
                <a:spcPts val="60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3pPr>
            <a:lvl4pPr marL="1828800" marR="0" lvl="3" indent="-314325" algn="l">
              <a:lnSpc>
                <a:spcPct val="100000"/>
              </a:lnSpc>
              <a:spcBef>
                <a:spcPts val="600"/>
              </a:spcBef>
              <a:spcAft>
                <a:spcPts val="0"/>
              </a:spcAft>
              <a:buClr>
                <a:srgbClr val="9FC3E3"/>
              </a:buClr>
              <a:buSzPts val="1350"/>
              <a:buFont typeface="Noto Sans Symbols"/>
              <a:buChar char="■"/>
              <a:defRPr sz="1800" b="0" i="0" u="none" strike="noStrike" cap="none">
                <a:solidFill>
                  <a:srgbClr val="595959"/>
                </a:solidFill>
                <a:latin typeface="Rockwell"/>
                <a:ea typeface="Rockwell"/>
                <a:cs typeface="Rockwell"/>
                <a:sym typeface="Rockwell"/>
              </a:defRPr>
            </a:lvl4pPr>
            <a:lvl5pPr marL="2286000" marR="0" lvl="4" indent="-314325" algn="l">
              <a:lnSpc>
                <a:spcPct val="100000"/>
              </a:lnSpc>
              <a:spcBef>
                <a:spcPts val="60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5pPr>
            <a:lvl6pPr marL="2743200" marR="0" lvl="5" indent="-304800" algn="l">
              <a:lnSpc>
                <a:spcPct val="100000"/>
              </a:lnSpc>
              <a:spcBef>
                <a:spcPts val="320"/>
              </a:spcBef>
              <a:spcAft>
                <a:spcPts val="0"/>
              </a:spcAft>
              <a:buClr>
                <a:srgbClr val="9FC3E3"/>
              </a:buClr>
              <a:buSzPts val="1200"/>
              <a:buFont typeface="Noto Sans Symbols"/>
              <a:buChar char="■"/>
              <a:defRPr sz="1600" b="0" i="0" u="none" strike="noStrike" cap="none">
                <a:solidFill>
                  <a:srgbClr val="595959"/>
                </a:solidFill>
                <a:latin typeface="Rockwell"/>
                <a:ea typeface="Rockwell"/>
                <a:cs typeface="Rockwell"/>
                <a:sym typeface="Rockwell"/>
              </a:defRPr>
            </a:lvl6pPr>
            <a:lvl7pPr marL="3200400" marR="0" lvl="6" indent="-304800" algn="l">
              <a:lnSpc>
                <a:spcPct val="100000"/>
              </a:lnSpc>
              <a:spcBef>
                <a:spcPts val="320"/>
              </a:spcBef>
              <a:spcAft>
                <a:spcPts val="0"/>
              </a:spcAft>
              <a:buClr>
                <a:schemeClr val="accent1"/>
              </a:buClr>
              <a:buSzPts val="1200"/>
              <a:buFont typeface="Noto Sans Symbols"/>
              <a:buChar char="■"/>
              <a:defRPr sz="1600" b="0" i="0" u="none" strike="noStrike" cap="none">
                <a:solidFill>
                  <a:srgbClr val="595959"/>
                </a:solidFill>
                <a:latin typeface="Rockwell"/>
                <a:ea typeface="Rockwell"/>
                <a:cs typeface="Rockwell"/>
                <a:sym typeface="Rockwell"/>
              </a:defRPr>
            </a:lvl7pPr>
            <a:lvl8pPr marL="3657600" marR="0" lvl="7" indent="-304800" algn="l">
              <a:lnSpc>
                <a:spcPct val="100000"/>
              </a:lnSpc>
              <a:spcBef>
                <a:spcPts val="320"/>
              </a:spcBef>
              <a:spcAft>
                <a:spcPts val="0"/>
              </a:spcAft>
              <a:buClr>
                <a:srgbClr val="9FC3E3"/>
              </a:buClr>
              <a:buSzPts val="1200"/>
              <a:buFont typeface="Noto Sans Symbols"/>
              <a:buChar char="■"/>
              <a:defRPr sz="1600" b="0" i="0" u="none" strike="noStrike" cap="none">
                <a:solidFill>
                  <a:srgbClr val="595959"/>
                </a:solidFill>
                <a:latin typeface="Rockwell"/>
                <a:ea typeface="Rockwell"/>
                <a:cs typeface="Rockwell"/>
                <a:sym typeface="Rockwell"/>
              </a:defRPr>
            </a:lvl8pPr>
            <a:lvl9pPr marL="4114800" marR="0" lvl="8" indent="-304800" algn="l">
              <a:lnSpc>
                <a:spcPct val="100000"/>
              </a:lnSpc>
              <a:spcBef>
                <a:spcPts val="320"/>
              </a:spcBef>
              <a:spcAft>
                <a:spcPts val="0"/>
              </a:spcAft>
              <a:buClr>
                <a:schemeClr val="accent1"/>
              </a:buClr>
              <a:buSzPts val="1200"/>
              <a:buFont typeface="Noto Sans Symbols"/>
              <a:buChar char="■"/>
              <a:defRPr sz="1600" b="0" i="0" u="none" strike="noStrike" cap="none">
                <a:solidFill>
                  <a:srgbClr val="595959"/>
                </a:solidFill>
                <a:latin typeface="Rockwell"/>
                <a:ea typeface="Rockwell"/>
                <a:cs typeface="Rockwell"/>
                <a:sym typeface="Rockwell"/>
              </a:defRPr>
            </a:lvl9pPr>
          </a:lstStyle>
          <a:p>
            <a:endParaRPr/>
          </a:p>
        </p:txBody>
      </p:sp>
      <p:sp>
        <p:nvSpPr>
          <p:cNvPr id="72" name="Google Shape;72;p8"/>
          <p:cNvSpPr txBox="1">
            <a:spLocks noGrp="1"/>
          </p:cNvSpPr>
          <p:nvPr>
            <p:ph type="body" idx="2"/>
          </p:nvPr>
        </p:nvSpPr>
        <p:spPr>
          <a:xfrm>
            <a:off x="5866504" y="2447366"/>
            <a:ext cx="4876800" cy="3678797"/>
          </a:xfrm>
          <a:prstGeom prst="rect">
            <a:avLst/>
          </a:prstGeom>
          <a:noFill/>
          <a:ln>
            <a:noFill/>
          </a:ln>
        </p:spPr>
        <p:txBody>
          <a:bodyPr spcFirstLastPara="1" wrap="square" lIns="91425" tIns="45700" rIns="91425" bIns="45700" anchor="t" anchorCtr="0">
            <a:noAutofit/>
          </a:bodyPr>
          <a:lstStyle>
            <a:lvl1pPr marL="457200" marR="0" lvl="0" indent="-314325" algn="l">
              <a:lnSpc>
                <a:spcPct val="100000"/>
              </a:lnSpc>
              <a:spcBef>
                <a:spcPts val="200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1pPr>
            <a:lvl2pPr marL="914400" marR="0" lvl="1" indent="-314325" algn="l">
              <a:lnSpc>
                <a:spcPct val="100000"/>
              </a:lnSpc>
              <a:spcBef>
                <a:spcPts val="600"/>
              </a:spcBef>
              <a:spcAft>
                <a:spcPts val="0"/>
              </a:spcAft>
              <a:buClr>
                <a:srgbClr val="9FC3E3"/>
              </a:buClr>
              <a:buSzPts val="1350"/>
              <a:buFont typeface="Noto Sans Symbols"/>
              <a:buChar char="■"/>
              <a:defRPr sz="1800" b="0" i="0" u="none" strike="noStrike" cap="none">
                <a:solidFill>
                  <a:srgbClr val="595959"/>
                </a:solidFill>
                <a:latin typeface="Rockwell"/>
                <a:ea typeface="Rockwell"/>
                <a:cs typeface="Rockwell"/>
                <a:sym typeface="Rockwell"/>
              </a:defRPr>
            </a:lvl2pPr>
            <a:lvl3pPr marL="1371600" marR="0" lvl="2" indent="-314325" algn="l">
              <a:lnSpc>
                <a:spcPct val="100000"/>
              </a:lnSpc>
              <a:spcBef>
                <a:spcPts val="60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3pPr>
            <a:lvl4pPr marL="1828800" marR="0" lvl="3" indent="-314325" algn="l">
              <a:lnSpc>
                <a:spcPct val="100000"/>
              </a:lnSpc>
              <a:spcBef>
                <a:spcPts val="600"/>
              </a:spcBef>
              <a:spcAft>
                <a:spcPts val="0"/>
              </a:spcAft>
              <a:buClr>
                <a:srgbClr val="9FC3E3"/>
              </a:buClr>
              <a:buSzPts val="1350"/>
              <a:buFont typeface="Noto Sans Symbols"/>
              <a:buChar char="■"/>
              <a:defRPr sz="1800" b="0" i="0" u="none" strike="noStrike" cap="none">
                <a:solidFill>
                  <a:srgbClr val="595959"/>
                </a:solidFill>
                <a:latin typeface="Rockwell"/>
                <a:ea typeface="Rockwell"/>
                <a:cs typeface="Rockwell"/>
                <a:sym typeface="Rockwell"/>
              </a:defRPr>
            </a:lvl4pPr>
            <a:lvl5pPr marL="2286000" marR="0" lvl="4" indent="-314325" algn="l">
              <a:lnSpc>
                <a:spcPct val="100000"/>
              </a:lnSpc>
              <a:spcBef>
                <a:spcPts val="60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5pPr>
            <a:lvl6pPr marL="2743200" marR="0" lvl="5" indent="-304800" algn="l">
              <a:lnSpc>
                <a:spcPct val="100000"/>
              </a:lnSpc>
              <a:spcBef>
                <a:spcPts val="320"/>
              </a:spcBef>
              <a:spcAft>
                <a:spcPts val="0"/>
              </a:spcAft>
              <a:buClr>
                <a:srgbClr val="9FC3E3"/>
              </a:buClr>
              <a:buSzPts val="1200"/>
              <a:buFont typeface="Noto Sans Symbols"/>
              <a:buChar char="■"/>
              <a:defRPr sz="1600" b="0" i="0" u="none" strike="noStrike" cap="none">
                <a:solidFill>
                  <a:srgbClr val="595959"/>
                </a:solidFill>
                <a:latin typeface="Rockwell"/>
                <a:ea typeface="Rockwell"/>
                <a:cs typeface="Rockwell"/>
                <a:sym typeface="Rockwell"/>
              </a:defRPr>
            </a:lvl6pPr>
            <a:lvl7pPr marL="3200400" marR="0" lvl="6" indent="-304800" algn="l">
              <a:lnSpc>
                <a:spcPct val="100000"/>
              </a:lnSpc>
              <a:spcBef>
                <a:spcPts val="320"/>
              </a:spcBef>
              <a:spcAft>
                <a:spcPts val="0"/>
              </a:spcAft>
              <a:buClr>
                <a:schemeClr val="accent1"/>
              </a:buClr>
              <a:buSzPts val="1200"/>
              <a:buFont typeface="Noto Sans Symbols"/>
              <a:buChar char="■"/>
              <a:defRPr sz="1600" b="0" i="0" u="none" strike="noStrike" cap="none">
                <a:solidFill>
                  <a:srgbClr val="595959"/>
                </a:solidFill>
                <a:latin typeface="Rockwell"/>
                <a:ea typeface="Rockwell"/>
                <a:cs typeface="Rockwell"/>
                <a:sym typeface="Rockwell"/>
              </a:defRPr>
            </a:lvl7pPr>
            <a:lvl8pPr marL="3657600" marR="0" lvl="7" indent="-304800" algn="l">
              <a:lnSpc>
                <a:spcPct val="100000"/>
              </a:lnSpc>
              <a:spcBef>
                <a:spcPts val="320"/>
              </a:spcBef>
              <a:spcAft>
                <a:spcPts val="0"/>
              </a:spcAft>
              <a:buClr>
                <a:srgbClr val="9FC3E3"/>
              </a:buClr>
              <a:buSzPts val="1200"/>
              <a:buFont typeface="Noto Sans Symbols"/>
              <a:buChar char="■"/>
              <a:defRPr sz="1600" b="0" i="0" u="none" strike="noStrike" cap="none">
                <a:solidFill>
                  <a:srgbClr val="595959"/>
                </a:solidFill>
                <a:latin typeface="Rockwell"/>
                <a:ea typeface="Rockwell"/>
                <a:cs typeface="Rockwell"/>
                <a:sym typeface="Rockwell"/>
              </a:defRPr>
            </a:lvl8pPr>
            <a:lvl9pPr marL="4114800" marR="0" lvl="8" indent="-304800" algn="l">
              <a:lnSpc>
                <a:spcPct val="100000"/>
              </a:lnSpc>
              <a:spcBef>
                <a:spcPts val="320"/>
              </a:spcBef>
              <a:spcAft>
                <a:spcPts val="0"/>
              </a:spcAft>
              <a:buClr>
                <a:schemeClr val="accent1"/>
              </a:buClr>
              <a:buSzPts val="1200"/>
              <a:buFont typeface="Noto Sans Symbols"/>
              <a:buChar char="■"/>
              <a:defRPr sz="1600" b="0" i="0" u="none" strike="noStrike" cap="none">
                <a:solidFill>
                  <a:srgbClr val="595959"/>
                </a:solidFill>
                <a:latin typeface="Rockwell"/>
                <a:ea typeface="Rockwell"/>
                <a:cs typeface="Rockwell"/>
                <a:sym typeface="Rockwell"/>
              </a:defRPr>
            </a:lvl9pPr>
          </a:lstStyle>
          <a:p>
            <a:endParaRPr/>
          </a:p>
        </p:txBody>
      </p:sp>
      <p:sp>
        <p:nvSpPr>
          <p:cNvPr id="73" name="Google Shape;73;p8"/>
          <p:cNvSpPr txBox="1">
            <a:spLocks noGrp="1"/>
          </p:cNvSpPr>
          <p:nvPr>
            <p:ph type="dt" idx="10"/>
          </p:nvPr>
        </p:nvSpPr>
        <p:spPr>
          <a:xfrm>
            <a:off x="9060329" y="6423586"/>
            <a:ext cx="2844800" cy="365125"/>
          </a:xfrm>
          <a:prstGeom prst="rect">
            <a:avLst/>
          </a:prstGeom>
          <a:noFill/>
          <a:ln>
            <a:noFill/>
          </a:ln>
        </p:spPr>
        <p:txBody>
          <a:bodyPr spcFirstLastPara="1" wrap="square" lIns="91425" tIns="45700" rIns="91425" bIns="45700" anchor="ctr" anchorCtr="0">
            <a:noAutofit/>
          </a:bodyPr>
          <a:lstStyle>
            <a:lvl1pPr marR="0" lvl="0" algn="r">
              <a:lnSpc>
                <a:spcPct val="100000"/>
              </a:lnSpc>
              <a:spcBef>
                <a:spcPts val="0"/>
              </a:spcBef>
              <a:spcAft>
                <a:spcPts val="0"/>
              </a:spcAft>
              <a:buSzPts val="1400"/>
              <a:buNone/>
              <a:defRPr sz="1100">
                <a:solidFill>
                  <a:srgbClr val="595959"/>
                </a:solidFill>
                <a:latin typeface="Rockwell"/>
                <a:ea typeface="Rockwell"/>
                <a:cs typeface="Rockwell"/>
                <a:sym typeface="Rockwell"/>
              </a:defRPr>
            </a:lvl1pPr>
            <a:lvl2pPr marR="0" lvl="1" algn="l">
              <a:lnSpc>
                <a:spcPct val="100000"/>
              </a:lnSpc>
              <a:spcBef>
                <a:spcPts val="0"/>
              </a:spcBef>
              <a:spcAft>
                <a:spcPts val="0"/>
              </a:spcAft>
              <a:buSzPts val="1400"/>
              <a:buNone/>
              <a:defRPr sz="1800" b="0" i="0" u="none" strike="noStrike" cap="none">
                <a:solidFill>
                  <a:schemeClr val="dk1"/>
                </a:solidFill>
                <a:latin typeface="Rockwell"/>
                <a:ea typeface="Rockwell"/>
                <a:cs typeface="Rockwell"/>
                <a:sym typeface="Rockwell"/>
              </a:defRPr>
            </a:lvl2pPr>
            <a:lvl3pPr marR="0" lvl="2" algn="l">
              <a:lnSpc>
                <a:spcPct val="100000"/>
              </a:lnSpc>
              <a:spcBef>
                <a:spcPts val="0"/>
              </a:spcBef>
              <a:spcAft>
                <a:spcPts val="0"/>
              </a:spcAft>
              <a:buSzPts val="1400"/>
              <a:buNone/>
              <a:defRPr sz="1800" b="0" i="0" u="none" strike="noStrike" cap="none">
                <a:solidFill>
                  <a:schemeClr val="dk1"/>
                </a:solidFill>
                <a:latin typeface="Rockwell"/>
                <a:ea typeface="Rockwell"/>
                <a:cs typeface="Rockwell"/>
                <a:sym typeface="Rockwell"/>
              </a:defRPr>
            </a:lvl3pPr>
            <a:lvl4pPr marR="0" lvl="3" algn="l">
              <a:lnSpc>
                <a:spcPct val="100000"/>
              </a:lnSpc>
              <a:spcBef>
                <a:spcPts val="0"/>
              </a:spcBef>
              <a:spcAft>
                <a:spcPts val="0"/>
              </a:spcAft>
              <a:buSzPts val="1400"/>
              <a:buNone/>
              <a:defRPr sz="1800" b="0" i="0" u="none" strike="noStrike" cap="none">
                <a:solidFill>
                  <a:schemeClr val="dk1"/>
                </a:solidFill>
                <a:latin typeface="Rockwell"/>
                <a:ea typeface="Rockwell"/>
                <a:cs typeface="Rockwell"/>
                <a:sym typeface="Rockwell"/>
              </a:defRPr>
            </a:lvl4pPr>
            <a:lvl5pPr marR="0" lvl="4" algn="l">
              <a:lnSpc>
                <a:spcPct val="100000"/>
              </a:lnSpc>
              <a:spcBef>
                <a:spcPts val="0"/>
              </a:spcBef>
              <a:spcAft>
                <a:spcPts val="0"/>
              </a:spcAft>
              <a:buSzPts val="1400"/>
              <a:buNone/>
              <a:defRPr sz="1800" b="0" i="0" u="none" strike="noStrike" cap="none">
                <a:solidFill>
                  <a:schemeClr val="dk1"/>
                </a:solidFill>
                <a:latin typeface="Rockwell"/>
                <a:ea typeface="Rockwell"/>
                <a:cs typeface="Rockwell"/>
                <a:sym typeface="Rockwell"/>
              </a:defRPr>
            </a:lvl5pPr>
            <a:lvl6pPr marR="0" lvl="5" algn="l">
              <a:lnSpc>
                <a:spcPct val="100000"/>
              </a:lnSpc>
              <a:spcBef>
                <a:spcPts val="0"/>
              </a:spcBef>
              <a:spcAft>
                <a:spcPts val="0"/>
              </a:spcAft>
              <a:buSzPts val="1400"/>
              <a:buNone/>
              <a:defRPr sz="1800" b="0" i="0" u="none" strike="noStrike" cap="none">
                <a:solidFill>
                  <a:schemeClr val="dk1"/>
                </a:solidFill>
                <a:latin typeface="Rockwell"/>
                <a:ea typeface="Rockwell"/>
                <a:cs typeface="Rockwell"/>
                <a:sym typeface="Rockwell"/>
              </a:defRPr>
            </a:lvl6pPr>
            <a:lvl7pPr marR="0" lvl="6" algn="l">
              <a:lnSpc>
                <a:spcPct val="100000"/>
              </a:lnSpc>
              <a:spcBef>
                <a:spcPts val="0"/>
              </a:spcBef>
              <a:spcAft>
                <a:spcPts val="0"/>
              </a:spcAft>
              <a:buSzPts val="1400"/>
              <a:buNone/>
              <a:defRPr sz="1800" b="0" i="0" u="none" strike="noStrike" cap="none">
                <a:solidFill>
                  <a:schemeClr val="dk1"/>
                </a:solidFill>
                <a:latin typeface="Rockwell"/>
                <a:ea typeface="Rockwell"/>
                <a:cs typeface="Rockwell"/>
                <a:sym typeface="Rockwell"/>
              </a:defRPr>
            </a:lvl7pPr>
            <a:lvl8pPr marR="0" lvl="7" algn="l">
              <a:lnSpc>
                <a:spcPct val="100000"/>
              </a:lnSpc>
              <a:spcBef>
                <a:spcPts val="0"/>
              </a:spcBef>
              <a:spcAft>
                <a:spcPts val="0"/>
              </a:spcAft>
              <a:buSzPts val="1400"/>
              <a:buNone/>
              <a:defRPr sz="1800" b="0" i="0" u="none" strike="noStrike" cap="none">
                <a:solidFill>
                  <a:schemeClr val="dk1"/>
                </a:solidFill>
                <a:latin typeface="Rockwell"/>
                <a:ea typeface="Rockwell"/>
                <a:cs typeface="Rockwell"/>
                <a:sym typeface="Rockwell"/>
              </a:defRPr>
            </a:lvl8pPr>
            <a:lvl9pPr marR="0" lvl="8" algn="l">
              <a:lnSpc>
                <a:spcPct val="100000"/>
              </a:lnSpc>
              <a:spcBef>
                <a:spcPts val="0"/>
              </a:spcBef>
              <a:spcAft>
                <a:spcPts val="0"/>
              </a:spcAft>
              <a:buSzPts val="1400"/>
              <a:buNone/>
              <a:defRPr sz="1800" b="0" i="0" u="none" strike="noStrike" cap="none">
                <a:solidFill>
                  <a:schemeClr val="dk1"/>
                </a:solidFill>
                <a:latin typeface="Rockwell"/>
                <a:ea typeface="Rockwell"/>
                <a:cs typeface="Rockwell"/>
                <a:sym typeface="Rockwell"/>
              </a:defRPr>
            </a:lvl9pPr>
          </a:lstStyle>
          <a:p>
            <a:endParaRPr/>
          </a:p>
        </p:txBody>
      </p:sp>
      <p:sp>
        <p:nvSpPr>
          <p:cNvPr id="74" name="Google Shape;74;p8"/>
          <p:cNvSpPr txBox="1">
            <a:spLocks noGrp="1"/>
          </p:cNvSpPr>
          <p:nvPr>
            <p:ph type="ftr" idx="11"/>
          </p:nvPr>
        </p:nvSpPr>
        <p:spPr>
          <a:xfrm>
            <a:off x="268941" y="6423586"/>
            <a:ext cx="8163859" cy="365125"/>
          </a:xfrm>
          <a:prstGeom prst="rect">
            <a:avLst/>
          </a:prstGeom>
          <a:noFill/>
          <a:ln>
            <a:noFill/>
          </a:ln>
        </p:spPr>
        <p:txBody>
          <a:bodyPr spcFirstLastPara="1" wrap="square" lIns="91425" tIns="45700" rIns="91425" bIns="45700" anchor="ctr" anchorCtr="0">
            <a:noAutofit/>
          </a:bodyPr>
          <a:lstStyle>
            <a:lvl1pPr marR="0" lvl="0" algn="l">
              <a:lnSpc>
                <a:spcPct val="100000"/>
              </a:lnSpc>
              <a:spcBef>
                <a:spcPts val="0"/>
              </a:spcBef>
              <a:spcAft>
                <a:spcPts val="0"/>
              </a:spcAft>
              <a:buSzPts val="1400"/>
              <a:buNone/>
              <a:defRPr sz="1100">
                <a:solidFill>
                  <a:srgbClr val="595959"/>
                </a:solidFill>
                <a:latin typeface="Rockwell"/>
                <a:ea typeface="Rockwell"/>
                <a:cs typeface="Rockwell"/>
                <a:sym typeface="Rockwell"/>
              </a:defRPr>
            </a:lvl1pPr>
            <a:lvl2pPr marR="0" lvl="1" algn="l">
              <a:lnSpc>
                <a:spcPct val="100000"/>
              </a:lnSpc>
              <a:spcBef>
                <a:spcPts val="0"/>
              </a:spcBef>
              <a:spcAft>
                <a:spcPts val="0"/>
              </a:spcAft>
              <a:buSzPts val="1400"/>
              <a:buNone/>
              <a:defRPr sz="1800" b="0" i="0" u="none" strike="noStrike" cap="none">
                <a:solidFill>
                  <a:schemeClr val="dk1"/>
                </a:solidFill>
                <a:latin typeface="Rockwell"/>
                <a:ea typeface="Rockwell"/>
                <a:cs typeface="Rockwell"/>
                <a:sym typeface="Rockwell"/>
              </a:defRPr>
            </a:lvl2pPr>
            <a:lvl3pPr marR="0" lvl="2" algn="l">
              <a:lnSpc>
                <a:spcPct val="100000"/>
              </a:lnSpc>
              <a:spcBef>
                <a:spcPts val="0"/>
              </a:spcBef>
              <a:spcAft>
                <a:spcPts val="0"/>
              </a:spcAft>
              <a:buSzPts val="1400"/>
              <a:buNone/>
              <a:defRPr sz="1800" b="0" i="0" u="none" strike="noStrike" cap="none">
                <a:solidFill>
                  <a:schemeClr val="dk1"/>
                </a:solidFill>
                <a:latin typeface="Rockwell"/>
                <a:ea typeface="Rockwell"/>
                <a:cs typeface="Rockwell"/>
                <a:sym typeface="Rockwell"/>
              </a:defRPr>
            </a:lvl3pPr>
            <a:lvl4pPr marR="0" lvl="3" algn="l">
              <a:lnSpc>
                <a:spcPct val="100000"/>
              </a:lnSpc>
              <a:spcBef>
                <a:spcPts val="0"/>
              </a:spcBef>
              <a:spcAft>
                <a:spcPts val="0"/>
              </a:spcAft>
              <a:buSzPts val="1400"/>
              <a:buNone/>
              <a:defRPr sz="1800" b="0" i="0" u="none" strike="noStrike" cap="none">
                <a:solidFill>
                  <a:schemeClr val="dk1"/>
                </a:solidFill>
                <a:latin typeface="Rockwell"/>
                <a:ea typeface="Rockwell"/>
                <a:cs typeface="Rockwell"/>
                <a:sym typeface="Rockwell"/>
              </a:defRPr>
            </a:lvl4pPr>
            <a:lvl5pPr marR="0" lvl="4" algn="l">
              <a:lnSpc>
                <a:spcPct val="100000"/>
              </a:lnSpc>
              <a:spcBef>
                <a:spcPts val="0"/>
              </a:spcBef>
              <a:spcAft>
                <a:spcPts val="0"/>
              </a:spcAft>
              <a:buSzPts val="1400"/>
              <a:buNone/>
              <a:defRPr sz="1800" b="0" i="0" u="none" strike="noStrike" cap="none">
                <a:solidFill>
                  <a:schemeClr val="dk1"/>
                </a:solidFill>
                <a:latin typeface="Rockwell"/>
                <a:ea typeface="Rockwell"/>
                <a:cs typeface="Rockwell"/>
                <a:sym typeface="Rockwell"/>
              </a:defRPr>
            </a:lvl5pPr>
            <a:lvl6pPr marR="0" lvl="5" algn="l">
              <a:lnSpc>
                <a:spcPct val="100000"/>
              </a:lnSpc>
              <a:spcBef>
                <a:spcPts val="0"/>
              </a:spcBef>
              <a:spcAft>
                <a:spcPts val="0"/>
              </a:spcAft>
              <a:buSzPts val="1400"/>
              <a:buNone/>
              <a:defRPr sz="1800" b="0" i="0" u="none" strike="noStrike" cap="none">
                <a:solidFill>
                  <a:schemeClr val="dk1"/>
                </a:solidFill>
                <a:latin typeface="Rockwell"/>
                <a:ea typeface="Rockwell"/>
                <a:cs typeface="Rockwell"/>
                <a:sym typeface="Rockwell"/>
              </a:defRPr>
            </a:lvl6pPr>
            <a:lvl7pPr marR="0" lvl="6" algn="l">
              <a:lnSpc>
                <a:spcPct val="100000"/>
              </a:lnSpc>
              <a:spcBef>
                <a:spcPts val="0"/>
              </a:spcBef>
              <a:spcAft>
                <a:spcPts val="0"/>
              </a:spcAft>
              <a:buSzPts val="1400"/>
              <a:buNone/>
              <a:defRPr sz="1800" b="0" i="0" u="none" strike="noStrike" cap="none">
                <a:solidFill>
                  <a:schemeClr val="dk1"/>
                </a:solidFill>
                <a:latin typeface="Rockwell"/>
                <a:ea typeface="Rockwell"/>
                <a:cs typeface="Rockwell"/>
                <a:sym typeface="Rockwell"/>
              </a:defRPr>
            </a:lvl7pPr>
            <a:lvl8pPr marR="0" lvl="7" algn="l">
              <a:lnSpc>
                <a:spcPct val="100000"/>
              </a:lnSpc>
              <a:spcBef>
                <a:spcPts val="0"/>
              </a:spcBef>
              <a:spcAft>
                <a:spcPts val="0"/>
              </a:spcAft>
              <a:buSzPts val="1400"/>
              <a:buNone/>
              <a:defRPr sz="1800" b="0" i="0" u="none" strike="noStrike" cap="none">
                <a:solidFill>
                  <a:schemeClr val="dk1"/>
                </a:solidFill>
                <a:latin typeface="Rockwell"/>
                <a:ea typeface="Rockwell"/>
                <a:cs typeface="Rockwell"/>
                <a:sym typeface="Rockwell"/>
              </a:defRPr>
            </a:lvl8pPr>
            <a:lvl9pPr marR="0" lvl="8" algn="l">
              <a:lnSpc>
                <a:spcPct val="100000"/>
              </a:lnSpc>
              <a:spcBef>
                <a:spcPts val="0"/>
              </a:spcBef>
              <a:spcAft>
                <a:spcPts val="0"/>
              </a:spcAft>
              <a:buSzPts val="1400"/>
              <a:buNone/>
              <a:defRPr sz="1800" b="0" i="0" u="none" strike="noStrike" cap="none">
                <a:solidFill>
                  <a:schemeClr val="dk1"/>
                </a:solidFill>
                <a:latin typeface="Rockwell"/>
                <a:ea typeface="Rockwell"/>
                <a:cs typeface="Rockwell"/>
                <a:sym typeface="Rockwell"/>
              </a:defRPr>
            </a:lvl9pPr>
          </a:lstStyle>
          <a:p>
            <a:endParaRPr/>
          </a:p>
        </p:txBody>
      </p:sp>
      <p:sp>
        <p:nvSpPr>
          <p:cNvPr id="75" name="Google Shape;75;p8"/>
          <p:cNvSpPr txBox="1">
            <a:spLocks noGrp="1"/>
          </p:cNvSpPr>
          <p:nvPr>
            <p:ph type="sldNum" idx="12"/>
          </p:nvPr>
        </p:nvSpPr>
        <p:spPr>
          <a:xfrm>
            <a:off x="11074400" y="242235"/>
            <a:ext cx="738717"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9pPr>
          </a:lstStyle>
          <a:p>
            <a:fld id="{00000000-1234-1234-1234-123412341234}" type="slidenum">
              <a:rPr lang="uk-UA" smtClean="0"/>
              <a:pPr/>
              <a:t>‹#›</a:t>
            </a:fld>
            <a:endParaRPr lang="uk-UA"/>
          </a:p>
        </p:txBody>
      </p:sp>
      <p:sp>
        <p:nvSpPr>
          <p:cNvPr id="76" name="Google Shape;76;p8"/>
          <p:cNvSpPr txBox="1">
            <a:spLocks noGrp="1"/>
          </p:cNvSpPr>
          <p:nvPr>
            <p:ph type="body" idx="3"/>
          </p:nvPr>
        </p:nvSpPr>
        <p:spPr>
          <a:xfrm>
            <a:off x="663388" y="2070848"/>
            <a:ext cx="4876800" cy="322729"/>
          </a:xfrm>
          <a:prstGeom prst="rect">
            <a:avLst/>
          </a:prstGeom>
          <a:solidFill>
            <a:schemeClr val="accent3"/>
          </a:solidFill>
          <a:ln>
            <a:noFill/>
          </a:ln>
        </p:spPr>
        <p:txBody>
          <a:bodyPr spcFirstLastPara="1" wrap="square" lIns="91425" tIns="0" rIns="91425" bIns="0" anchor="ctr" anchorCtr="0">
            <a:noAutofit/>
          </a:bodyPr>
          <a:lstStyle>
            <a:lvl1pPr marL="457200" marR="0" lvl="0" indent="-228600" algn="ctr">
              <a:lnSpc>
                <a:spcPct val="100000"/>
              </a:lnSpc>
              <a:spcBef>
                <a:spcPts val="0"/>
              </a:spcBef>
              <a:spcAft>
                <a:spcPts val="0"/>
              </a:spcAft>
              <a:buClr>
                <a:schemeClr val="accent1"/>
              </a:buClr>
              <a:buSzPts val="1350"/>
              <a:buFont typeface="Noto Sans Symbols"/>
              <a:buNone/>
              <a:defRPr sz="1800" b="0" i="0" u="none" strike="noStrike" cap="none">
                <a:solidFill>
                  <a:schemeClr val="lt1"/>
                </a:solidFill>
                <a:latin typeface="Rockwell"/>
                <a:ea typeface="Rockwell"/>
                <a:cs typeface="Rockwell"/>
                <a:sym typeface="Rockwell"/>
              </a:defRPr>
            </a:lvl1pPr>
            <a:lvl2pPr marL="914400" marR="0" lvl="1" indent="-228600" algn="l">
              <a:lnSpc>
                <a:spcPct val="100000"/>
              </a:lnSpc>
              <a:spcBef>
                <a:spcPts val="600"/>
              </a:spcBef>
              <a:spcAft>
                <a:spcPts val="0"/>
              </a:spcAft>
              <a:buClr>
                <a:srgbClr val="9FC3E3"/>
              </a:buClr>
              <a:buSzPts val="1500"/>
              <a:buFont typeface="Noto Sans Symbols"/>
              <a:buNone/>
              <a:defRPr sz="2000" b="1" i="0" u="none" strike="noStrike" cap="none">
                <a:solidFill>
                  <a:srgbClr val="595959"/>
                </a:solidFill>
                <a:latin typeface="Rockwell"/>
                <a:ea typeface="Rockwell"/>
                <a:cs typeface="Rockwell"/>
                <a:sym typeface="Rockwell"/>
              </a:defRPr>
            </a:lvl2pPr>
            <a:lvl3pPr marL="1371600" marR="0" lvl="2" indent="-228600" algn="l">
              <a:lnSpc>
                <a:spcPct val="100000"/>
              </a:lnSpc>
              <a:spcBef>
                <a:spcPts val="600"/>
              </a:spcBef>
              <a:spcAft>
                <a:spcPts val="0"/>
              </a:spcAft>
              <a:buClr>
                <a:schemeClr val="accent1"/>
              </a:buClr>
              <a:buSzPts val="1350"/>
              <a:buFont typeface="Noto Sans Symbols"/>
              <a:buNone/>
              <a:defRPr sz="1800" b="1" i="0" u="none" strike="noStrike" cap="none">
                <a:solidFill>
                  <a:srgbClr val="595959"/>
                </a:solidFill>
                <a:latin typeface="Rockwell"/>
                <a:ea typeface="Rockwell"/>
                <a:cs typeface="Rockwell"/>
                <a:sym typeface="Rockwell"/>
              </a:defRPr>
            </a:lvl3pPr>
            <a:lvl4pPr marL="1828800" marR="0" lvl="3" indent="-228600" algn="l">
              <a:lnSpc>
                <a:spcPct val="100000"/>
              </a:lnSpc>
              <a:spcBef>
                <a:spcPts val="600"/>
              </a:spcBef>
              <a:spcAft>
                <a:spcPts val="0"/>
              </a:spcAft>
              <a:buClr>
                <a:srgbClr val="9FC3E3"/>
              </a:buClr>
              <a:buSzPts val="1200"/>
              <a:buFont typeface="Noto Sans Symbols"/>
              <a:buNone/>
              <a:defRPr sz="1600" b="1" i="0" u="none" strike="noStrike" cap="none">
                <a:solidFill>
                  <a:srgbClr val="595959"/>
                </a:solidFill>
                <a:latin typeface="Rockwell"/>
                <a:ea typeface="Rockwell"/>
                <a:cs typeface="Rockwell"/>
                <a:sym typeface="Rockwell"/>
              </a:defRPr>
            </a:lvl4pPr>
            <a:lvl5pPr marL="2286000" marR="0" lvl="4" indent="-228600" algn="l">
              <a:lnSpc>
                <a:spcPct val="100000"/>
              </a:lnSpc>
              <a:spcBef>
                <a:spcPts val="600"/>
              </a:spcBef>
              <a:spcAft>
                <a:spcPts val="0"/>
              </a:spcAft>
              <a:buClr>
                <a:schemeClr val="accent1"/>
              </a:buClr>
              <a:buSzPts val="1200"/>
              <a:buFont typeface="Noto Sans Symbols"/>
              <a:buNone/>
              <a:defRPr sz="1600" b="1" i="0" u="none" strike="noStrike" cap="none">
                <a:solidFill>
                  <a:srgbClr val="595959"/>
                </a:solidFill>
                <a:latin typeface="Rockwell"/>
                <a:ea typeface="Rockwell"/>
                <a:cs typeface="Rockwell"/>
                <a:sym typeface="Rockwell"/>
              </a:defRPr>
            </a:lvl5pPr>
            <a:lvl6pPr marL="2743200" marR="0" lvl="5" indent="-228600" algn="l">
              <a:lnSpc>
                <a:spcPct val="100000"/>
              </a:lnSpc>
              <a:spcBef>
                <a:spcPts val="320"/>
              </a:spcBef>
              <a:spcAft>
                <a:spcPts val="0"/>
              </a:spcAft>
              <a:buClr>
                <a:srgbClr val="9FC3E3"/>
              </a:buClr>
              <a:buSzPts val="1200"/>
              <a:buFont typeface="Noto Sans Symbols"/>
              <a:buNone/>
              <a:defRPr sz="1600" b="1" i="0" u="none" strike="noStrike" cap="none">
                <a:solidFill>
                  <a:srgbClr val="595959"/>
                </a:solidFill>
                <a:latin typeface="Rockwell"/>
                <a:ea typeface="Rockwell"/>
                <a:cs typeface="Rockwell"/>
                <a:sym typeface="Rockwell"/>
              </a:defRPr>
            </a:lvl6pPr>
            <a:lvl7pPr marL="3200400" marR="0" lvl="6" indent="-228600" algn="l">
              <a:lnSpc>
                <a:spcPct val="100000"/>
              </a:lnSpc>
              <a:spcBef>
                <a:spcPts val="320"/>
              </a:spcBef>
              <a:spcAft>
                <a:spcPts val="0"/>
              </a:spcAft>
              <a:buClr>
                <a:schemeClr val="accent1"/>
              </a:buClr>
              <a:buSzPts val="1200"/>
              <a:buFont typeface="Noto Sans Symbols"/>
              <a:buNone/>
              <a:defRPr sz="1600" b="1" i="0" u="none" strike="noStrike" cap="none">
                <a:solidFill>
                  <a:srgbClr val="595959"/>
                </a:solidFill>
                <a:latin typeface="Rockwell"/>
                <a:ea typeface="Rockwell"/>
                <a:cs typeface="Rockwell"/>
                <a:sym typeface="Rockwell"/>
              </a:defRPr>
            </a:lvl7pPr>
            <a:lvl8pPr marL="3657600" marR="0" lvl="7" indent="-228600" algn="l">
              <a:lnSpc>
                <a:spcPct val="100000"/>
              </a:lnSpc>
              <a:spcBef>
                <a:spcPts val="320"/>
              </a:spcBef>
              <a:spcAft>
                <a:spcPts val="0"/>
              </a:spcAft>
              <a:buClr>
                <a:srgbClr val="9FC3E3"/>
              </a:buClr>
              <a:buSzPts val="1200"/>
              <a:buFont typeface="Noto Sans Symbols"/>
              <a:buNone/>
              <a:defRPr sz="1600" b="1" i="0" u="none" strike="noStrike" cap="none">
                <a:solidFill>
                  <a:srgbClr val="595959"/>
                </a:solidFill>
                <a:latin typeface="Rockwell"/>
                <a:ea typeface="Rockwell"/>
                <a:cs typeface="Rockwell"/>
                <a:sym typeface="Rockwell"/>
              </a:defRPr>
            </a:lvl8pPr>
            <a:lvl9pPr marL="4114800" marR="0" lvl="8" indent="-228600" algn="l">
              <a:lnSpc>
                <a:spcPct val="100000"/>
              </a:lnSpc>
              <a:spcBef>
                <a:spcPts val="320"/>
              </a:spcBef>
              <a:spcAft>
                <a:spcPts val="0"/>
              </a:spcAft>
              <a:buClr>
                <a:schemeClr val="accent1"/>
              </a:buClr>
              <a:buSzPts val="1200"/>
              <a:buFont typeface="Noto Sans Symbols"/>
              <a:buNone/>
              <a:defRPr sz="1600" b="1" i="0" u="none" strike="noStrike" cap="none">
                <a:solidFill>
                  <a:srgbClr val="595959"/>
                </a:solidFill>
                <a:latin typeface="Rockwell"/>
                <a:ea typeface="Rockwell"/>
                <a:cs typeface="Rockwell"/>
                <a:sym typeface="Rockwell"/>
              </a:defRPr>
            </a:lvl9pPr>
          </a:lstStyle>
          <a:p>
            <a:endParaRPr/>
          </a:p>
        </p:txBody>
      </p:sp>
      <p:sp>
        <p:nvSpPr>
          <p:cNvPr id="77" name="Google Shape;77;p8"/>
          <p:cNvSpPr txBox="1">
            <a:spLocks noGrp="1"/>
          </p:cNvSpPr>
          <p:nvPr>
            <p:ph type="body" idx="4"/>
          </p:nvPr>
        </p:nvSpPr>
        <p:spPr>
          <a:xfrm>
            <a:off x="5866504" y="2070848"/>
            <a:ext cx="4876800" cy="322729"/>
          </a:xfrm>
          <a:prstGeom prst="rect">
            <a:avLst/>
          </a:prstGeom>
          <a:solidFill>
            <a:srgbClr val="B1BBCB"/>
          </a:solidFill>
          <a:ln>
            <a:noFill/>
          </a:ln>
        </p:spPr>
        <p:txBody>
          <a:bodyPr spcFirstLastPara="1" wrap="square" lIns="91425" tIns="0" rIns="91425" bIns="0" anchor="ctr" anchorCtr="0">
            <a:noAutofit/>
          </a:bodyPr>
          <a:lstStyle>
            <a:lvl1pPr marL="457200" marR="0" lvl="0" indent="-228600" algn="ctr">
              <a:lnSpc>
                <a:spcPct val="100000"/>
              </a:lnSpc>
              <a:spcBef>
                <a:spcPts val="0"/>
              </a:spcBef>
              <a:spcAft>
                <a:spcPts val="0"/>
              </a:spcAft>
              <a:buClr>
                <a:schemeClr val="accent1"/>
              </a:buClr>
              <a:buSzPts val="1350"/>
              <a:buFont typeface="Noto Sans Symbols"/>
              <a:buNone/>
              <a:defRPr sz="1800" b="0" i="0" u="none" strike="noStrike" cap="none">
                <a:solidFill>
                  <a:schemeClr val="lt1"/>
                </a:solidFill>
                <a:latin typeface="Rockwell"/>
                <a:ea typeface="Rockwell"/>
                <a:cs typeface="Rockwell"/>
                <a:sym typeface="Rockwell"/>
              </a:defRPr>
            </a:lvl1pPr>
            <a:lvl2pPr marL="914400" marR="0" lvl="1" indent="-228600" algn="l">
              <a:lnSpc>
                <a:spcPct val="100000"/>
              </a:lnSpc>
              <a:spcBef>
                <a:spcPts val="600"/>
              </a:spcBef>
              <a:spcAft>
                <a:spcPts val="0"/>
              </a:spcAft>
              <a:buClr>
                <a:srgbClr val="9FC3E3"/>
              </a:buClr>
              <a:buSzPts val="1500"/>
              <a:buFont typeface="Noto Sans Symbols"/>
              <a:buNone/>
              <a:defRPr sz="2000" b="1" i="0" u="none" strike="noStrike" cap="none">
                <a:solidFill>
                  <a:srgbClr val="595959"/>
                </a:solidFill>
                <a:latin typeface="Rockwell"/>
                <a:ea typeface="Rockwell"/>
                <a:cs typeface="Rockwell"/>
                <a:sym typeface="Rockwell"/>
              </a:defRPr>
            </a:lvl2pPr>
            <a:lvl3pPr marL="1371600" marR="0" lvl="2" indent="-228600" algn="l">
              <a:lnSpc>
                <a:spcPct val="100000"/>
              </a:lnSpc>
              <a:spcBef>
                <a:spcPts val="600"/>
              </a:spcBef>
              <a:spcAft>
                <a:spcPts val="0"/>
              </a:spcAft>
              <a:buClr>
                <a:schemeClr val="accent1"/>
              </a:buClr>
              <a:buSzPts val="1350"/>
              <a:buFont typeface="Noto Sans Symbols"/>
              <a:buNone/>
              <a:defRPr sz="1800" b="1" i="0" u="none" strike="noStrike" cap="none">
                <a:solidFill>
                  <a:srgbClr val="595959"/>
                </a:solidFill>
                <a:latin typeface="Rockwell"/>
                <a:ea typeface="Rockwell"/>
                <a:cs typeface="Rockwell"/>
                <a:sym typeface="Rockwell"/>
              </a:defRPr>
            </a:lvl3pPr>
            <a:lvl4pPr marL="1828800" marR="0" lvl="3" indent="-228600" algn="l">
              <a:lnSpc>
                <a:spcPct val="100000"/>
              </a:lnSpc>
              <a:spcBef>
                <a:spcPts val="600"/>
              </a:spcBef>
              <a:spcAft>
                <a:spcPts val="0"/>
              </a:spcAft>
              <a:buClr>
                <a:srgbClr val="9FC3E3"/>
              </a:buClr>
              <a:buSzPts val="1200"/>
              <a:buFont typeface="Noto Sans Symbols"/>
              <a:buNone/>
              <a:defRPr sz="1600" b="1" i="0" u="none" strike="noStrike" cap="none">
                <a:solidFill>
                  <a:srgbClr val="595959"/>
                </a:solidFill>
                <a:latin typeface="Rockwell"/>
                <a:ea typeface="Rockwell"/>
                <a:cs typeface="Rockwell"/>
                <a:sym typeface="Rockwell"/>
              </a:defRPr>
            </a:lvl4pPr>
            <a:lvl5pPr marL="2286000" marR="0" lvl="4" indent="-228600" algn="l">
              <a:lnSpc>
                <a:spcPct val="100000"/>
              </a:lnSpc>
              <a:spcBef>
                <a:spcPts val="600"/>
              </a:spcBef>
              <a:spcAft>
                <a:spcPts val="0"/>
              </a:spcAft>
              <a:buClr>
                <a:schemeClr val="accent1"/>
              </a:buClr>
              <a:buSzPts val="1200"/>
              <a:buFont typeface="Noto Sans Symbols"/>
              <a:buNone/>
              <a:defRPr sz="1600" b="1" i="0" u="none" strike="noStrike" cap="none">
                <a:solidFill>
                  <a:srgbClr val="595959"/>
                </a:solidFill>
                <a:latin typeface="Rockwell"/>
                <a:ea typeface="Rockwell"/>
                <a:cs typeface="Rockwell"/>
                <a:sym typeface="Rockwell"/>
              </a:defRPr>
            </a:lvl5pPr>
            <a:lvl6pPr marL="2743200" marR="0" lvl="5" indent="-228600" algn="l">
              <a:lnSpc>
                <a:spcPct val="100000"/>
              </a:lnSpc>
              <a:spcBef>
                <a:spcPts val="320"/>
              </a:spcBef>
              <a:spcAft>
                <a:spcPts val="0"/>
              </a:spcAft>
              <a:buClr>
                <a:srgbClr val="9FC3E3"/>
              </a:buClr>
              <a:buSzPts val="1200"/>
              <a:buFont typeface="Noto Sans Symbols"/>
              <a:buNone/>
              <a:defRPr sz="1600" b="1" i="0" u="none" strike="noStrike" cap="none">
                <a:solidFill>
                  <a:srgbClr val="595959"/>
                </a:solidFill>
                <a:latin typeface="Rockwell"/>
                <a:ea typeface="Rockwell"/>
                <a:cs typeface="Rockwell"/>
                <a:sym typeface="Rockwell"/>
              </a:defRPr>
            </a:lvl6pPr>
            <a:lvl7pPr marL="3200400" marR="0" lvl="6" indent="-228600" algn="l">
              <a:lnSpc>
                <a:spcPct val="100000"/>
              </a:lnSpc>
              <a:spcBef>
                <a:spcPts val="320"/>
              </a:spcBef>
              <a:spcAft>
                <a:spcPts val="0"/>
              </a:spcAft>
              <a:buClr>
                <a:schemeClr val="accent1"/>
              </a:buClr>
              <a:buSzPts val="1200"/>
              <a:buFont typeface="Noto Sans Symbols"/>
              <a:buNone/>
              <a:defRPr sz="1600" b="1" i="0" u="none" strike="noStrike" cap="none">
                <a:solidFill>
                  <a:srgbClr val="595959"/>
                </a:solidFill>
                <a:latin typeface="Rockwell"/>
                <a:ea typeface="Rockwell"/>
                <a:cs typeface="Rockwell"/>
                <a:sym typeface="Rockwell"/>
              </a:defRPr>
            </a:lvl7pPr>
            <a:lvl8pPr marL="3657600" marR="0" lvl="7" indent="-228600" algn="l">
              <a:lnSpc>
                <a:spcPct val="100000"/>
              </a:lnSpc>
              <a:spcBef>
                <a:spcPts val="320"/>
              </a:spcBef>
              <a:spcAft>
                <a:spcPts val="0"/>
              </a:spcAft>
              <a:buClr>
                <a:srgbClr val="9FC3E3"/>
              </a:buClr>
              <a:buSzPts val="1200"/>
              <a:buFont typeface="Noto Sans Symbols"/>
              <a:buNone/>
              <a:defRPr sz="1600" b="1" i="0" u="none" strike="noStrike" cap="none">
                <a:solidFill>
                  <a:srgbClr val="595959"/>
                </a:solidFill>
                <a:latin typeface="Rockwell"/>
                <a:ea typeface="Rockwell"/>
                <a:cs typeface="Rockwell"/>
                <a:sym typeface="Rockwell"/>
              </a:defRPr>
            </a:lvl8pPr>
            <a:lvl9pPr marL="4114800" marR="0" lvl="8" indent="-228600" algn="l">
              <a:lnSpc>
                <a:spcPct val="100000"/>
              </a:lnSpc>
              <a:spcBef>
                <a:spcPts val="320"/>
              </a:spcBef>
              <a:spcAft>
                <a:spcPts val="0"/>
              </a:spcAft>
              <a:buClr>
                <a:schemeClr val="accent1"/>
              </a:buClr>
              <a:buSzPts val="1200"/>
              <a:buFont typeface="Noto Sans Symbols"/>
              <a:buNone/>
              <a:defRPr sz="1600" b="1" i="0" u="none" strike="noStrike" cap="none">
                <a:solidFill>
                  <a:srgbClr val="595959"/>
                </a:solidFill>
                <a:latin typeface="Rockwell"/>
                <a:ea typeface="Rockwell"/>
                <a:cs typeface="Rockwell"/>
                <a:sym typeface="Rockwell"/>
              </a:defRPr>
            </a:lvl9pPr>
          </a:lstStyle>
          <a:p>
            <a:endParaRPr/>
          </a:p>
        </p:txBody>
      </p:sp>
    </p:spTree>
    <p:extLst>
      <p:ext uri="{BB962C8B-B14F-4D97-AF65-F5344CB8AC3E}">
        <p14:creationId xmlns:p14="http://schemas.microsoft.com/office/powerpoint/2010/main" val="5831421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1" name="Rectangle 10"/>
          <p:cNvSpPr/>
          <p:nvPr userDrawn="1"/>
        </p:nvSpPr>
        <p:spPr>
          <a:xfrm>
            <a:off x="0" y="-17796"/>
            <a:ext cx="12192000" cy="16906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768627" y="347332"/>
            <a:ext cx="10515600" cy="1325563"/>
          </a:xfrm>
        </p:spPr>
        <p:txBody>
          <a:bodyPr/>
          <a:lstStyle>
            <a:lvl1pPr>
              <a:defRPr>
                <a:solidFill>
                  <a:schemeClr val="bg1"/>
                </a:solidFill>
              </a:defRPr>
            </a:lvl1pPr>
          </a:lstStyle>
          <a:p>
            <a:r>
              <a:rPr lang="en-US" dirty="0"/>
              <a:t>Click to edit Master title style</a:t>
            </a:r>
          </a:p>
        </p:txBody>
      </p:sp>
      <p:sp>
        <p:nvSpPr>
          <p:cNvPr id="4" name="Picture Placeholder 3"/>
          <p:cNvSpPr>
            <a:spLocks noGrp="1"/>
          </p:cNvSpPr>
          <p:nvPr>
            <p:ph type="pic" sz="quarter" idx="10"/>
          </p:nvPr>
        </p:nvSpPr>
        <p:spPr>
          <a:xfrm>
            <a:off x="838725" y="1828806"/>
            <a:ext cx="4808096" cy="2649303"/>
          </a:xfrm>
        </p:spPr>
        <p:txBody>
          <a:bodyPr/>
          <a:lstStyle/>
          <a:p>
            <a:endParaRPr lang="en-US"/>
          </a:p>
        </p:txBody>
      </p:sp>
      <p:sp>
        <p:nvSpPr>
          <p:cNvPr id="5" name="Picture Placeholder 3"/>
          <p:cNvSpPr>
            <a:spLocks noGrp="1"/>
          </p:cNvSpPr>
          <p:nvPr>
            <p:ph type="pic" sz="quarter" idx="11"/>
          </p:nvPr>
        </p:nvSpPr>
        <p:spPr>
          <a:xfrm>
            <a:off x="6385301" y="1828806"/>
            <a:ext cx="4968499" cy="2649303"/>
          </a:xfrm>
        </p:spPr>
        <p:txBody>
          <a:bodyPr/>
          <a:lstStyle/>
          <a:p>
            <a:endParaRPr lang="en-US"/>
          </a:p>
        </p:txBody>
      </p:sp>
      <p:sp>
        <p:nvSpPr>
          <p:cNvPr id="7" name="Content Placeholder 6"/>
          <p:cNvSpPr>
            <a:spLocks noGrp="1"/>
          </p:cNvSpPr>
          <p:nvPr>
            <p:ph sz="quarter" idx="12" hasCustomPrompt="1"/>
          </p:nvPr>
        </p:nvSpPr>
        <p:spPr>
          <a:xfrm>
            <a:off x="838200" y="4702766"/>
            <a:ext cx="10515600" cy="914400"/>
          </a:xfrm>
        </p:spPr>
        <p:txBody>
          <a:bodyPr/>
          <a:lstStyle>
            <a:lvl1pPr marL="228600" marR="0" indent="-228600" algn="l" defTabSz="914400" rtl="0" eaLnBrk="1" fontAlgn="auto" latinLnBrk="0" hangingPunct="1">
              <a:lnSpc>
                <a:spcPct val="90000"/>
              </a:lnSpc>
              <a:spcBef>
                <a:spcPts val="1000"/>
              </a:spcBef>
              <a:spcAft>
                <a:spcPts val="0"/>
              </a:spcAft>
              <a:buClrTx/>
              <a:buSzTx/>
              <a:buFont typeface="Arial"/>
              <a:buNone/>
              <a:tabLst/>
              <a:defRPr lang="en-US" b="0" i="0" baseline="0" smtClean="0">
                <a:effectLst/>
              </a:defRPr>
            </a:lvl1pPr>
          </a:lstStyle>
          <a:p>
            <a:pPr lvl="0"/>
            <a:r>
              <a:rPr lang="en-US" dirty="0"/>
              <a:t>Body Text here</a:t>
            </a:r>
          </a:p>
        </p:txBody>
      </p:sp>
    </p:spTree>
    <p:extLst>
      <p:ext uri="{BB962C8B-B14F-4D97-AF65-F5344CB8AC3E}">
        <p14:creationId xmlns:p14="http://schemas.microsoft.com/office/powerpoint/2010/main" val="652067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707441" y="987431"/>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hasCustomPrompt="1"/>
          </p:nvPr>
        </p:nvSpPr>
        <p:spPr>
          <a:xfrm>
            <a:off x="7423152" y="1303421"/>
            <a:ext cx="3932237" cy="2578768"/>
          </a:xfrm>
        </p:spPr>
        <p:txBody>
          <a:bodyPr>
            <a:normAutofit/>
          </a:bodyPr>
          <a:lstStyle>
            <a:lvl1pPr marL="0" indent="0">
              <a:lnSpc>
                <a:spcPct val="100000"/>
              </a:lnSpc>
              <a:buNone/>
              <a:defRPr lang="en-US" sz="2800" b="0" i="0" smtClean="0">
                <a:solidFill>
                  <a:schemeClr val="tx2"/>
                </a:solidFill>
                <a:effectLst/>
                <a:latin typeface="Rockwell" panose="02060603020205020403" pitchFamily="18" charset="0"/>
                <a:ea typeface="Rockwell" panose="02060603020205020403" pitchFamily="18" charset="0"/>
                <a:cs typeface="Arial"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 dolor sit </a:t>
            </a:r>
            <a:r>
              <a:rPr lang="en-US" dirty="0" err="1"/>
              <a:t>amet</a:t>
            </a:r>
            <a:r>
              <a:rPr lang="en-US" dirty="0"/>
              <a:t>, </a:t>
            </a:r>
            <a:r>
              <a:rPr lang="en-US" dirty="0" err="1"/>
              <a:t>consectur</a:t>
            </a:r>
            <a:r>
              <a:rPr lang="en-US" dirty="0"/>
              <a:t> </a:t>
            </a:r>
            <a:r>
              <a:rPr lang="en-US" dirty="0" err="1"/>
              <a:t>adipiscing</a:t>
            </a:r>
            <a:r>
              <a:rPr lang="en-US" dirty="0"/>
              <a:t> </a:t>
            </a:r>
            <a:r>
              <a:rPr lang="en-US" dirty="0" err="1"/>
              <a:t>elit</a:t>
            </a:r>
            <a:r>
              <a:rPr lang="en-US" dirty="0"/>
              <a:t>. </a:t>
            </a:r>
            <a:r>
              <a:rPr lang="en-US" dirty="0" err="1"/>
              <a:t>Mauris</a:t>
            </a:r>
            <a:r>
              <a:rPr lang="en-US" dirty="0"/>
              <a:t> </a:t>
            </a:r>
            <a:r>
              <a:rPr lang="en-US" dirty="0" err="1"/>
              <a:t>nulla</a:t>
            </a:r>
            <a:r>
              <a:rPr lang="en-US" dirty="0"/>
              <a:t> </a:t>
            </a:r>
            <a:r>
              <a:rPr lang="en-US" dirty="0" err="1"/>
              <a:t>justo</a:t>
            </a:r>
            <a:r>
              <a:rPr lang="en-US" dirty="0"/>
              <a:t>, </a:t>
            </a:r>
            <a:r>
              <a:rPr lang="en-US" dirty="0" err="1"/>
              <a:t>elementum</a:t>
            </a:r>
            <a:r>
              <a:rPr lang="en-US" dirty="0"/>
              <a:t> </a:t>
            </a:r>
            <a:r>
              <a:rPr lang="en-US" dirty="0" err="1"/>
              <a:t>nec</a:t>
            </a:r>
            <a:r>
              <a:rPr lang="en-US" dirty="0"/>
              <a:t> </a:t>
            </a:r>
            <a:r>
              <a:rPr lang="en-US" dirty="0" err="1"/>
              <a:t>volutpad</a:t>
            </a:r>
            <a:r>
              <a:rPr lang="en-US" dirty="0"/>
              <a:t> sed.”</a:t>
            </a:r>
          </a:p>
        </p:txBody>
      </p:sp>
      <p:sp>
        <p:nvSpPr>
          <p:cNvPr id="8" name="Text Placeholder 3"/>
          <p:cNvSpPr>
            <a:spLocks noGrp="1"/>
          </p:cNvSpPr>
          <p:nvPr>
            <p:ph type="body" sz="half" idx="10" hasCustomPrompt="1"/>
          </p:nvPr>
        </p:nvSpPr>
        <p:spPr>
          <a:xfrm>
            <a:off x="7423152" y="4070685"/>
            <a:ext cx="3932237" cy="2578768"/>
          </a:xfrm>
        </p:spPr>
        <p:txBody>
          <a:bodyPr>
            <a:normAutofit/>
          </a:bodyPr>
          <a:lstStyle>
            <a:lvl1pPr marL="0" indent="0" algn="r">
              <a:lnSpc>
                <a:spcPct val="100000"/>
              </a:lnSpc>
              <a:buNone/>
              <a:defRPr lang="en-US" sz="2200" b="0" i="0" smtClean="0">
                <a:solidFill>
                  <a:schemeClr val="tx1"/>
                </a:solidFill>
                <a:effectLst/>
                <a:latin typeface="Rockwell" panose="02060603020205020403" pitchFamily="18" charset="0"/>
                <a:ea typeface="Rockwell" panose="02060603020205020403" pitchFamily="18" charset="0"/>
                <a:cs typeface="Arial"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 </a:t>
            </a:r>
            <a:r>
              <a:rPr lang="en-US" dirty="0" err="1"/>
              <a:t>Qute</a:t>
            </a:r>
            <a:r>
              <a:rPr lang="en-US" dirty="0"/>
              <a:t> Credit</a:t>
            </a:r>
          </a:p>
        </p:txBody>
      </p:sp>
      <p:cxnSp>
        <p:nvCxnSpPr>
          <p:cNvPr id="5" name="Straight Connector 7"/>
          <p:cNvCxnSpPr/>
          <p:nvPr userDrawn="1"/>
        </p:nvCxnSpPr>
        <p:spPr>
          <a:xfrm>
            <a:off x="604957" y="6059309"/>
            <a:ext cx="10625279"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592771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3296863"/>
            <a:ext cx="10515600" cy="953001"/>
          </a:xfrm>
        </p:spPr>
        <p:txBody>
          <a:bodyPr anchor="b">
            <a:normAutofit/>
          </a:bodyPr>
          <a:lstStyle>
            <a:lvl1pPr>
              <a:defRPr sz="4000">
                <a:solidFill>
                  <a:schemeClr val="tx2"/>
                </a:solidFill>
              </a:defRPr>
            </a:lvl1pPr>
          </a:lstStyle>
          <a:p>
            <a:r>
              <a:rPr lang="en-US" dirty="0"/>
              <a:t>Click to edit Master title style</a:t>
            </a:r>
          </a:p>
        </p:txBody>
      </p:sp>
      <p:sp>
        <p:nvSpPr>
          <p:cNvPr id="3" name="Text Placeholder 2"/>
          <p:cNvSpPr>
            <a:spLocks noGrp="1"/>
          </p:cNvSpPr>
          <p:nvPr>
            <p:ph type="body" idx="1"/>
          </p:nvPr>
        </p:nvSpPr>
        <p:spPr>
          <a:xfrm>
            <a:off x="831851" y="4359964"/>
            <a:ext cx="10515600" cy="181522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9" name="Picture Placeholder 8"/>
          <p:cNvSpPr>
            <a:spLocks noGrp="1"/>
          </p:cNvSpPr>
          <p:nvPr>
            <p:ph type="pic" sz="quarter" idx="10" hasCustomPrompt="1"/>
          </p:nvPr>
        </p:nvSpPr>
        <p:spPr>
          <a:xfrm>
            <a:off x="831849" y="528638"/>
            <a:ext cx="6546851" cy="2871787"/>
          </a:xfrm>
        </p:spPr>
        <p:txBody>
          <a:bodyPr/>
          <a:lstStyle>
            <a:lvl1pPr>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Insert photo</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p:txBody>
      </p:sp>
    </p:spTree>
    <p:extLst>
      <p:ext uri="{BB962C8B-B14F-4D97-AF65-F5344CB8AC3E}">
        <p14:creationId xmlns:p14="http://schemas.microsoft.com/office/powerpoint/2010/main" val="19931492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Rectangle 6"/>
          <p:cNvSpPr/>
          <p:nvPr userDrawn="1"/>
        </p:nvSpPr>
        <p:spPr>
          <a:xfrm>
            <a:off x="0" y="-17796"/>
            <a:ext cx="12192000" cy="16906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p:txBody>
          <a:bodyPr/>
          <a:lstStyle>
            <a:lvl1pPr>
              <a:defRPr b="1">
                <a:solidFill>
                  <a:schemeClr val="bg1"/>
                </a:solidFill>
              </a:defRPr>
            </a:lvl1pPr>
          </a:lstStyle>
          <a:p>
            <a:r>
              <a:rPr lang="en-US" dirty="0"/>
              <a:t>Click to edit Master title style</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8629" y="6017665"/>
            <a:ext cx="2875723" cy="515234"/>
          </a:xfrm>
          <a:prstGeom prst="rect">
            <a:avLst/>
          </a:prstGeom>
        </p:spPr>
      </p:pic>
      <p:sp>
        <p:nvSpPr>
          <p:cNvPr id="6" name="Subtitle 2"/>
          <p:cNvSpPr txBox="1">
            <a:spLocks/>
          </p:cNvSpPr>
          <p:nvPr userDrawn="1"/>
        </p:nvSpPr>
        <p:spPr>
          <a:xfrm>
            <a:off x="8534403" y="6083055"/>
            <a:ext cx="2756452" cy="61559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32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r"/>
            <a:r>
              <a:rPr lang="en-US" sz="1600" b="0" dirty="0" err="1">
                <a:solidFill>
                  <a:schemeClr val="tx2"/>
                </a:solidFill>
              </a:rPr>
              <a:t>rightquestion.org</a:t>
            </a:r>
            <a:endParaRPr lang="en-US" sz="1600" b="0" dirty="0">
              <a:solidFill>
                <a:schemeClr val="tx2"/>
              </a:solidFill>
            </a:endParaRPr>
          </a:p>
        </p:txBody>
      </p:sp>
      <p:cxnSp>
        <p:nvCxnSpPr>
          <p:cNvPr id="9" name="Straight Connector 8"/>
          <p:cNvCxnSpPr/>
          <p:nvPr userDrawn="1"/>
        </p:nvCxnSpPr>
        <p:spPr>
          <a:xfrm>
            <a:off x="768630" y="5835315"/>
            <a:ext cx="10625279"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63578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cxnSp>
        <p:nvCxnSpPr>
          <p:cNvPr id="6" name="Straight Connector 5"/>
          <p:cNvCxnSpPr/>
          <p:nvPr userDrawn="1"/>
        </p:nvCxnSpPr>
        <p:spPr>
          <a:xfrm>
            <a:off x="768630" y="5835315"/>
            <a:ext cx="10625279"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10977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6" name="Rectangle 5"/>
          <p:cNvSpPr/>
          <p:nvPr userDrawn="1"/>
        </p:nvSpPr>
        <p:spPr>
          <a:xfrm>
            <a:off x="0" y="-17796"/>
            <a:ext cx="12192000" cy="56365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4431098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8" y="457206"/>
            <a:ext cx="4343400" cy="530225"/>
          </a:xfrm>
        </p:spPr>
        <p:txBody>
          <a:bodyPr anchor="b"/>
          <a:lstStyle>
            <a:lvl1pPr>
              <a:defRPr sz="3200" baseline="0">
                <a:solidFill>
                  <a:schemeClr val="tx2"/>
                </a:solidFill>
              </a:defRPr>
            </a:lvl1pPr>
          </a:lstStyle>
          <a:p>
            <a:r>
              <a:rPr lang="en-US"/>
              <a:t>Student Questions</a:t>
            </a:r>
            <a:endParaRPr lang="en-US" dirty="0"/>
          </a:p>
        </p:txBody>
      </p:sp>
      <p:sp>
        <p:nvSpPr>
          <p:cNvPr id="3" name="Content Placeholder 2"/>
          <p:cNvSpPr>
            <a:spLocks noGrp="1"/>
          </p:cNvSpPr>
          <p:nvPr>
            <p:ph idx="1"/>
          </p:nvPr>
        </p:nvSpPr>
        <p:spPr>
          <a:xfrm>
            <a:off x="838204" y="1171080"/>
            <a:ext cx="4569577" cy="28274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hasCustomPrompt="1"/>
          </p:nvPr>
        </p:nvSpPr>
        <p:spPr>
          <a:xfrm>
            <a:off x="839788" y="4182222"/>
            <a:ext cx="4567989" cy="1528768"/>
          </a:xfrm>
        </p:spPr>
        <p:txBody>
          <a:bodyPr>
            <a:normAutofit/>
          </a:bodyPr>
          <a:lstStyle>
            <a:lvl1pPr marL="285750" marR="0" indent="-285750" algn="l" defTabSz="914400" rtl="0" eaLnBrk="1" fontAlgn="auto" latinLnBrk="0" hangingPunct="1">
              <a:lnSpc>
                <a:spcPct val="90000"/>
              </a:lnSpc>
              <a:spcBef>
                <a:spcPts val="1000"/>
              </a:spcBef>
              <a:spcAft>
                <a:spcPts val="0"/>
              </a:spcAft>
              <a:buClrTx/>
              <a:buSzTx/>
              <a:buFont typeface="Arial" charset="0"/>
              <a:buChar char="•"/>
              <a:tabLst/>
              <a:defRPr sz="2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Question</a:t>
            </a:r>
          </a:p>
          <a:p>
            <a:pPr lvl="0"/>
            <a:r>
              <a:rPr lang="en-US" dirty="0"/>
              <a:t>Question</a:t>
            </a:r>
          </a:p>
          <a:p>
            <a:pPr marL="285750" marR="0" lvl="0" indent="-285750" algn="l" defTabSz="914400" rtl="0" eaLnBrk="1" fontAlgn="auto" latinLnBrk="0" hangingPunct="1">
              <a:lnSpc>
                <a:spcPct val="90000"/>
              </a:lnSpc>
              <a:spcBef>
                <a:spcPts val="1000"/>
              </a:spcBef>
              <a:spcAft>
                <a:spcPts val="0"/>
              </a:spcAft>
              <a:buClrTx/>
              <a:buSzTx/>
              <a:buFont typeface="Arial" charset="0"/>
              <a:buChar char="•"/>
              <a:tabLst/>
              <a:defRPr/>
            </a:pPr>
            <a:r>
              <a:rPr lang="en-US" dirty="0"/>
              <a:t>Question</a:t>
            </a:r>
          </a:p>
        </p:txBody>
      </p:sp>
      <p:sp>
        <p:nvSpPr>
          <p:cNvPr id="8" name="Text Placeholder 3"/>
          <p:cNvSpPr>
            <a:spLocks noGrp="1"/>
          </p:cNvSpPr>
          <p:nvPr>
            <p:ph type="body" sz="half" idx="13" hasCustomPrompt="1"/>
          </p:nvPr>
        </p:nvSpPr>
        <p:spPr>
          <a:xfrm>
            <a:off x="6021388" y="1171074"/>
            <a:ext cx="4567989" cy="5101388"/>
          </a:xfrm>
        </p:spPr>
        <p:txBody>
          <a:bodyPr>
            <a:normAutofit/>
          </a:bodyPr>
          <a:lstStyle>
            <a:lvl1pPr marL="285750" marR="0" indent="-285750" algn="l" defTabSz="914400" rtl="0" eaLnBrk="1" fontAlgn="auto" latinLnBrk="0" hangingPunct="1">
              <a:lnSpc>
                <a:spcPct val="90000"/>
              </a:lnSpc>
              <a:spcBef>
                <a:spcPts val="1000"/>
              </a:spcBef>
              <a:spcAft>
                <a:spcPts val="0"/>
              </a:spcAft>
              <a:buClrTx/>
              <a:buSzTx/>
              <a:buFont typeface="Arial" charset="0"/>
              <a:buChar char="•"/>
              <a:tabLst/>
              <a:defRPr sz="2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Question</a:t>
            </a:r>
          </a:p>
          <a:p>
            <a:pPr marL="285750" marR="0" lvl="0" indent="-285750" algn="l" defTabSz="914400" rtl="0" eaLnBrk="1" fontAlgn="auto" latinLnBrk="0" hangingPunct="1">
              <a:lnSpc>
                <a:spcPct val="90000"/>
              </a:lnSpc>
              <a:spcBef>
                <a:spcPts val="1000"/>
              </a:spcBef>
              <a:spcAft>
                <a:spcPts val="0"/>
              </a:spcAft>
              <a:buClrTx/>
              <a:buSzTx/>
              <a:buFont typeface="Arial" charset="0"/>
              <a:buChar char="•"/>
              <a:tabLst/>
              <a:defRPr/>
            </a:pPr>
            <a:r>
              <a:rPr lang="en-US" dirty="0"/>
              <a:t>Question</a:t>
            </a:r>
          </a:p>
          <a:p>
            <a:pPr marL="285750" marR="0" lvl="0" indent="-285750" algn="l" defTabSz="914400" rtl="0" eaLnBrk="1" fontAlgn="auto" latinLnBrk="0" hangingPunct="1">
              <a:lnSpc>
                <a:spcPct val="90000"/>
              </a:lnSpc>
              <a:spcBef>
                <a:spcPts val="1000"/>
              </a:spcBef>
              <a:spcAft>
                <a:spcPts val="0"/>
              </a:spcAft>
              <a:buClrTx/>
              <a:buSzTx/>
              <a:buFont typeface="Arial" charset="0"/>
              <a:buChar char="•"/>
              <a:tabLst/>
              <a:defRPr/>
            </a:pPr>
            <a:r>
              <a:rPr lang="en-US" dirty="0"/>
              <a:t>Question</a:t>
            </a:r>
          </a:p>
          <a:p>
            <a:pPr marL="285750" marR="0" lvl="0" indent="-285750" algn="l" defTabSz="914400" rtl="0" eaLnBrk="1" fontAlgn="auto" latinLnBrk="0" hangingPunct="1">
              <a:lnSpc>
                <a:spcPct val="90000"/>
              </a:lnSpc>
              <a:spcBef>
                <a:spcPts val="1000"/>
              </a:spcBef>
              <a:spcAft>
                <a:spcPts val="0"/>
              </a:spcAft>
              <a:buClrTx/>
              <a:buSzTx/>
              <a:buFont typeface="Arial" charset="0"/>
              <a:buChar char="•"/>
              <a:tabLst/>
              <a:defRPr/>
            </a:pPr>
            <a:r>
              <a:rPr lang="en-US" dirty="0"/>
              <a:t>Question</a:t>
            </a:r>
          </a:p>
          <a:p>
            <a:pPr lvl="0"/>
            <a:r>
              <a:rPr lang="en-US" dirty="0"/>
              <a:t>Question</a:t>
            </a:r>
          </a:p>
          <a:p>
            <a:pPr marL="285750" marR="0" lvl="0" indent="-285750" algn="l" defTabSz="914400" rtl="0" eaLnBrk="1" fontAlgn="auto" latinLnBrk="0" hangingPunct="1">
              <a:lnSpc>
                <a:spcPct val="90000"/>
              </a:lnSpc>
              <a:spcBef>
                <a:spcPts val="1000"/>
              </a:spcBef>
              <a:spcAft>
                <a:spcPts val="0"/>
              </a:spcAft>
              <a:buClrTx/>
              <a:buSzTx/>
              <a:buFont typeface="Arial" charset="0"/>
              <a:buChar char="•"/>
              <a:tabLst/>
              <a:defRPr/>
            </a:pPr>
            <a:r>
              <a:rPr lang="en-US" dirty="0"/>
              <a:t>Question</a:t>
            </a:r>
          </a:p>
          <a:p>
            <a:pPr marL="285750" marR="0" lvl="0" indent="-285750" algn="l" defTabSz="914400" rtl="0" eaLnBrk="1" fontAlgn="auto" latinLnBrk="0" hangingPunct="1">
              <a:lnSpc>
                <a:spcPct val="90000"/>
              </a:lnSpc>
              <a:spcBef>
                <a:spcPts val="1000"/>
              </a:spcBef>
              <a:spcAft>
                <a:spcPts val="0"/>
              </a:spcAft>
              <a:buClrTx/>
              <a:buSzTx/>
              <a:buFont typeface="Arial" charset="0"/>
              <a:buChar char="•"/>
              <a:tabLst/>
              <a:defRPr/>
            </a:pPr>
            <a:r>
              <a:rPr lang="en-US" dirty="0"/>
              <a:t>Question</a:t>
            </a:r>
          </a:p>
          <a:p>
            <a:pPr marL="285750" marR="0" lvl="0" indent="-285750" algn="l" defTabSz="914400" rtl="0" eaLnBrk="1" fontAlgn="auto" latinLnBrk="0" hangingPunct="1">
              <a:lnSpc>
                <a:spcPct val="90000"/>
              </a:lnSpc>
              <a:spcBef>
                <a:spcPts val="1000"/>
              </a:spcBef>
              <a:spcAft>
                <a:spcPts val="0"/>
              </a:spcAft>
              <a:buClrTx/>
              <a:buSzTx/>
              <a:buFont typeface="Arial" charset="0"/>
              <a:buChar char="•"/>
              <a:tabLst/>
              <a:defRPr/>
            </a:pPr>
            <a:r>
              <a:rPr lang="en-US" dirty="0"/>
              <a:t>Question</a:t>
            </a:r>
          </a:p>
          <a:p>
            <a:pPr lvl="0"/>
            <a:r>
              <a:rPr lang="en-US" dirty="0"/>
              <a:t>Question</a:t>
            </a:r>
          </a:p>
          <a:p>
            <a:pPr marL="285750" marR="0" lvl="0" indent="-285750" algn="l" defTabSz="914400" rtl="0" eaLnBrk="1" fontAlgn="auto" latinLnBrk="0" hangingPunct="1">
              <a:lnSpc>
                <a:spcPct val="90000"/>
              </a:lnSpc>
              <a:spcBef>
                <a:spcPts val="1000"/>
              </a:spcBef>
              <a:spcAft>
                <a:spcPts val="0"/>
              </a:spcAft>
              <a:buClrTx/>
              <a:buSzTx/>
              <a:buFont typeface="Arial" charset="0"/>
              <a:buChar char="•"/>
              <a:tabLst/>
              <a:defRPr/>
            </a:pPr>
            <a:r>
              <a:rPr lang="en-US" dirty="0"/>
              <a:t>Question</a:t>
            </a:r>
          </a:p>
        </p:txBody>
      </p:sp>
    </p:spTree>
    <p:extLst>
      <p:ext uri="{BB962C8B-B14F-4D97-AF65-F5344CB8AC3E}">
        <p14:creationId xmlns:p14="http://schemas.microsoft.com/office/powerpoint/2010/main" val="1596338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848563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8" r:id="rId3"/>
    <p:sldLayoutId id="2147483657" r:id="rId4"/>
    <p:sldLayoutId id="2147483651" r:id="rId5"/>
    <p:sldLayoutId id="2147483654" r:id="rId6"/>
    <p:sldLayoutId id="2147483655" r:id="rId7"/>
    <p:sldLayoutId id="2147483666" r:id="rId8"/>
    <p:sldLayoutId id="2147483656" r:id="rId9"/>
    <p:sldLayoutId id="2147483660" r:id="rId10"/>
    <p:sldLayoutId id="2147483669" r:id="rId11"/>
    <p:sldLayoutId id="2147483661" r:id="rId12"/>
    <p:sldLayoutId id="2147483662" r:id="rId13"/>
    <p:sldLayoutId id="2147483663" r:id="rId14"/>
    <p:sldLayoutId id="2147483664" r:id="rId15"/>
    <p:sldLayoutId id="2147483665" r:id="rId16"/>
    <p:sldLayoutId id="2147483668" r:id="rId17"/>
    <p:sldLayoutId id="2147483671" r:id="rId18"/>
    <p:sldLayoutId id="2147483672" r:id="rId19"/>
    <p:sldLayoutId id="2147483673" r:id="rId20"/>
    <p:sldLayoutId id="2147483674" r:id="rId21"/>
    <p:sldLayoutId id="2147483676" r:id="rId22"/>
    <p:sldLayoutId id="2147483677" r:id="rId23"/>
    <p:sldLayoutId id="2147483678" r:id="rId24"/>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1.xml"/><Relationship Id="rId5" Type="http://schemas.openxmlformats.org/officeDocument/2006/relationships/hyperlink" Target="mailto:Imaan.Yousuf@rightquestion.org" TargetMode="External"/><Relationship Id="rId4" Type="http://schemas.openxmlformats.org/officeDocument/2006/relationships/hyperlink" Target="mailto:Sarah.westbrook@rightquestion.org"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0.xml"/><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0.xml"/><Relationship Id="rId1" Type="http://schemas.openxmlformats.org/officeDocument/2006/relationships/tags" Target="../tags/tag3.xml"/><Relationship Id="rId6" Type="http://schemas.openxmlformats.org/officeDocument/2006/relationships/image" Target="../media/image13.jpg"/><Relationship Id="rId5" Type="http://schemas.openxmlformats.org/officeDocument/2006/relationships/image" Target="../media/image12.png"/><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0.xml"/><Relationship Id="rId1" Type="http://schemas.openxmlformats.org/officeDocument/2006/relationships/tags" Target="../tags/tag4.xml"/><Relationship Id="rId5" Type="http://schemas.openxmlformats.org/officeDocument/2006/relationships/image" Target="../media/image15.jpg"/><Relationship Id="rId4" Type="http://schemas.openxmlformats.org/officeDocument/2006/relationships/image" Target="../media/image14.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11.xml"/><Relationship Id="rId5" Type="http://schemas.openxmlformats.org/officeDocument/2006/relationships/image" Target="../media/image18.tiff"/><Relationship Id="rId4" Type="http://schemas.openxmlformats.org/officeDocument/2006/relationships/image" Target="../media/image17.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0.xml"/><Relationship Id="rId1" Type="http://schemas.openxmlformats.org/officeDocument/2006/relationships/slideLayout" Target="../slideLayouts/slideLayout1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0.xml"/><Relationship Id="rId1" Type="http://schemas.openxmlformats.org/officeDocument/2006/relationships/tags" Target="../tags/tag2.xml"/><Relationship Id="rId4" Type="http://schemas.openxmlformats.org/officeDocument/2006/relationships/hyperlink" Target="https://bit.ly/RQICHARGE" TargetMode="External"/></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1.xml"/><Relationship Id="rId1" Type="http://schemas.openxmlformats.org/officeDocument/2006/relationships/slideLayout" Target="../slideLayouts/slideLayout10.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6.xml"/><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3" Type="http://schemas.openxmlformats.org/officeDocument/2006/relationships/hyperlink" Target="file:////C:/Users/User/Downloads/rightquestion.org" TargetMode="External"/><Relationship Id="rId2" Type="http://schemas.openxmlformats.org/officeDocument/2006/relationships/notesSlide" Target="../notesSlides/notesSlide27.xml"/><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0.xml"/><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2.xml"/><Relationship Id="rId1" Type="http://schemas.openxmlformats.org/officeDocument/2006/relationships/slideLayout" Target="../slideLayouts/slideLayout1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34.xml"/><Relationship Id="rId1" Type="http://schemas.openxmlformats.org/officeDocument/2006/relationships/slideLayout" Target="../slideLayouts/slideLayout15.xml"/><Relationship Id="rId4" Type="http://schemas.openxmlformats.org/officeDocument/2006/relationships/hyperlink" Target="http://www.nationalgeographic.com/photography/photo-of-the-day/2013/1/alligator-babies-texas/" TargetMode="External"/></Relationships>
</file>

<file path=ppt/slides/_rels/slide46.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rightquestion.org/" TargetMode="Externa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7.xml"/><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8.xml"/><Relationship Id="rId1" Type="http://schemas.openxmlformats.org/officeDocument/2006/relationships/slideLayout" Target="../slideLayouts/slideLayout10.xml"/><Relationship Id="rId4" Type="http://schemas.openxmlformats.org/officeDocument/2006/relationships/hyperlink" Target="https://www.loc.gov/pictures/resource/cph.3a24566/" TargetMode="Externa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9.xml"/><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11.xml"/><Relationship Id="rId1" Type="http://schemas.openxmlformats.org/officeDocument/2006/relationships/tags" Target="../tags/tag5.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10.xml"/><Relationship Id="rId1" Type="http://schemas.openxmlformats.org/officeDocument/2006/relationships/tags" Target="../tags/tag6.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10.xml"/><Relationship Id="rId1" Type="http://schemas.openxmlformats.org/officeDocument/2006/relationships/tags" Target="../tags/tag7.xml"/><Relationship Id="rId4" Type="http://schemas.openxmlformats.org/officeDocument/2006/relationships/image" Target="../media/image29.jp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hyperlink" Target="https://rightquestion.org/resources/an-introduction-to-question-focus-design/" TargetMode="External"/><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4.xml"/><Relationship Id="rId1" Type="http://schemas.openxmlformats.org/officeDocument/2006/relationships/slideLayout" Target="../slideLayouts/slideLayout10.xml"/><Relationship Id="rId5" Type="http://schemas.openxmlformats.org/officeDocument/2006/relationships/image" Target="../media/image32.jpeg"/><Relationship Id="rId4" Type="http://schemas.openxmlformats.org/officeDocument/2006/relationships/image" Target="../media/image31.jpeg"/></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0.xml"/></Relationships>
</file>

<file path=ppt/slides/_rels/slide6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17.xml"/><Relationship Id="rId1" Type="http://schemas.openxmlformats.org/officeDocument/2006/relationships/tags" Target="../tags/tag8.xml"/></Relationships>
</file>

<file path=ppt/slides/_rels/slide6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7.xm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10.xml"/><Relationship Id="rId1" Type="http://schemas.openxmlformats.org/officeDocument/2006/relationships/tags" Target="../tags/tag9.xml"/></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15.xml"/><Relationship Id="rId1" Type="http://schemas.openxmlformats.org/officeDocument/2006/relationships/tags" Target="../tags/tag10.xml"/></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15.xml"/><Relationship Id="rId1" Type="http://schemas.openxmlformats.org/officeDocument/2006/relationships/tags" Target="../tags/tag11.xml"/></Relationships>
</file>

<file path=ppt/slides/_rels/slide6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11.xml"/><Relationship Id="rId1" Type="http://schemas.openxmlformats.org/officeDocument/2006/relationships/tags" Target="../tags/tag12.xml"/></Relationships>
</file>

<file path=ppt/slides/_rels/slide71.xml.rels><?xml version="1.0" encoding="UTF-8" standalone="yes"?>
<Relationships xmlns="http://schemas.openxmlformats.org/package/2006/relationships"><Relationship Id="rId2" Type="http://schemas.openxmlformats.org/officeDocument/2006/relationships/slideLayout" Target="../slideLayouts/slideLayout15.xml"/><Relationship Id="rId1" Type="http://schemas.openxmlformats.org/officeDocument/2006/relationships/tags" Target="../tags/tag13.xml"/></Relationships>
</file>

<file path=ppt/slides/_rels/slide72.xml.rels><?xml version="1.0" encoding="UTF-8" standalone="yes"?>
<Relationships xmlns="http://schemas.openxmlformats.org/package/2006/relationships"><Relationship Id="rId3" Type="http://schemas.openxmlformats.org/officeDocument/2006/relationships/hyperlink" Target="https://rightquestion.org/resources/an-introduction-to-question-focus-design/" TargetMode="External"/><Relationship Id="rId2" Type="http://schemas.openxmlformats.org/officeDocument/2006/relationships/notesSlide" Target="../notesSlides/notesSlide50.xml"/><Relationship Id="rId1"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0.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5.xml"/></Relationships>
</file>

<file path=ppt/slides/_rels/slide7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0.xml"/></Relationships>
</file>

<file path=ppt/slides/_rels/slide7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3.xml"/><Relationship Id="rId1" Type="http://schemas.openxmlformats.org/officeDocument/2006/relationships/slideLayout" Target="../slideLayouts/slideLayout15.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8.xml"/></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10.xml"/><Relationship Id="rId1" Type="http://schemas.openxmlformats.org/officeDocument/2006/relationships/tags" Target="../tags/tag14.xml"/><Relationship Id="rId4" Type="http://schemas.openxmlformats.org/officeDocument/2006/relationships/hyperlink" Target="https://bit.ly/RQICHARGE" TargetMode="External"/></Relationships>
</file>

<file path=ppt/slides/_rels/slide7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0.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8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rightquestion.org/" TargetMode="Externa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52893" y="480126"/>
            <a:ext cx="11262166" cy="1577010"/>
          </a:xfrm>
        </p:spPr>
        <p:txBody>
          <a:bodyPr>
            <a:normAutofit/>
          </a:bodyPr>
          <a:lstStyle/>
          <a:p>
            <a:pPr defTabSz="457200">
              <a:defRPr/>
            </a:pPr>
            <a:r>
              <a:rPr lang="en-US" sz="4800" b="0" dirty="0">
                <a:latin typeface="Century Gothic" panose="020B0502020202020204" pitchFamily="34" charset="0"/>
              </a:rPr>
              <a:t>Day 1: The Power of Question Formulation for Lifelong Learning</a:t>
            </a:r>
          </a:p>
        </p:txBody>
      </p:sp>
      <p:sp>
        <p:nvSpPr>
          <p:cNvPr id="3" name="Subtitle 2"/>
          <p:cNvSpPr>
            <a:spLocks noGrp="1"/>
          </p:cNvSpPr>
          <p:nvPr>
            <p:ph type="subTitle" idx="1"/>
          </p:nvPr>
        </p:nvSpPr>
        <p:spPr>
          <a:xfrm>
            <a:off x="552893" y="3192106"/>
            <a:ext cx="5486663" cy="2450706"/>
          </a:xfrm>
        </p:spPr>
        <p:txBody>
          <a:bodyPr>
            <a:noAutofit/>
          </a:bodyPr>
          <a:lstStyle/>
          <a:p>
            <a:pPr>
              <a:lnSpc>
                <a:spcPct val="100000"/>
              </a:lnSpc>
              <a:spcBef>
                <a:spcPts val="0"/>
              </a:spcBef>
            </a:pPr>
            <a:r>
              <a:rPr lang="en-US" b="1" dirty="0">
                <a:latin typeface="Century Gothic" panose="020B0502020202020204" pitchFamily="34" charset="0"/>
              </a:rPr>
              <a:t>Sarah Westbrook</a:t>
            </a:r>
          </a:p>
          <a:p>
            <a:pPr>
              <a:lnSpc>
                <a:spcPct val="100000"/>
              </a:lnSpc>
              <a:spcBef>
                <a:spcPts val="0"/>
              </a:spcBef>
            </a:pPr>
            <a:r>
              <a:rPr lang="en-US" sz="2400" dirty="0">
                <a:latin typeface="Century Gothic" panose="020B0502020202020204" pitchFamily="34" charset="0"/>
              </a:rPr>
              <a:t>Director of Professional Learning</a:t>
            </a:r>
          </a:p>
          <a:p>
            <a:pPr>
              <a:lnSpc>
                <a:spcPct val="100000"/>
              </a:lnSpc>
              <a:spcBef>
                <a:spcPts val="0"/>
              </a:spcBef>
            </a:pPr>
            <a:r>
              <a:rPr lang="en-US" sz="2400" dirty="0">
                <a:latin typeface="Century Gothic" panose="020B0502020202020204" pitchFamily="34" charset="0"/>
                <a:hlinkClick r:id="rId4"/>
              </a:rPr>
              <a:t>Sarah.westbrook@rightquestion.org</a:t>
            </a:r>
            <a:endParaRPr lang="en-US" sz="2400" dirty="0">
              <a:latin typeface="Century Gothic" panose="020B0502020202020204" pitchFamily="34" charset="0"/>
            </a:endParaRPr>
          </a:p>
          <a:p>
            <a:pPr>
              <a:lnSpc>
                <a:spcPct val="100000"/>
              </a:lnSpc>
              <a:spcBef>
                <a:spcPts val="0"/>
              </a:spcBef>
            </a:pPr>
            <a:r>
              <a:rPr lang="en-US" sz="2400" dirty="0">
                <a:latin typeface="Century Gothic" panose="020B0502020202020204" pitchFamily="34" charset="0"/>
              </a:rPr>
              <a:t>@</a:t>
            </a:r>
            <a:r>
              <a:rPr lang="en-US" sz="2400" dirty="0" err="1">
                <a:latin typeface="Century Gothic" panose="020B0502020202020204" pitchFamily="34" charset="0"/>
              </a:rPr>
              <a:t>SarahRQI</a:t>
            </a:r>
            <a:r>
              <a:rPr lang="en-US" sz="2800" dirty="0">
                <a:latin typeface="Century Gothic" panose="020B0502020202020204" pitchFamily="34" charset="0"/>
              </a:rPr>
              <a:t>						</a:t>
            </a:r>
          </a:p>
        </p:txBody>
      </p:sp>
      <p:sp>
        <p:nvSpPr>
          <p:cNvPr id="4" name="TextBox 3">
            <a:extLst>
              <a:ext uri="{FF2B5EF4-FFF2-40B4-BE49-F238E27FC236}">
                <a16:creationId xmlns:a16="http://schemas.microsoft.com/office/drawing/2014/main" id="{85CFE750-B1F5-1743-A34A-9F9E84AA5212}"/>
              </a:ext>
            </a:extLst>
          </p:cNvPr>
          <p:cNvSpPr txBox="1"/>
          <p:nvPr/>
        </p:nvSpPr>
        <p:spPr>
          <a:xfrm>
            <a:off x="6773333" y="3192106"/>
            <a:ext cx="5041725" cy="1908215"/>
          </a:xfrm>
          <a:prstGeom prst="rect">
            <a:avLst/>
          </a:prstGeom>
          <a:noFill/>
        </p:spPr>
        <p:txBody>
          <a:bodyPr wrap="square" rtlCol="0">
            <a:spAutoFit/>
          </a:bodyPr>
          <a:lstStyle/>
          <a:p>
            <a:r>
              <a:rPr lang="en-US" sz="2800" b="1" dirty="0" err="1">
                <a:latin typeface="Century Gothic" panose="020B0502020202020204" pitchFamily="34" charset="0"/>
              </a:rPr>
              <a:t>Imaan</a:t>
            </a:r>
            <a:r>
              <a:rPr lang="en-US" sz="2800" b="1" dirty="0">
                <a:latin typeface="Century Gothic" panose="020B0502020202020204" pitchFamily="34" charset="0"/>
              </a:rPr>
              <a:t> Yousuf</a:t>
            </a:r>
          </a:p>
          <a:p>
            <a:r>
              <a:rPr lang="en-US" sz="2400" dirty="0">
                <a:latin typeface="Century Gothic" panose="020B0502020202020204" pitchFamily="34" charset="0"/>
              </a:rPr>
              <a:t>Education Program Associate</a:t>
            </a:r>
          </a:p>
          <a:p>
            <a:r>
              <a:rPr lang="en-US" sz="2400" dirty="0">
                <a:latin typeface="Century Gothic" panose="020B0502020202020204" pitchFamily="34" charset="0"/>
                <a:hlinkClick r:id="rId5"/>
              </a:rPr>
              <a:t>Imaan.Yousuf@rightquestion.org</a:t>
            </a:r>
            <a:endParaRPr lang="en-US" sz="2400" dirty="0">
              <a:latin typeface="Century Gothic" panose="020B0502020202020204" pitchFamily="34" charset="0"/>
            </a:endParaRPr>
          </a:p>
          <a:p>
            <a:r>
              <a:rPr lang="en-US" sz="2400" dirty="0">
                <a:latin typeface="Century Gothic" panose="020B0502020202020204" pitchFamily="34" charset="0"/>
              </a:rPr>
              <a:t>@</a:t>
            </a:r>
            <a:r>
              <a:rPr lang="en-US" sz="2400" dirty="0" err="1">
                <a:latin typeface="Century Gothic" panose="020B0502020202020204" pitchFamily="34" charset="0"/>
              </a:rPr>
              <a:t>rightquestion</a:t>
            </a:r>
            <a:endParaRPr lang="en-US" sz="2400" dirty="0">
              <a:latin typeface="Century Gothic" panose="020B0502020202020204" pitchFamily="34" charset="0"/>
            </a:endParaRPr>
          </a:p>
          <a:p>
            <a:endParaRPr lang="en-US" dirty="0"/>
          </a:p>
        </p:txBody>
      </p:sp>
    </p:spTree>
    <p:custDataLst>
      <p:tags r:id="rId1"/>
    </p:custDataLst>
    <p:extLst>
      <p:ext uri="{BB962C8B-B14F-4D97-AF65-F5344CB8AC3E}">
        <p14:creationId xmlns:p14="http://schemas.microsoft.com/office/powerpoint/2010/main" val="9664764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half" idx="2"/>
          </p:nvPr>
        </p:nvSpPr>
        <p:spPr>
          <a:xfrm>
            <a:off x="1525037" y="1738800"/>
            <a:ext cx="9830355" cy="2248071"/>
          </a:xfrm>
        </p:spPr>
        <p:txBody>
          <a:bodyPr>
            <a:noAutofit/>
          </a:bodyPr>
          <a:lstStyle/>
          <a:p>
            <a:r>
              <a:rPr lang="en-US" sz="5400" dirty="0">
                <a:solidFill>
                  <a:schemeClr val="tx1"/>
                </a:solidFill>
                <a:latin typeface="Century Gothic" panose="020B0502020202020204" pitchFamily="34" charset="0"/>
              </a:rPr>
              <a:t>"There is no learning without having to pose a question." </a:t>
            </a:r>
          </a:p>
          <a:p>
            <a:r>
              <a:rPr lang="en-US" sz="5400" dirty="0">
                <a:solidFill>
                  <a:schemeClr val="tx1"/>
                </a:solidFill>
                <a:latin typeface="Century Gothic" panose="020B0502020202020204" pitchFamily="34" charset="0"/>
              </a:rPr>
              <a:t>	</a:t>
            </a:r>
          </a:p>
        </p:txBody>
      </p:sp>
      <p:sp>
        <p:nvSpPr>
          <p:cNvPr id="6" name="Text Placeholder 5"/>
          <p:cNvSpPr>
            <a:spLocks noGrp="1"/>
          </p:cNvSpPr>
          <p:nvPr>
            <p:ph type="body" sz="half" idx="10"/>
          </p:nvPr>
        </p:nvSpPr>
        <p:spPr>
          <a:xfrm>
            <a:off x="6679661" y="4070685"/>
            <a:ext cx="4675731" cy="1299478"/>
          </a:xfrm>
        </p:spPr>
        <p:txBody>
          <a:bodyPr>
            <a:normAutofit/>
          </a:bodyPr>
          <a:lstStyle/>
          <a:p>
            <a:r>
              <a:rPr lang="en-US" sz="2400" dirty="0">
                <a:latin typeface="Century Gothic" panose="020B0502020202020204" pitchFamily="34" charset="0"/>
              </a:rPr>
              <a:t>- Richard Feynman</a:t>
            </a:r>
          </a:p>
          <a:p>
            <a:r>
              <a:rPr lang="en-US" sz="2400" dirty="0">
                <a:latin typeface="Century Gothic" panose="020B0502020202020204" pitchFamily="34" charset="0"/>
              </a:rPr>
              <a:t>Nobel Laureate, Physics, 1965</a:t>
            </a:r>
          </a:p>
        </p:txBody>
      </p:sp>
    </p:spTree>
    <p:extLst>
      <p:ext uri="{BB962C8B-B14F-4D97-AF65-F5344CB8AC3E}">
        <p14:creationId xmlns:p14="http://schemas.microsoft.com/office/powerpoint/2010/main" val="5467137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1"/>
          <p:cNvPicPr>
            <a:picLocks noGrp="1" noChangeAspect="1"/>
          </p:cNvPicPr>
          <p:nvPr>
            <p:ph type="pic" idx="1"/>
          </p:nvPr>
        </p:nvPicPr>
        <p:blipFill>
          <a:blip r:embed="rId2">
            <a:extLst>
              <a:ext uri="{28A0092B-C50C-407E-A947-70E740481C1C}">
                <a14:useLocalDpi xmlns:a14="http://schemas.microsoft.com/office/drawing/2010/main" val="0"/>
              </a:ext>
            </a:extLst>
          </a:blip>
          <a:stretch>
            <a:fillRect/>
          </a:stretch>
        </p:blipFill>
        <p:spPr>
          <a:xfrm>
            <a:off x="1538395" y="535688"/>
            <a:ext cx="3418617" cy="5164074"/>
          </a:xfrm>
        </p:spPr>
      </p:pic>
      <p:sp>
        <p:nvSpPr>
          <p:cNvPr id="6" name="Text Placeholder 5"/>
          <p:cNvSpPr>
            <a:spLocks noGrp="1"/>
          </p:cNvSpPr>
          <p:nvPr>
            <p:ph type="body" sz="half" idx="2"/>
          </p:nvPr>
        </p:nvSpPr>
        <p:spPr>
          <a:xfrm>
            <a:off x="4198435" y="4000583"/>
            <a:ext cx="7092136" cy="1699183"/>
          </a:xfrm>
        </p:spPr>
        <p:txBody>
          <a:bodyPr>
            <a:normAutofit/>
          </a:bodyPr>
          <a:lstStyle/>
          <a:p>
            <a:pPr algn="r"/>
            <a:r>
              <a:rPr lang="en-US" sz="3600" dirty="0">
                <a:solidFill>
                  <a:schemeClr val="tx1"/>
                </a:solidFill>
                <a:latin typeface="Century Gothic" panose="020B0502020202020204" pitchFamily="34" charset="0"/>
              </a:rPr>
              <a:t>– Stuart </a:t>
            </a:r>
            <a:r>
              <a:rPr lang="en-US" sz="3600" dirty="0" err="1">
                <a:solidFill>
                  <a:schemeClr val="tx1"/>
                </a:solidFill>
                <a:latin typeface="Century Gothic" panose="020B0502020202020204" pitchFamily="34" charset="0"/>
              </a:rPr>
              <a:t>Firestein</a:t>
            </a:r>
            <a:endParaRPr lang="en-US" sz="3600" dirty="0">
              <a:solidFill>
                <a:schemeClr val="tx1"/>
              </a:solidFill>
              <a:latin typeface="Century Gothic" panose="020B0502020202020204" pitchFamily="34" charset="0"/>
            </a:endParaRPr>
          </a:p>
          <a:p>
            <a:pPr algn="r"/>
            <a:r>
              <a:rPr lang="en-US" sz="2000" dirty="0">
                <a:solidFill>
                  <a:schemeClr val="tx1"/>
                </a:solidFill>
                <a:latin typeface="Century Gothic" panose="020B0502020202020204" pitchFamily="34" charset="0"/>
              </a:rPr>
              <a:t>Former chair, Department of Biology, </a:t>
            </a:r>
          </a:p>
          <a:p>
            <a:pPr algn="r"/>
            <a:r>
              <a:rPr lang="en-US" sz="2000" dirty="0">
                <a:solidFill>
                  <a:schemeClr val="tx1"/>
                </a:solidFill>
                <a:latin typeface="Century Gothic" panose="020B0502020202020204" pitchFamily="34" charset="0"/>
              </a:rPr>
              <a:t>Columbia University</a:t>
            </a:r>
          </a:p>
        </p:txBody>
      </p:sp>
      <p:sp>
        <p:nvSpPr>
          <p:cNvPr id="5" name="Text Placeholder 4"/>
          <p:cNvSpPr>
            <a:spLocks noGrp="1"/>
          </p:cNvSpPr>
          <p:nvPr>
            <p:ph type="body" sz="half" idx="10"/>
          </p:nvPr>
        </p:nvSpPr>
        <p:spPr>
          <a:xfrm>
            <a:off x="5754861" y="1048626"/>
            <a:ext cx="6104611" cy="2578768"/>
          </a:xfrm>
        </p:spPr>
        <p:txBody>
          <a:bodyPr>
            <a:noAutofit/>
          </a:bodyPr>
          <a:lstStyle/>
          <a:p>
            <a:pPr algn="l"/>
            <a:r>
              <a:rPr lang="en-US" sz="3600" dirty="0">
                <a:latin typeface="Century Gothic" panose="020B0502020202020204" pitchFamily="34" charset="0"/>
              </a:rPr>
              <a:t>“We must teach students how to think in questions, how to manage ignorance.”</a:t>
            </a:r>
          </a:p>
        </p:txBody>
      </p:sp>
    </p:spTree>
    <p:extLst>
      <p:ext uri="{BB962C8B-B14F-4D97-AF65-F5344CB8AC3E}">
        <p14:creationId xmlns:p14="http://schemas.microsoft.com/office/powerpoint/2010/main" val="2923291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P spid="5"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6320" y="393096"/>
            <a:ext cx="10515600" cy="1184813"/>
          </a:xfrm>
        </p:spPr>
        <p:txBody>
          <a:bodyPr>
            <a:noAutofit/>
          </a:bodyPr>
          <a:lstStyle/>
          <a:p>
            <a:r>
              <a:rPr lang="en-US" sz="4000" dirty="0">
                <a:latin typeface="Century Gothic" panose="020B0502020202020204" pitchFamily="34" charset="0"/>
              </a:rPr>
              <a:t>College Presidents on</a:t>
            </a:r>
            <a:br>
              <a:rPr lang="en-US" sz="4000" dirty="0">
                <a:latin typeface="Century Gothic" panose="020B0502020202020204" pitchFamily="34" charset="0"/>
              </a:rPr>
            </a:br>
            <a:r>
              <a:rPr lang="en-US" sz="4000" dirty="0">
                <a:latin typeface="Century Gothic" panose="020B0502020202020204" pitchFamily="34" charset="0"/>
              </a:rPr>
              <a:t>What College Students Should Learn</a:t>
            </a:r>
          </a:p>
        </p:txBody>
      </p:sp>
      <p:sp>
        <p:nvSpPr>
          <p:cNvPr id="3" name="Content Placeholder 2"/>
          <p:cNvSpPr>
            <a:spLocks noGrp="1"/>
          </p:cNvSpPr>
          <p:nvPr>
            <p:ph idx="1"/>
          </p:nvPr>
        </p:nvSpPr>
        <p:spPr>
          <a:xfrm>
            <a:off x="1194072" y="1971473"/>
            <a:ext cx="9700099" cy="4121184"/>
          </a:xfrm>
        </p:spPr>
        <p:txBody>
          <a:bodyPr>
            <a:normAutofit lnSpcReduction="10000"/>
          </a:bodyPr>
          <a:lstStyle/>
          <a:p>
            <a:pPr marL="0" indent="0">
              <a:buNone/>
            </a:pPr>
            <a:r>
              <a:rPr lang="en-US" dirty="0">
                <a:latin typeface="Century Gothic" panose="020B0502020202020204" pitchFamily="34" charset="0"/>
              </a:rPr>
              <a:t>“The primary skills should be analytical skills of interpretation and inquiry. In other words, know how to frame a question.” </a:t>
            </a:r>
          </a:p>
          <a:p>
            <a:pPr marL="0" indent="0" algn="r">
              <a:buNone/>
            </a:pPr>
            <a:r>
              <a:rPr lang="en-US" dirty="0">
                <a:latin typeface="Century Gothic" panose="020B0502020202020204" pitchFamily="34" charset="0"/>
              </a:rPr>
              <a:t>	</a:t>
            </a:r>
            <a:r>
              <a:rPr lang="en-US" sz="2400" dirty="0">
                <a:latin typeface="Century Gothic" panose="020B0502020202020204" pitchFamily="34" charset="0"/>
              </a:rPr>
              <a:t>- Leon Botstein, President of Bard College</a:t>
            </a:r>
            <a:endParaRPr lang="en-US" dirty="0">
              <a:latin typeface="Century Gothic" panose="020B0502020202020204" pitchFamily="34" charset="0"/>
            </a:endParaRPr>
          </a:p>
          <a:p>
            <a:pPr marL="0" indent="0">
              <a:buNone/>
            </a:pPr>
            <a:endParaRPr lang="en-US" dirty="0">
              <a:latin typeface="Century Gothic" panose="020B0502020202020204" pitchFamily="34" charset="0"/>
            </a:endParaRPr>
          </a:p>
          <a:p>
            <a:pPr marL="0" indent="0">
              <a:buNone/>
            </a:pPr>
            <a:r>
              <a:rPr lang="en-US" dirty="0">
                <a:latin typeface="Century Gothic" panose="020B0502020202020204" pitchFamily="34" charset="0"/>
              </a:rPr>
              <a:t>“…the best we can do for students is have them ask the right questions.” </a:t>
            </a:r>
          </a:p>
          <a:p>
            <a:pPr marL="0" indent="0" algn="r">
              <a:buNone/>
            </a:pPr>
            <a:r>
              <a:rPr lang="en-US" sz="2400" dirty="0">
                <a:latin typeface="Century Gothic" panose="020B0502020202020204" pitchFamily="34" charset="0"/>
              </a:rPr>
              <a:t>	- Nancy Cantor, Former Chancellor of University of Illinois</a:t>
            </a:r>
          </a:p>
          <a:p>
            <a:pPr marL="0" indent="0" algn="r">
              <a:buNone/>
            </a:pPr>
            <a:r>
              <a:rPr lang="en-US" sz="3600" dirty="0">
                <a:latin typeface="Century Gothic" panose="020B0502020202020204" pitchFamily="34" charset="0"/>
              </a:rPr>
              <a:t>						</a:t>
            </a:r>
            <a:r>
              <a:rPr lang="en-US" sz="1600" i="1" dirty="0">
                <a:latin typeface="Century Gothic" panose="020B0502020202020204" pitchFamily="34" charset="0"/>
              </a:rPr>
              <a:t>The New York Times</a:t>
            </a:r>
            <a:r>
              <a:rPr lang="en-US" sz="1600" dirty="0">
                <a:latin typeface="Century Gothic" panose="020B0502020202020204" pitchFamily="34" charset="0"/>
              </a:rPr>
              <a:t>, August 4, 2002</a:t>
            </a:r>
          </a:p>
        </p:txBody>
      </p:sp>
    </p:spTree>
    <p:extLst>
      <p:ext uri="{BB962C8B-B14F-4D97-AF65-F5344CB8AC3E}">
        <p14:creationId xmlns:p14="http://schemas.microsoft.com/office/powerpoint/2010/main" val="4145070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latin typeface="Century Gothic" panose="020B0502020202020204" pitchFamily="34" charset="0"/>
              </a:rPr>
              <a:t>Yet, Only 27% of Graduates Believe College Taught Them How to Ask Their Own Questions</a:t>
            </a:r>
          </a:p>
        </p:txBody>
      </p:sp>
      <p:sp>
        <p:nvSpPr>
          <p:cNvPr id="7" name="Content Placeholder 4"/>
          <p:cNvSpPr>
            <a:spLocks noGrp="1"/>
          </p:cNvSpPr>
          <p:nvPr>
            <p:ph idx="1"/>
          </p:nvPr>
        </p:nvSpPr>
        <p:spPr>
          <a:xfrm>
            <a:off x="1533439" y="6554380"/>
            <a:ext cx="10515600" cy="4351338"/>
          </a:xfrm>
        </p:spPr>
        <p:txBody>
          <a:bodyPr>
            <a:noAutofit/>
          </a:bodyPr>
          <a:lstStyle/>
          <a:p>
            <a:pPr marL="0" indent="0" algn="r">
              <a:buNone/>
            </a:pPr>
            <a:r>
              <a:rPr lang="en-US" sz="900" dirty="0">
                <a:latin typeface="Century Gothic" panose="020B0502020202020204" pitchFamily="34" charset="0"/>
              </a:rPr>
              <a:t>Alison Head, Project Information Literacy at University of Washington, 2016</a:t>
            </a:r>
          </a:p>
          <a:p>
            <a:pPr algn="r"/>
            <a:endParaRPr lang="en-US" sz="900" dirty="0">
              <a:latin typeface="Century Gothic" panose="020B0502020202020204" pitchFamily="34"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69327" y="1467240"/>
            <a:ext cx="6364928" cy="431632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94812" y="5908766"/>
            <a:ext cx="1409341" cy="183407"/>
          </a:xfrm>
          <a:prstGeom prst="rect">
            <a:avLst/>
          </a:prstGeom>
        </p:spPr>
      </p:pic>
    </p:spTree>
    <p:extLst>
      <p:ext uri="{BB962C8B-B14F-4D97-AF65-F5344CB8AC3E}">
        <p14:creationId xmlns:p14="http://schemas.microsoft.com/office/powerpoint/2010/main" val="22017166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9874" y="2719757"/>
            <a:ext cx="9493135" cy="1101968"/>
          </a:xfrm>
        </p:spPr>
        <p:txBody>
          <a:bodyPr>
            <a:normAutofit fontScale="90000"/>
          </a:bodyPr>
          <a:lstStyle/>
          <a:p>
            <a:r>
              <a:rPr lang="en-US" altLang="en-US" sz="4900" b="0" dirty="0">
                <a:solidFill>
                  <a:schemeClr val="tx1"/>
                </a:solidFill>
                <a:latin typeface="Century Gothic" panose="020B0502020202020204" pitchFamily="34" charset="0"/>
              </a:rPr>
              <a:t>But, the problem begins long before college…</a:t>
            </a:r>
            <a:br>
              <a:rPr lang="en-US" altLang="en-US" dirty="0">
                <a:latin typeface="Century Gothic" panose="020B0502020202020204" pitchFamily="34" charset="0"/>
              </a:rPr>
            </a:br>
            <a:endParaRPr lang="en-US" dirty="0">
              <a:latin typeface="Century Gothic" panose="020B0502020202020204" pitchFamily="34" charset="0"/>
            </a:endParaRPr>
          </a:p>
        </p:txBody>
      </p:sp>
      <p:cxnSp>
        <p:nvCxnSpPr>
          <p:cNvPr id="3" name="Straight Connector 2"/>
          <p:cNvCxnSpPr/>
          <p:nvPr/>
        </p:nvCxnSpPr>
        <p:spPr>
          <a:xfrm>
            <a:off x="728523" y="5977988"/>
            <a:ext cx="10625279"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925306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202203"/>
            <a:ext cx="10515600" cy="1325563"/>
          </a:xfrm>
        </p:spPr>
        <p:txBody>
          <a:bodyPr/>
          <a:lstStyle/>
          <a:p>
            <a:r>
              <a:rPr lang="en-US" dirty="0">
                <a:latin typeface="Century Gothic" panose="020B0502020202020204" pitchFamily="34" charset="0"/>
              </a:rPr>
              <a:t>Question Asking Declines with Age</a:t>
            </a:r>
          </a:p>
        </p:txBody>
      </p:sp>
      <p:pic>
        <p:nvPicPr>
          <p:cNvPr id="3" name="Picture 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255918" y="5013496"/>
            <a:ext cx="1149531" cy="1505949"/>
          </a:xfrm>
          <a:prstGeom prst="rect">
            <a:avLst/>
          </a:prstGeom>
        </p:spPr>
      </p:pic>
      <p:pic>
        <p:nvPicPr>
          <p:cNvPr id="5" name="Picture 4"/>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314532" y="3417117"/>
            <a:ext cx="1154996" cy="3100251"/>
          </a:xfrm>
          <a:prstGeom prst="rect">
            <a:avLst/>
          </a:prstGeom>
        </p:spPr>
      </p:pic>
      <p:sp>
        <p:nvSpPr>
          <p:cNvPr id="12" name="TextBox 11"/>
          <p:cNvSpPr txBox="1"/>
          <p:nvPr/>
        </p:nvSpPr>
        <p:spPr>
          <a:xfrm>
            <a:off x="9611591" y="6246198"/>
            <a:ext cx="2580409" cy="64633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Century Gothic" panose="020B0502020202020204" pitchFamily="34" charset="0"/>
              </a:rPr>
              <a:t>Tizard, B., Hughes, M., Carmichael, H., &amp; Pinkerton, G. (1983).</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Century Gothic" panose="020B0502020202020204" pitchFamily="34" charset="0"/>
              </a:rPr>
              <a:t>Pearson, J.C. &amp; West, R. (2009)</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Century Gothic" panose="020B0502020202020204" pitchFamily="34" charset="0"/>
              </a:rPr>
              <a:t> </a:t>
            </a:r>
          </a:p>
        </p:txBody>
      </p:sp>
      <p:pic>
        <p:nvPicPr>
          <p:cNvPr id="6" name="Picture 5"/>
          <p:cNvPicPr>
            <a:picLocks noChangeAspect="1"/>
          </p:cNvPicPr>
          <p:nvPr/>
        </p:nvPicPr>
        <p:blipFill rotWithShape="1">
          <a:blip r:embed="rId6">
            <a:extLst>
              <a:ext uri="{28A0092B-C50C-407E-A947-70E740481C1C}">
                <a14:useLocalDpi xmlns:a14="http://schemas.microsoft.com/office/drawing/2010/main" val="0"/>
              </a:ext>
            </a:extLst>
          </a:blip>
          <a:srcRect l="25001" r="51756"/>
          <a:stretch/>
        </p:blipFill>
        <p:spPr>
          <a:xfrm>
            <a:off x="2649682" y="1325882"/>
            <a:ext cx="2285999" cy="5532118"/>
          </a:xfrm>
          <a:prstGeom prst="rect">
            <a:avLst/>
          </a:prstGeom>
        </p:spPr>
      </p:pic>
      <p:pic>
        <p:nvPicPr>
          <p:cNvPr id="13" name="Picture 12"/>
          <p:cNvPicPr>
            <a:picLocks noChangeAspect="1"/>
          </p:cNvPicPr>
          <p:nvPr/>
        </p:nvPicPr>
        <p:blipFill rotWithShape="1">
          <a:blip r:embed="rId6">
            <a:extLst>
              <a:ext uri="{28A0092B-C50C-407E-A947-70E740481C1C}">
                <a14:useLocalDpi xmlns:a14="http://schemas.microsoft.com/office/drawing/2010/main" val="0"/>
              </a:ext>
            </a:extLst>
          </a:blip>
          <a:srcRect l="50699" r="29752"/>
          <a:stretch/>
        </p:blipFill>
        <p:spPr>
          <a:xfrm>
            <a:off x="7896704" y="1325882"/>
            <a:ext cx="1922704" cy="5532118"/>
          </a:xfrm>
          <a:prstGeom prst="rect">
            <a:avLst/>
          </a:prstGeom>
        </p:spPr>
      </p:pic>
      <p:pic>
        <p:nvPicPr>
          <p:cNvPr id="14" name="Picture 13"/>
          <p:cNvPicPr>
            <a:picLocks noChangeAspect="1"/>
          </p:cNvPicPr>
          <p:nvPr/>
        </p:nvPicPr>
        <p:blipFill rotWithShape="1">
          <a:blip r:embed="rId6">
            <a:extLst>
              <a:ext uri="{28A0092B-C50C-407E-A947-70E740481C1C}">
                <a14:useLocalDpi xmlns:a14="http://schemas.microsoft.com/office/drawing/2010/main" val="0"/>
              </a:ext>
            </a:extLst>
          </a:blip>
          <a:srcRect l="25001" r="71477"/>
          <a:stretch/>
        </p:blipFill>
        <p:spPr>
          <a:xfrm>
            <a:off x="7550341" y="1325882"/>
            <a:ext cx="346363" cy="5484993"/>
          </a:xfrm>
          <a:prstGeom prst="rect">
            <a:avLst/>
          </a:prstGeom>
        </p:spPr>
      </p:pic>
    </p:spTree>
    <p:custDataLst>
      <p:tags r:id="rId1"/>
    </p:custDataLst>
    <p:extLst>
      <p:ext uri="{BB962C8B-B14F-4D97-AF65-F5344CB8AC3E}">
        <p14:creationId xmlns:p14="http://schemas.microsoft.com/office/powerpoint/2010/main" val="774453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Which students ask questions?</a:t>
            </a:r>
          </a:p>
        </p:txBody>
      </p:sp>
      <p:sp>
        <p:nvSpPr>
          <p:cNvPr id="6" name="TextBox 5"/>
          <p:cNvSpPr txBox="1"/>
          <p:nvPr/>
        </p:nvSpPr>
        <p:spPr>
          <a:xfrm>
            <a:off x="1153672" y="6310416"/>
            <a:ext cx="3451665" cy="50783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Century Gothic" panose="020B0502020202020204" pitchFamily="34" charset="0"/>
              </a:rPr>
              <a:t>Tizard, B., Hughes, M., Carmichael, H., &amp; Pinkerton, G. (1983)</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Rockwell"/>
                <a:cs typeface="+mn-cs"/>
              </a:rPr>
              <a:t> </a:t>
            </a:r>
          </a:p>
        </p:txBody>
      </p:sp>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6710766" y="2298190"/>
            <a:ext cx="4401519" cy="3129977"/>
          </a:xfrm>
          <a:prstGeom prst="rect">
            <a:avLst/>
          </a:prstGeom>
        </p:spPr>
      </p:pic>
      <p:sp>
        <p:nvSpPr>
          <p:cNvPr id="10" name="TextBox 9"/>
          <p:cNvSpPr txBox="1"/>
          <p:nvPr/>
        </p:nvSpPr>
        <p:spPr>
          <a:xfrm>
            <a:off x="5606143" y="6241166"/>
            <a:ext cx="5747657" cy="253916"/>
          </a:xfrm>
          <a:prstGeom prst="rect">
            <a:avLst/>
          </a:prstGeom>
          <a:noFill/>
        </p:spPr>
        <p:txBody>
          <a:bodyPr wrap="square" rtlCol="0">
            <a:spAutoFit/>
          </a:bodyPr>
          <a:lstStyle/>
          <a:p>
            <a:pPr algn="r"/>
            <a:r>
              <a:rPr lang="en-US" sz="1050" dirty="0">
                <a:latin typeface="Century Gothic" panose="020B0502020202020204" pitchFamily="34" charset="0"/>
              </a:rPr>
              <a:t>Carter, A., Croft, A., Lukas, D., </a:t>
            </a:r>
            <a:r>
              <a:rPr lang="en-US" sz="1050" dirty="0" err="1">
                <a:latin typeface="Century Gothic" panose="020B0502020202020204" pitchFamily="34" charset="0"/>
              </a:rPr>
              <a:t>Sandstrom</a:t>
            </a:r>
            <a:r>
              <a:rPr lang="en-US" sz="1050" dirty="0">
                <a:latin typeface="Century Gothic" panose="020B0502020202020204" pitchFamily="34" charset="0"/>
              </a:rPr>
              <a:t>, G. (2017).  </a:t>
            </a:r>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8200" y="2231318"/>
            <a:ext cx="5483860" cy="3084671"/>
          </a:xfrm>
          <a:prstGeom prst="rect">
            <a:avLst/>
          </a:prstGeom>
        </p:spPr>
      </p:pic>
    </p:spTree>
    <p:custDataLst>
      <p:tags r:id="rId1"/>
    </p:custDataLst>
    <p:extLst>
      <p:ext uri="{BB962C8B-B14F-4D97-AF65-F5344CB8AC3E}">
        <p14:creationId xmlns:p14="http://schemas.microsoft.com/office/powerpoint/2010/main" val="1862352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2031" y="2590904"/>
            <a:ext cx="9493135" cy="1325563"/>
          </a:xfrm>
        </p:spPr>
        <p:txBody>
          <a:bodyPr>
            <a:normAutofit fontScale="90000"/>
          </a:bodyPr>
          <a:lstStyle/>
          <a:p>
            <a:r>
              <a:rPr lang="en-US" altLang="en-US" sz="4900" b="0" dirty="0">
                <a:solidFill>
                  <a:schemeClr val="tx1"/>
                </a:solidFill>
                <a:latin typeface="Century Gothic" panose="020B0502020202020204" pitchFamily="34" charset="0"/>
              </a:rPr>
              <a:t>We can work together on creating more opportunities for all students to ask their own questions</a:t>
            </a:r>
            <a:br>
              <a:rPr lang="en-US" altLang="en-US" dirty="0">
                <a:latin typeface="Century Gothic" panose="020B0502020202020204" pitchFamily="34" charset="0"/>
              </a:rPr>
            </a:br>
            <a:endParaRPr lang="en-US" dirty="0">
              <a:latin typeface="Century Gothic" panose="020B0502020202020204" pitchFamily="34" charset="0"/>
            </a:endParaRPr>
          </a:p>
        </p:txBody>
      </p:sp>
      <p:cxnSp>
        <p:nvCxnSpPr>
          <p:cNvPr id="3" name="Straight Connector 2"/>
          <p:cNvCxnSpPr/>
          <p:nvPr/>
        </p:nvCxnSpPr>
        <p:spPr>
          <a:xfrm>
            <a:off x="728523" y="5977988"/>
            <a:ext cx="10625279"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899705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itle 1"/>
          <p:cNvSpPr>
            <a:spLocks noGrp="1"/>
          </p:cNvSpPr>
          <p:nvPr>
            <p:ph type="title"/>
          </p:nvPr>
        </p:nvSpPr>
        <p:spPr>
          <a:xfrm>
            <a:off x="534429" y="176419"/>
            <a:ext cx="11657571" cy="1325563"/>
          </a:xfrm>
        </p:spPr>
        <p:txBody>
          <a:bodyPr>
            <a:noAutofit/>
          </a:bodyPr>
          <a:lstStyle/>
          <a:p>
            <a:r>
              <a:rPr lang="en-US" altLang="en-US" sz="4400" dirty="0">
                <a:latin typeface="Century Gothic" panose="020B0502020202020204" pitchFamily="34" charset="0"/>
              </a:rPr>
              <a:t>We Are Not Alone </a:t>
            </a:r>
          </a:p>
        </p:txBody>
      </p:sp>
      <p:sp>
        <p:nvSpPr>
          <p:cNvPr id="3" name="Content Placeholder 2"/>
          <p:cNvSpPr>
            <a:spLocks noGrp="1"/>
          </p:cNvSpPr>
          <p:nvPr>
            <p:ph idx="1"/>
          </p:nvPr>
        </p:nvSpPr>
        <p:spPr>
          <a:xfrm>
            <a:off x="577595" y="1099549"/>
            <a:ext cx="10515600" cy="883919"/>
          </a:xfrm>
          <a:noFill/>
        </p:spPr>
        <p:txBody>
          <a:bodyPr>
            <a:noAutofit/>
          </a:bodyPr>
          <a:lstStyle/>
          <a:p>
            <a:pPr marL="0" indent="0">
              <a:buNone/>
            </a:pPr>
            <a:r>
              <a:rPr lang="en-US" altLang="en-US" sz="3200" dirty="0">
                <a:solidFill>
                  <a:schemeClr val="tx2"/>
                </a:solidFill>
                <a:latin typeface="Rockwell" panose="02060603020205020403" pitchFamily="18" charset="0"/>
              </a:rPr>
              <a:t>More than 1 million classrooms worldwide</a:t>
            </a:r>
          </a:p>
        </p:txBody>
      </p:sp>
      <p:pic>
        <p:nvPicPr>
          <p:cNvPr id="91140" name="Picture 6" descr="41LhkEaVA5L.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363196" y="2069661"/>
            <a:ext cx="3559856" cy="44609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05839" y="2906598"/>
            <a:ext cx="1847635" cy="2719673"/>
          </a:xfrm>
          <a:prstGeom prst="rect">
            <a:avLst/>
          </a:prstGeom>
        </p:spPr>
      </p:pic>
      <p:pic>
        <p:nvPicPr>
          <p:cNvPr id="2" name="Picture 1"/>
          <p:cNvPicPr>
            <a:picLocks noChangeAspect="1"/>
          </p:cNvPicPr>
          <p:nvPr/>
        </p:nvPicPr>
        <p:blipFill rotWithShape="1">
          <a:blip r:embed="rId5"/>
          <a:srcRect l="17916" t="7998" r="-17916" b="-7998"/>
          <a:stretch/>
        </p:blipFill>
        <p:spPr>
          <a:xfrm>
            <a:off x="8091591" y="2946894"/>
            <a:ext cx="3001604" cy="3102433"/>
          </a:xfrm>
          <a:prstGeom prst="rect">
            <a:avLst/>
          </a:prstGeom>
        </p:spPr>
      </p:pic>
    </p:spTree>
    <p:extLst>
      <p:ext uri="{BB962C8B-B14F-4D97-AF65-F5344CB8AC3E}">
        <p14:creationId xmlns:p14="http://schemas.microsoft.com/office/powerpoint/2010/main" val="3703549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anim calcmode="lin" valueType="num">
                                      <p:cBhvr>
                                        <p:cTn id="8"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par>
                                <p:cTn id="15" presetID="10"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5351" y="2460984"/>
            <a:ext cx="10515600" cy="1325563"/>
          </a:xfrm>
        </p:spPr>
        <p:txBody>
          <a:bodyPr>
            <a:normAutofit fontScale="90000"/>
          </a:bodyPr>
          <a:lstStyle/>
          <a:p>
            <a:r>
              <a:rPr lang="en-US" sz="4900" dirty="0">
                <a:solidFill>
                  <a:schemeClr val="tx1"/>
                </a:solidFill>
                <a:latin typeface="Century Gothic" panose="020B0502020202020204" pitchFamily="34" charset="0"/>
              </a:rPr>
              <a:t>What happens when students do learn to ask their own questions?</a:t>
            </a:r>
            <a:br>
              <a:rPr lang="en-US" dirty="0">
                <a:latin typeface="Century Gothic" panose="020B0502020202020204" pitchFamily="34" charset="0"/>
              </a:rPr>
            </a:br>
            <a:endParaRPr lang="en-US" dirty="0">
              <a:latin typeface="Century Gothic" panose="020B0502020202020204" pitchFamily="34" charset="0"/>
            </a:endParaRPr>
          </a:p>
        </p:txBody>
      </p:sp>
      <p:cxnSp>
        <p:nvCxnSpPr>
          <p:cNvPr id="6" name="Straight Connector 5"/>
          <p:cNvCxnSpPr/>
          <p:nvPr/>
        </p:nvCxnSpPr>
        <p:spPr>
          <a:xfrm>
            <a:off x="728523" y="5977988"/>
            <a:ext cx="10625279"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858783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2247" y="125182"/>
            <a:ext cx="10515600" cy="1325563"/>
          </a:xfrm>
        </p:spPr>
        <p:txBody>
          <a:bodyPr>
            <a:normAutofit/>
          </a:bodyPr>
          <a:lstStyle/>
          <a:p>
            <a:r>
              <a:rPr lang="en-US" b="0" dirty="0">
                <a:latin typeface="Century Gothic" panose="020B0502020202020204" pitchFamily="34" charset="0"/>
                <a:ea typeface="Meiryo" panose="020B0604030504040204" pitchFamily="34" charset="-128"/>
              </a:rPr>
              <a:t>Who is in the zoom?</a:t>
            </a:r>
          </a:p>
        </p:txBody>
      </p:sp>
      <p:sp>
        <p:nvSpPr>
          <p:cNvPr id="3" name="Google Shape;247;p24"/>
          <p:cNvSpPr/>
          <p:nvPr/>
        </p:nvSpPr>
        <p:spPr>
          <a:xfrm>
            <a:off x="10593307" y="335937"/>
            <a:ext cx="977200" cy="544800"/>
          </a:xfrm>
          <a:prstGeom prst="wedgeRectCallout">
            <a:avLst>
              <a:gd name="adj1" fmla="val -32870"/>
              <a:gd name="adj2" fmla="val 79687"/>
            </a:avLst>
          </a:prstGeom>
          <a:solidFill>
            <a:schemeClr val="accent1">
              <a:alpha val="91372"/>
            </a:schemeClr>
          </a:solidFill>
          <a:ln w="25400" cap="flat" cmpd="sng">
            <a:solidFill>
              <a:srgbClr val="5C99CE"/>
            </a:solidFill>
            <a:prstDash val="solid"/>
            <a:round/>
            <a:headEnd type="none" w="sm" len="sm"/>
            <a:tailEnd type="none" w="sm" len="sm"/>
          </a:ln>
          <a:effectLst>
            <a:outerShdw blurRad="63500" dist="25400" dir="5400000" rotWithShape="0">
              <a:srgbClr val="808080">
                <a:alpha val="7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4" name="TextBox 3">
            <a:extLst>
              <a:ext uri="{FF2B5EF4-FFF2-40B4-BE49-F238E27FC236}">
                <a16:creationId xmlns:a16="http://schemas.microsoft.com/office/drawing/2014/main" id="{FFF8852F-D7CB-124B-895A-B87CC51FE994}"/>
              </a:ext>
            </a:extLst>
          </p:cNvPr>
          <p:cNvSpPr txBox="1"/>
          <p:nvPr/>
        </p:nvSpPr>
        <p:spPr>
          <a:xfrm>
            <a:off x="1427018" y="2355272"/>
            <a:ext cx="8992626" cy="1815882"/>
          </a:xfrm>
          <a:prstGeom prst="rect">
            <a:avLst/>
          </a:prstGeom>
          <a:noFill/>
        </p:spPr>
        <p:txBody>
          <a:bodyPr wrap="square" rtlCol="0">
            <a:spAutoFit/>
          </a:bodyPr>
          <a:lstStyle/>
          <a:p>
            <a:r>
              <a:rPr lang="en-US" sz="2800" dirty="0">
                <a:latin typeface="Century Gothic" panose="020B0502020202020204" pitchFamily="34" charset="0"/>
              </a:rPr>
              <a:t>Please share:</a:t>
            </a:r>
          </a:p>
          <a:p>
            <a:pPr marL="285750" indent="-285750">
              <a:buFont typeface="Arial" panose="020B0604020202020204" pitchFamily="34" charset="0"/>
              <a:buChar char="•"/>
            </a:pPr>
            <a:r>
              <a:rPr lang="en-US" sz="2800" dirty="0">
                <a:latin typeface="Century Gothic" panose="020B0502020202020204" pitchFamily="34" charset="0"/>
              </a:rPr>
              <a:t>Your name</a:t>
            </a:r>
          </a:p>
          <a:p>
            <a:pPr marL="285750" indent="-285750">
              <a:buFont typeface="Arial" panose="020B0604020202020204" pitchFamily="34" charset="0"/>
              <a:buChar char="•"/>
            </a:pPr>
            <a:r>
              <a:rPr lang="en-US" sz="2800" dirty="0">
                <a:latin typeface="Century Gothic" panose="020B0502020202020204" pitchFamily="34" charset="0"/>
              </a:rPr>
              <a:t>Grade/Subject</a:t>
            </a:r>
          </a:p>
          <a:p>
            <a:pPr marL="285750" indent="-285750">
              <a:buFont typeface="Arial" panose="020B0604020202020204" pitchFamily="34" charset="0"/>
              <a:buChar char="•"/>
            </a:pPr>
            <a:r>
              <a:rPr lang="en-US" sz="2800" dirty="0">
                <a:latin typeface="Century Gothic" panose="020B0502020202020204" pitchFamily="34" charset="0"/>
              </a:rPr>
              <a:t>A question or goal you’re coming into today with</a:t>
            </a:r>
          </a:p>
        </p:txBody>
      </p:sp>
    </p:spTree>
    <p:extLst>
      <p:ext uri="{BB962C8B-B14F-4D97-AF65-F5344CB8AC3E}">
        <p14:creationId xmlns:p14="http://schemas.microsoft.com/office/powerpoint/2010/main" val="6447041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itle 1"/>
          <p:cNvSpPr>
            <a:spLocks noGrp="1"/>
          </p:cNvSpPr>
          <p:nvPr>
            <p:ph type="title"/>
          </p:nvPr>
        </p:nvSpPr>
        <p:spPr>
          <a:xfrm>
            <a:off x="803343" y="404041"/>
            <a:ext cx="10515600" cy="1325563"/>
          </a:xfrm>
        </p:spPr>
        <p:txBody>
          <a:bodyPr>
            <a:normAutofit/>
          </a:bodyPr>
          <a:lstStyle/>
          <a:p>
            <a:r>
              <a:rPr lang="en-US" altLang="en-US" sz="4000" dirty="0">
                <a:latin typeface="Century Gothic" panose="020B0502020202020204" pitchFamily="34" charset="0"/>
              </a:rPr>
              <a:t>Research Confirms </a:t>
            </a:r>
            <a:br>
              <a:rPr lang="en-US" altLang="en-US" sz="4000" dirty="0">
                <a:latin typeface="Century Gothic" panose="020B0502020202020204" pitchFamily="34" charset="0"/>
              </a:rPr>
            </a:br>
            <a:r>
              <a:rPr lang="en-US" altLang="en-US" sz="4000" dirty="0">
                <a:latin typeface="Century Gothic" panose="020B0502020202020204" pitchFamily="34" charset="0"/>
              </a:rPr>
              <a:t>the Importance of Questioning</a:t>
            </a:r>
          </a:p>
        </p:txBody>
      </p:sp>
      <p:sp>
        <p:nvSpPr>
          <p:cNvPr id="97283" name="Content Placeholder 2"/>
          <p:cNvSpPr>
            <a:spLocks noGrp="1"/>
          </p:cNvSpPr>
          <p:nvPr>
            <p:ph idx="1"/>
          </p:nvPr>
        </p:nvSpPr>
        <p:spPr>
          <a:xfrm>
            <a:off x="1006814" y="2088204"/>
            <a:ext cx="10108660" cy="3994826"/>
          </a:xfrm>
        </p:spPr>
        <p:txBody>
          <a:bodyPr>
            <a:normAutofit fontScale="85000" lnSpcReduction="20000"/>
          </a:bodyPr>
          <a:lstStyle/>
          <a:p>
            <a:pPr marL="0" indent="0">
              <a:buNone/>
            </a:pPr>
            <a:r>
              <a:rPr lang="en-US" altLang="en-US" sz="3600" dirty="0">
                <a:latin typeface="Century Gothic" panose="020B0502020202020204" pitchFamily="34" charset="0"/>
              </a:rPr>
              <a:t>Self-questioning (metacognitive strategy):</a:t>
            </a:r>
          </a:p>
          <a:p>
            <a:pPr marL="0" indent="0">
              <a:buNone/>
            </a:pPr>
            <a:endParaRPr lang="en-US" altLang="en-US" sz="3500" dirty="0">
              <a:latin typeface="Century Gothic" panose="020B0502020202020204" pitchFamily="34" charset="0"/>
            </a:endParaRPr>
          </a:p>
          <a:p>
            <a:pPr>
              <a:lnSpc>
                <a:spcPct val="120000"/>
              </a:lnSpc>
            </a:pPr>
            <a:r>
              <a:rPr lang="en-US" altLang="en-US" dirty="0">
                <a:latin typeface="Century Gothic" panose="020B0502020202020204" pitchFamily="34" charset="0"/>
              </a:rPr>
              <a:t>Student formulation of their own questions is one of the most effective metacognitive strategies </a:t>
            </a:r>
          </a:p>
          <a:p>
            <a:pPr>
              <a:lnSpc>
                <a:spcPct val="120000"/>
              </a:lnSpc>
            </a:pPr>
            <a:r>
              <a:rPr lang="en-US" altLang="en-US" dirty="0">
                <a:latin typeface="Century Gothic" panose="020B0502020202020204" pitchFamily="34" charset="0"/>
              </a:rPr>
              <a:t>Engaging in pre-lesson self-questioning improved students rate of learning by nearly 50% (Hattie, p.193)</a:t>
            </a:r>
          </a:p>
          <a:p>
            <a:pPr marL="0" indent="0" algn="r">
              <a:buNone/>
            </a:pPr>
            <a:endParaRPr lang="en-US" altLang="en-US" sz="2400" i="1" dirty="0">
              <a:latin typeface="Century Gothic" panose="020B0502020202020204" pitchFamily="34" charset="0"/>
            </a:endParaRPr>
          </a:p>
          <a:p>
            <a:pPr marL="0" indent="0" algn="r">
              <a:lnSpc>
                <a:spcPct val="120000"/>
              </a:lnSpc>
              <a:spcBef>
                <a:spcPct val="0"/>
              </a:spcBef>
              <a:spcAft>
                <a:spcPts val="600"/>
              </a:spcAft>
              <a:buNone/>
            </a:pPr>
            <a:r>
              <a:rPr lang="en-US" altLang="en-US" sz="3000" dirty="0">
                <a:latin typeface="Century Gothic" panose="020B0502020202020204" pitchFamily="34" charset="0"/>
              </a:rPr>
              <a:t>John Hattie</a:t>
            </a:r>
          </a:p>
          <a:p>
            <a:pPr marL="0" indent="0" algn="r">
              <a:lnSpc>
                <a:spcPct val="120000"/>
              </a:lnSpc>
              <a:spcBef>
                <a:spcPct val="0"/>
              </a:spcBef>
              <a:buNone/>
            </a:pPr>
            <a:r>
              <a:rPr lang="en-US" altLang="en-US" sz="2000" i="1" dirty="0">
                <a:latin typeface="Century Gothic" panose="020B0502020202020204" pitchFamily="34" charset="0"/>
              </a:rPr>
              <a:t>Visible Learning: A Synthesis of Over 800 </a:t>
            </a:r>
          </a:p>
          <a:p>
            <a:pPr marL="0" indent="0" algn="r">
              <a:lnSpc>
                <a:spcPct val="120000"/>
              </a:lnSpc>
              <a:spcBef>
                <a:spcPct val="0"/>
              </a:spcBef>
              <a:buNone/>
            </a:pPr>
            <a:r>
              <a:rPr lang="en-US" altLang="en-US" sz="2000" i="1" dirty="0">
                <a:latin typeface="Century Gothic" panose="020B0502020202020204" pitchFamily="34" charset="0"/>
              </a:rPr>
              <a:t>meta-Analyses Relating to Achievement, 2008</a:t>
            </a:r>
          </a:p>
          <a:p>
            <a:pPr marL="0" indent="0">
              <a:buNone/>
            </a:pPr>
            <a:endParaRPr lang="en-US" altLang="en-US" sz="3200" dirty="0">
              <a:latin typeface="Century Gothic" panose="020B0502020202020204" pitchFamily="34" charset="0"/>
            </a:endParaRPr>
          </a:p>
        </p:txBody>
      </p:sp>
    </p:spTree>
    <p:extLst>
      <p:ext uri="{BB962C8B-B14F-4D97-AF65-F5344CB8AC3E}">
        <p14:creationId xmlns:p14="http://schemas.microsoft.com/office/powerpoint/2010/main" val="893024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838200" y="92756"/>
            <a:ext cx="10515600" cy="1325563"/>
          </a:xfrm>
        </p:spPr>
        <p:txBody>
          <a:bodyPr>
            <a:normAutofit/>
          </a:bodyPr>
          <a:lstStyle/>
          <a:p>
            <a:pPr eaLnBrk="1" hangingPunct="1"/>
            <a:r>
              <a:rPr lang="en-US" dirty="0">
                <a:latin typeface="Century Gothic" panose="020B0502020202020204" pitchFamily="34" charset="0"/>
              </a:rPr>
              <a:t>Student Reflection</a:t>
            </a:r>
          </a:p>
        </p:txBody>
      </p:sp>
      <p:pic>
        <p:nvPicPr>
          <p:cNvPr id="6" name="Picture 10"/>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2183257" y="1632914"/>
            <a:ext cx="7968971" cy="31735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extBox 6"/>
          <p:cNvSpPr txBox="1"/>
          <p:nvPr/>
        </p:nvSpPr>
        <p:spPr>
          <a:xfrm>
            <a:off x="1843089" y="4816345"/>
            <a:ext cx="9278297" cy="954107"/>
          </a:xfrm>
          <a:prstGeom prst="rect">
            <a:avLst/>
          </a:prstGeom>
          <a:noFill/>
        </p:spPr>
        <p:txBody>
          <a:bodyPr wrap="square" rtlCol="0">
            <a:spAutoFit/>
          </a:bodyPr>
          <a:lstStyle/>
          <a:p>
            <a:pPr defTabSz="457200">
              <a:defRPr/>
            </a:pPr>
            <a:r>
              <a:rPr lang="en-US" sz="2800" dirty="0">
                <a:solidFill>
                  <a:srgbClr val="000000"/>
                </a:solidFill>
                <a:latin typeface="Century Gothic" panose="020B0502020202020204" pitchFamily="34" charset="0"/>
              </a:rPr>
              <a:t>“The way it made me feel was smart because I was asking good questions and giving good answers.”</a:t>
            </a:r>
          </a:p>
        </p:txBody>
      </p:sp>
      <p:sp>
        <p:nvSpPr>
          <p:cNvPr id="8" name="TextBox 7"/>
          <p:cNvSpPr txBox="1"/>
          <p:nvPr/>
        </p:nvSpPr>
        <p:spPr>
          <a:xfrm>
            <a:off x="3897392" y="5683201"/>
            <a:ext cx="6254837" cy="400110"/>
          </a:xfrm>
          <a:prstGeom prst="rect">
            <a:avLst/>
          </a:prstGeom>
          <a:noFill/>
        </p:spPr>
        <p:txBody>
          <a:bodyPr wrap="square" rtlCol="0">
            <a:spAutoFit/>
          </a:bodyPr>
          <a:lstStyle/>
          <a:p>
            <a:pPr algn="r" defTabSz="457200">
              <a:defRPr/>
            </a:pPr>
            <a:r>
              <a:rPr lang="en-US" sz="2000" dirty="0">
                <a:solidFill>
                  <a:prstClr val="black"/>
                </a:solidFill>
                <a:latin typeface="Century Gothic" panose="020B0502020202020204" pitchFamily="34" charset="0"/>
              </a:rPr>
              <a:t>-Boston 9</a:t>
            </a:r>
            <a:r>
              <a:rPr lang="en-US" sz="2000" baseline="30000" dirty="0">
                <a:solidFill>
                  <a:prstClr val="black"/>
                </a:solidFill>
                <a:latin typeface="Century Gothic" panose="020B0502020202020204" pitchFamily="34" charset="0"/>
              </a:rPr>
              <a:t>th</a:t>
            </a:r>
            <a:r>
              <a:rPr lang="en-US" sz="2000" dirty="0">
                <a:solidFill>
                  <a:prstClr val="black"/>
                </a:solidFill>
                <a:latin typeface="Century Gothic" panose="020B0502020202020204" pitchFamily="34" charset="0"/>
              </a:rPr>
              <a:t> grade summer school student</a:t>
            </a:r>
          </a:p>
        </p:txBody>
      </p:sp>
    </p:spTree>
    <p:extLst>
      <p:ext uri="{BB962C8B-B14F-4D97-AF65-F5344CB8AC3E}">
        <p14:creationId xmlns:p14="http://schemas.microsoft.com/office/powerpoint/2010/main" val="30859864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p:cNvSpPr>
            <a:spLocks noGrp="1"/>
          </p:cNvSpPr>
          <p:nvPr>
            <p:ph type="title"/>
          </p:nvPr>
        </p:nvSpPr>
        <p:spPr/>
        <p:txBody>
          <a:bodyPr>
            <a:noAutofit/>
          </a:bodyPr>
          <a:lstStyle/>
          <a:p>
            <a:r>
              <a:rPr lang="en-US" altLang="en-US" dirty="0">
                <a:latin typeface="Century Gothic" panose="020B0502020202020204" pitchFamily="34" charset="0"/>
              </a:rPr>
              <a:t>Today’s Agenda</a:t>
            </a:r>
          </a:p>
        </p:txBody>
      </p:sp>
      <p:sp>
        <p:nvSpPr>
          <p:cNvPr id="3" name="Content Placeholder 2"/>
          <p:cNvSpPr>
            <a:spLocks noGrp="1"/>
          </p:cNvSpPr>
          <p:nvPr>
            <p:ph idx="1"/>
          </p:nvPr>
        </p:nvSpPr>
        <p:spPr>
          <a:xfrm>
            <a:off x="838203" y="1398343"/>
            <a:ext cx="10755087" cy="4479944"/>
          </a:xfrm>
        </p:spPr>
        <p:txBody>
          <a:bodyPr>
            <a:noAutofit/>
          </a:bodyPr>
          <a:lstStyle/>
          <a:p>
            <a:pPr marL="457200" lvl="0" indent="-406400">
              <a:lnSpc>
                <a:spcPct val="100000"/>
              </a:lnSpc>
              <a:spcBef>
                <a:spcPts val="0"/>
              </a:spcBef>
              <a:spcAft>
                <a:spcPts val="1200"/>
              </a:spcAft>
              <a:buSzPts val="2800"/>
              <a:buFont typeface="Rockwell"/>
              <a:buAutoNum type="arabicParenR"/>
            </a:pPr>
            <a:r>
              <a:rPr lang="en-US" dirty="0">
                <a:solidFill>
                  <a:schemeClr val="dk1"/>
                </a:solidFill>
                <a:latin typeface="Century Gothic" panose="020B0502020202020204" pitchFamily="34" charset="0"/>
              </a:rPr>
              <a:t>Welcome &amp; Community Building</a:t>
            </a:r>
          </a:p>
          <a:p>
            <a:pPr marL="457200" lvl="0" indent="-406400">
              <a:lnSpc>
                <a:spcPct val="100000"/>
              </a:lnSpc>
              <a:spcBef>
                <a:spcPts val="0"/>
              </a:spcBef>
              <a:spcAft>
                <a:spcPts val="1200"/>
              </a:spcAft>
              <a:buSzPts val="2800"/>
              <a:buFont typeface="Rockwell"/>
              <a:buAutoNum type="arabicParenR"/>
            </a:pPr>
            <a:r>
              <a:rPr lang="en-US" dirty="0">
                <a:solidFill>
                  <a:schemeClr val="dk1"/>
                </a:solidFill>
                <a:latin typeface="Century Gothic" panose="020B0502020202020204" pitchFamily="34" charset="0"/>
              </a:rPr>
              <a:t>Why Spend Time on Teaching the Skill of Question Formulation? </a:t>
            </a:r>
            <a:endParaRPr lang="en-US" dirty="0">
              <a:latin typeface="Century Gothic" panose="020B0502020202020204" pitchFamily="34" charset="0"/>
            </a:endParaRPr>
          </a:p>
          <a:p>
            <a:pPr marL="457200" lvl="0" indent="-406400">
              <a:lnSpc>
                <a:spcPct val="100000"/>
              </a:lnSpc>
              <a:spcBef>
                <a:spcPts val="0"/>
              </a:spcBef>
              <a:spcAft>
                <a:spcPts val="1200"/>
              </a:spcAft>
              <a:buSzPts val="2800"/>
              <a:buFont typeface="Rockwell"/>
              <a:buAutoNum type="arabicParenR"/>
            </a:pPr>
            <a:r>
              <a:rPr lang="en-US" b="1" dirty="0">
                <a:solidFill>
                  <a:schemeClr val="dk1"/>
                </a:solidFill>
                <a:latin typeface="Century Gothic" panose="020B0502020202020204" pitchFamily="34" charset="0"/>
              </a:rPr>
              <a:t>Collaborative Learning with the Question Formulation Technique (QFT)</a:t>
            </a:r>
            <a:endParaRPr lang="en-US" b="1" dirty="0">
              <a:latin typeface="Century Gothic" panose="020B0502020202020204" pitchFamily="34" charset="0"/>
            </a:endParaRPr>
          </a:p>
          <a:p>
            <a:pPr marL="457200" lvl="0" indent="-406400">
              <a:lnSpc>
                <a:spcPct val="100000"/>
              </a:lnSpc>
              <a:spcBef>
                <a:spcPts val="0"/>
              </a:spcBef>
              <a:spcAft>
                <a:spcPts val="1200"/>
              </a:spcAft>
              <a:buSzPts val="2800"/>
              <a:buFont typeface="Rockwell"/>
              <a:buAutoNum type="arabicParenR"/>
            </a:pPr>
            <a:r>
              <a:rPr lang="en-US" dirty="0">
                <a:solidFill>
                  <a:schemeClr val="dk1"/>
                </a:solidFill>
                <a:latin typeface="Century Gothic" panose="020B0502020202020204" pitchFamily="34" charset="0"/>
              </a:rPr>
              <a:t>Explore Real Classroom Examples &amp; Applications</a:t>
            </a:r>
            <a:endParaRPr lang="en-US" dirty="0">
              <a:latin typeface="Century Gothic" panose="020B0502020202020204" pitchFamily="34" charset="0"/>
            </a:endParaRPr>
          </a:p>
          <a:p>
            <a:pPr marL="457200" indent="-406400">
              <a:lnSpc>
                <a:spcPct val="100000"/>
              </a:lnSpc>
              <a:spcBef>
                <a:spcPts val="0"/>
              </a:spcBef>
              <a:spcAft>
                <a:spcPts val="1200"/>
              </a:spcAft>
              <a:buSzPts val="2800"/>
              <a:buFont typeface="Rockwell"/>
              <a:buAutoNum type="arabicParenR"/>
            </a:pPr>
            <a:r>
              <a:rPr lang="en-US" dirty="0">
                <a:latin typeface="Century Gothic" panose="020B0502020202020204" pitchFamily="34" charset="0"/>
              </a:rPr>
              <a:t>Begin Planning Your Own QFT Lesson </a:t>
            </a:r>
          </a:p>
          <a:p>
            <a:pPr marL="457200" indent="-406400">
              <a:lnSpc>
                <a:spcPct val="100000"/>
              </a:lnSpc>
              <a:spcBef>
                <a:spcPts val="0"/>
              </a:spcBef>
              <a:spcAft>
                <a:spcPts val="1200"/>
              </a:spcAft>
              <a:buSzPts val="2800"/>
              <a:buFont typeface="Rockwell"/>
              <a:buAutoNum type="arabicParenR"/>
            </a:pPr>
            <a:r>
              <a:rPr lang="en-US" dirty="0">
                <a:solidFill>
                  <a:schemeClr val="dk1"/>
                </a:solidFill>
                <a:latin typeface="Century Gothic" panose="020B0502020202020204" pitchFamily="34" charset="0"/>
              </a:rPr>
              <a:t>Why is Question Formulation Important Now?</a:t>
            </a:r>
          </a:p>
          <a:p>
            <a:pPr marL="457200" lvl="0" indent="-406400">
              <a:lnSpc>
                <a:spcPct val="100000"/>
              </a:lnSpc>
              <a:spcBef>
                <a:spcPts val="0"/>
              </a:spcBef>
              <a:spcAft>
                <a:spcPts val="1200"/>
              </a:spcAft>
              <a:buSzPts val="2800"/>
              <a:buFont typeface="Rockwell"/>
              <a:buAutoNum type="arabicParenR"/>
            </a:pPr>
            <a:r>
              <a:rPr lang="en-US" dirty="0">
                <a:solidFill>
                  <a:schemeClr val="dk1"/>
                </a:solidFill>
                <a:latin typeface="Century Gothic" panose="020B0502020202020204" pitchFamily="34" charset="0"/>
              </a:rPr>
              <a:t>Closing Thoughts and Preparing for Day 2</a:t>
            </a:r>
          </a:p>
          <a:p>
            <a:pPr marL="0" indent="0">
              <a:buNone/>
              <a:defRPr/>
            </a:pPr>
            <a:endParaRPr lang="en-US" sz="3200" dirty="0">
              <a:latin typeface="Century Gothic" panose="020B0502020202020204" pitchFamily="34" charset="0"/>
            </a:endParaRPr>
          </a:p>
        </p:txBody>
      </p:sp>
    </p:spTree>
    <p:extLst>
      <p:ext uri="{BB962C8B-B14F-4D97-AF65-F5344CB8AC3E}">
        <p14:creationId xmlns:p14="http://schemas.microsoft.com/office/powerpoint/2010/main" val="20802359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itle 1"/>
          <p:cNvSpPr>
            <a:spLocks noGrp="1"/>
          </p:cNvSpPr>
          <p:nvPr>
            <p:ph type="title"/>
          </p:nvPr>
        </p:nvSpPr>
        <p:spPr>
          <a:xfrm>
            <a:off x="774915" y="4797333"/>
            <a:ext cx="11046644" cy="1381126"/>
          </a:xfrm>
        </p:spPr>
        <p:txBody>
          <a:bodyPr>
            <a:normAutofit/>
          </a:bodyPr>
          <a:lstStyle/>
          <a:p>
            <a:pPr fontAlgn="base"/>
            <a:r>
              <a:rPr lang="en-US" sz="4400" dirty="0">
                <a:solidFill>
                  <a:schemeClr val="tx2"/>
                </a:solidFill>
                <a:latin typeface="Century Gothic" panose="020B0502020202020204" pitchFamily="34" charset="0"/>
              </a:rPr>
              <a:t>Collaborative Learning with the Question Formulation Technique (QFT)</a:t>
            </a:r>
          </a:p>
        </p:txBody>
      </p:sp>
      <p:pic>
        <p:nvPicPr>
          <p:cNvPr id="5" name="Picture 4"/>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828802" y="467722"/>
            <a:ext cx="5818217" cy="3822932"/>
          </a:xfrm>
          <a:prstGeom prst="rect">
            <a:avLst/>
          </a:prstGeom>
        </p:spPr>
      </p:pic>
      <p:cxnSp>
        <p:nvCxnSpPr>
          <p:cNvPr id="4" name="Straight Connector 3"/>
          <p:cNvCxnSpPr/>
          <p:nvPr/>
        </p:nvCxnSpPr>
        <p:spPr>
          <a:xfrm>
            <a:off x="774917" y="6310497"/>
            <a:ext cx="10625279"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77006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7891" y="137747"/>
            <a:ext cx="11107385" cy="1325563"/>
          </a:xfrm>
        </p:spPr>
        <p:txBody>
          <a:bodyPr>
            <a:normAutofit/>
          </a:bodyPr>
          <a:lstStyle/>
          <a:p>
            <a:pPr lvl="0"/>
            <a:r>
              <a:rPr lang="en-US" altLang="en-US" sz="3600" dirty="0">
                <a:latin typeface="Century Gothic" panose="020B0502020202020204" pitchFamily="34" charset="0"/>
                <a:ea typeface="MS PGothic" pitchFamily="34" charset="-128"/>
              </a:rPr>
              <a:t>The Question Formulation Technique (QFT)</a:t>
            </a:r>
            <a:endParaRPr lang="en-US" sz="3600" dirty="0">
              <a:latin typeface="Century Gothic" panose="020B0502020202020204" pitchFamily="34" charset="0"/>
            </a:endParaRPr>
          </a:p>
        </p:txBody>
      </p:sp>
      <p:sp>
        <p:nvSpPr>
          <p:cNvPr id="3" name="Content Placeholder 2"/>
          <p:cNvSpPr>
            <a:spLocks noGrp="1"/>
          </p:cNvSpPr>
          <p:nvPr>
            <p:ph idx="1"/>
          </p:nvPr>
        </p:nvSpPr>
        <p:spPr>
          <a:xfrm>
            <a:off x="772703" y="1619671"/>
            <a:ext cx="10440788" cy="3306892"/>
          </a:xfrm>
        </p:spPr>
        <p:txBody>
          <a:bodyPr>
            <a:noAutofit/>
          </a:bodyPr>
          <a:lstStyle/>
          <a:p>
            <a:pPr marL="228600" lvl="1" indent="0" eaLnBrk="0" fontAlgn="base" hangingPunct="0">
              <a:spcAft>
                <a:spcPts val="1800"/>
              </a:spcAft>
              <a:buClr>
                <a:srgbClr val="297FD5"/>
              </a:buClr>
              <a:buNone/>
            </a:pPr>
            <a:r>
              <a:rPr lang="en-US" altLang="en-US" sz="3200" b="1" dirty="0">
                <a:latin typeface="Century Gothic" panose="020B0502020202020204" pitchFamily="34" charset="0"/>
              </a:rPr>
              <a:t>Individuals learn to:</a:t>
            </a:r>
          </a:p>
          <a:p>
            <a:pPr lvl="1" eaLnBrk="0" fontAlgn="base" hangingPunct="0">
              <a:spcAft>
                <a:spcPts val="1800"/>
              </a:spcAft>
              <a:buClr>
                <a:schemeClr val="tx2"/>
              </a:buClr>
              <a:buFont typeface="Wingdings" panose="05000000000000000000" pitchFamily="2" charset="2"/>
              <a:buChar char="§"/>
            </a:pPr>
            <a:r>
              <a:rPr lang="en-US" altLang="en-US" sz="3200" b="1" dirty="0">
                <a:latin typeface="Century Gothic" panose="020B0502020202020204" pitchFamily="34" charset="0"/>
              </a:rPr>
              <a:t>Produce</a:t>
            </a:r>
            <a:r>
              <a:rPr lang="en-US" altLang="en-US" sz="3200" dirty="0">
                <a:latin typeface="Century Gothic" panose="020B0502020202020204" pitchFamily="34" charset="0"/>
              </a:rPr>
              <a:t> their own questions</a:t>
            </a:r>
          </a:p>
          <a:p>
            <a:pPr lvl="1" eaLnBrk="0" fontAlgn="base" hangingPunct="0">
              <a:spcAft>
                <a:spcPts val="1800"/>
              </a:spcAft>
              <a:buClr>
                <a:schemeClr val="tx2"/>
              </a:buClr>
              <a:buFont typeface="Wingdings" panose="05000000000000000000" pitchFamily="2" charset="2"/>
              <a:buChar char="§"/>
            </a:pPr>
            <a:r>
              <a:rPr lang="en-US" altLang="en-US" sz="3200" b="1" dirty="0">
                <a:latin typeface="Century Gothic" panose="020B0502020202020204" pitchFamily="34" charset="0"/>
              </a:rPr>
              <a:t>Improve</a:t>
            </a:r>
            <a:r>
              <a:rPr lang="en-US" altLang="en-US" sz="3200" dirty="0">
                <a:latin typeface="Century Gothic" panose="020B0502020202020204" pitchFamily="34" charset="0"/>
              </a:rPr>
              <a:t> their questions </a:t>
            </a:r>
          </a:p>
          <a:p>
            <a:pPr lvl="1" eaLnBrk="0" fontAlgn="base" hangingPunct="0">
              <a:spcAft>
                <a:spcPts val="1800"/>
              </a:spcAft>
              <a:buClr>
                <a:schemeClr val="tx2"/>
              </a:buClr>
              <a:buFont typeface="Wingdings" panose="05000000000000000000" pitchFamily="2" charset="2"/>
              <a:buChar char="§"/>
            </a:pPr>
            <a:r>
              <a:rPr lang="en-US" altLang="en-US" sz="3200" b="1" dirty="0">
                <a:latin typeface="Century Gothic" panose="020B0502020202020204" pitchFamily="34" charset="0"/>
              </a:rPr>
              <a:t>Strategize</a:t>
            </a:r>
            <a:r>
              <a:rPr lang="en-US" altLang="en-US" sz="3200" dirty="0">
                <a:latin typeface="Century Gothic" panose="020B0502020202020204" pitchFamily="34" charset="0"/>
              </a:rPr>
              <a:t> on how to use their questions</a:t>
            </a:r>
          </a:p>
          <a:p>
            <a:pPr lvl="1" eaLnBrk="0" fontAlgn="base" hangingPunct="0">
              <a:spcAft>
                <a:spcPts val="1800"/>
              </a:spcAft>
              <a:buClr>
                <a:schemeClr val="tx2"/>
              </a:buClr>
              <a:buFont typeface="Wingdings" panose="05000000000000000000" pitchFamily="2" charset="2"/>
              <a:buChar char="§"/>
            </a:pPr>
            <a:r>
              <a:rPr lang="en-US" altLang="en-US" sz="3200" b="1" dirty="0">
                <a:latin typeface="Century Gothic" panose="020B0502020202020204" pitchFamily="34" charset="0"/>
              </a:rPr>
              <a:t>Reflect</a:t>
            </a:r>
            <a:r>
              <a:rPr lang="en-US" altLang="en-US" sz="3200" dirty="0">
                <a:latin typeface="Century Gothic" panose="020B0502020202020204" pitchFamily="34" charset="0"/>
              </a:rPr>
              <a:t> on what they have learned and how they learned it</a:t>
            </a:r>
          </a:p>
          <a:p>
            <a:endParaRPr lang="en" sz="3200" dirty="0">
              <a:latin typeface="Century Gothic" panose="020B0502020202020204" pitchFamily="34" charset="0"/>
            </a:endParaRPr>
          </a:p>
          <a:p>
            <a:endParaRPr lang="en-US" sz="3200" dirty="0">
              <a:latin typeface="Century Gothic" panose="020B0502020202020204" pitchFamily="34" charset="0"/>
            </a:endParaRPr>
          </a:p>
        </p:txBody>
      </p:sp>
    </p:spTree>
    <p:extLst>
      <p:ext uri="{BB962C8B-B14F-4D97-AF65-F5344CB8AC3E}">
        <p14:creationId xmlns:p14="http://schemas.microsoft.com/office/powerpoint/2010/main" val="11253614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Title 1"/>
          <p:cNvSpPr>
            <a:spLocks noGrp="1"/>
          </p:cNvSpPr>
          <p:nvPr>
            <p:ph type="title"/>
          </p:nvPr>
        </p:nvSpPr>
        <p:spPr/>
        <p:txBody>
          <a:bodyPr>
            <a:normAutofit/>
          </a:bodyPr>
          <a:lstStyle/>
          <a:p>
            <a:pPr eaLnBrk="1" hangingPunct="1"/>
            <a:r>
              <a:rPr lang="en-US" altLang="en-US" dirty="0">
                <a:latin typeface="Century Gothic" panose="020B0502020202020204" pitchFamily="34" charset="0"/>
              </a:rPr>
              <a:t>Rules for Producing Questions</a:t>
            </a:r>
          </a:p>
        </p:txBody>
      </p:sp>
      <p:sp>
        <p:nvSpPr>
          <p:cNvPr id="5" name="Rounded Rectangle 11"/>
          <p:cNvSpPr>
            <a:spLocks noChangeArrowheads="1"/>
          </p:cNvSpPr>
          <p:nvPr/>
        </p:nvSpPr>
        <p:spPr bwMode="auto">
          <a:xfrm>
            <a:off x="838203" y="2161791"/>
            <a:ext cx="10515599" cy="3044690"/>
          </a:xfrm>
          <a:prstGeom prst="roundRect">
            <a:avLst>
              <a:gd name="adj" fmla="val 16667"/>
            </a:avLst>
          </a:prstGeom>
          <a:solidFill>
            <a:schemeClr val="accent1">
              <a:lumMod val="20000"/>
              <a:lumOff val="80000"/>
            </a:schemeClr>
          </a:solidFill>
          <a:ln/>
        </p:spPr>
        <p:style>
          <a:lnRef idx="2">
            <a:schemeClr val="accent3">
              <a:shade val="50000"/>
            </a:schemeClr>
          </a:lnRef>
          <a:fillRef idx="1">
            <a:schemeClr val="accent3"/>
          </a:fillRef>
          <a:effectRef idx="0">
            <a:schemeClr val="accent3"/>
          </a:effectRef>
          <a:fontRef idx="minor">
            <a:schemeClr val="lt1"/>
          </a:fontRef>
        </p:style>
        <p:txBody>
          <a:bodyPr/>
          <a:lstStyle>
            <a:lvl1pPr marL="222250" indent="-222250">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fontAlgn="base">
              <a:spcBef>
                <a:spcPct val="0"/>
              </a:spcBef>
              <a:spcAft>
                <a:spcPts val="1800"/>
              </a:spcAft>
              <a:defRPr/>
            </a:pPr>
            <a:r>
              <a:rPr lang="en-US" altLang="en-US" sz="3200" dirty="0">
                <a:latin typeface="Century Gothic" panose="020B0502020202020204" pitchFamily="34" charset="0"/>
              </a:rPr>
              <a:t>1. Ask as many questions as you can</a:t>
            </a:r>
          </a:p>
          <a:p>
            <a:pPr fontAlgn="base">
              <a:spcBef>
                <a:spcPct val="0"/>
              </a:spcBef>
              <a:spcAft>
                <a:spcPts val="1800"/>
              </a:spcAft>
              <a:defRPr/>
            </a:pPr>
            <a:r>
              <a:rPr lang="en-US" altLang="en-US" sz="3200" dirty="0">
                <a:latin typeface="Century Gothic" panose="020B0502020202020204" pitchFamily="34" charset="0"/>
              </a:rPr>
              <a:t>2. Do not stop to answer, judge, or discuss</a:t>
            </a:r>
          </a:p>
          <a:p>
            <a:pPr fontAlgn="base">
              <a:spcBef>
                <a:spcPct val="0"/>
              </a:spcBef>
              <a:spcAft>
                <a:spcPts val="1800"/>
              </a:spcAft>
              <a:defRPr/>
            </a:pPr>
            <a:r>
              <a:rPr lang="en-US" altLang="en-US" sz="3200" dirty="0">
                <a:latin typeface="Century Gothic" panose="020B0502020202020204" pitchFamily="34" charset="0"/>
              </a:rPr>
              <a:t>3. Write down every question exactly as stated</a:t>
            </a:r>
          </a:p>
          <a:p>
            <a:pPr fontAlgn="base">
              <a:spcBef>
                <a:spcPct val="0"/>
              </a:spcBef>
              <a:spcAft>
                <a:spcPts val="1800"/>
              </a:spcAft>
              <a:defRPr/>
            </a:pPr>
            <a:r>
              <a:rPr lang="en-US" altLang="en-US" sz="3200" dirty="0">
                <a:latin typeface="Century Gothic" panose="020B0502020202020204" pitchFamily="34" charset="0"/>
              </a:rPr>
              <a:t>4. Change any statements into questions</a:t>
            </a:r>
          </a:p>
          <a:p>
            <a:pPr algn="ctr" fontAlgn="base">
              <a:spcBef>
                <a:spcPct val="0"/>
              </a:spcBef>
              <a:spcAft>
                <a:spcPts val="1800"/>
              </a:spcAft>
              <a:defRPr/>
            </a:pPr>
            <a:endParaRPr lang="en-US" altLang="en-US" sz="3200"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27602244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itle 1"/>
          <p:cNvSpPr>
            <a:spLocks noGrp="1"/>
          </p:cNvSpPr>
          <p:nvPr>
            <p:ph type="title"/>
          </p:nvPr>
        </p:nvSpPr>
        <p:spPr>
          <a:xfrm>
            <a:off x="747408" y="249026"/>
            <a:ext cx="10515600" cy="1325563"/>
          </a:xfrm>
        </p:spPr>
        <p:txBody>
          <a:bodyPr>
            <a:normAutofit/>
          </a:bodyPr>
          <a:lstStyle/>
          <a:p>
            <a:pPr eaLnBrk="1" hangingPunct="1"/>
            <a:r>
              <a:rPr lang="en-US" altLang="en-US" dirty="0">
                <a:latin typeface="Century Gothic" panose="020B0502020202020204" pitchFamily="34" charset="0"/>
              </a:rPr>
              <a:t>Produce Questions</a:t>
            </a:r>
          </a:p>
        </p:txBody>
      </p:sp>
      <p:sp>
        <p:nvSpPr>
          <p:cNvPr id="102403" name="Content Placeholder 2"/>
          <p:cNvSpPr>
            <a:spLocks noGrp="1"/>
          </p:cNvSpPr>
          <p:nvPr>
            <p:ph idx="1"/>
          </p:nvPr>
        </p:nvSpPr>
        <p:spPr>
          <a:xfrm>
            <a:off x="838200" y="1825625"/>
            <a:ext cx="10515600" cy="3746016"/>
          </a:xfrm>
        </p:spPr>
        <p:txBody>
          <a:bodyPr>
            <a:normAutofit fontScale="92500" lnSpcReduction="20000"/>
          </a:bodyPr>
          <a:lstStyle/>
          <a:p>
            <a:pPr marL="514350" indent="-514350">
              <a:buFont typeface="Wingdings" panose="05000000000000000000" pitchFamily="2" charset="2"/>
              <a:buAutoNum type="arabicPeriod"/>
            </a:pPr>
            <a:r>
              <a:rPr lang="en-US" altLang="en-US" sz="3900" dirty="0">
                <a:solidFill>
                  <a:srgbClr val="000000"/>
                </a:solidFill>
                <a:latin typeface="Century Gothic" panose="020B0502020202020204" pitchFamily="34" charset="0"/>
              </a:rPr>
              <a:t>Ask Questions</a:t>
            </a:r>
          </a:p>
          <a:p>
            <a:pPr marL="514350" indent="-514350">
              <a:buFont typeface="Wingdings" panose="05000000000000000000" pitchFamily="2" charset="2"/>
              <a:buAutoNum type="arabicPeriod"/>
            </a:pPr>
            <a:r>
              <a:rPr lang="en-US" altLang="en-US" sz="3900" dirty="0">
                <a:solidFill>
                  <a:srgbClr val="000000"/>
                </a:solidFill>
                <a:latin typeface="Century Gothic" panose="020B0502020202020204" pitchFamily="34" charset="0"/>
              </a:rPr>
              <a:t>Follow the Rules</a:t>
            </a:r>
          </a:p>
          <a:p>
            <a:pPr lvl="3" eaLnBrk="1" hangingPunct="1">
              <a:lnSpc>
                <a:spcPct val="90000"/>
              </a:lnSpc>
            </a:pPr>
            <a:r>
              <a:rPr lang="en-US" altLang="en-US" sz="3500" dirty="0">
                <a:latin typeface="Century Gothic" panose="020B0502020202020204" pitchFamily="34" charset="0"/>
              </a:rPr>
              <a:t>Ask as many questions as you can.</a:t>
            </a:r>
          </a:p>
          <a:p>
            <a:pPr lvl="3" eaLnBrk="1" hangingPunct="1">
              <a:lnSpc>
                <a:spcPct val="90000"/>
              </a:lnSpc>
            </a:pPr>
            <a:r>
              <a:rPr lang="en-US" altLang="en-US" sz="3500" dirty="0">
                <a:latin typeface="Century Gothic" panose="020B0502020202020204" pitchFamily="34" charset="0"/>
              </a:rPr>
              <a:t>Do not stop to answer, judge, or discuss.</a:t>
            </a:r>
          </a:p>
          <a:p>
            <a:pPr lvl="3" eaLnBrk="1" hangingPunct="1">
              <a:lnSpc>
                <a:spcPct val="90000"/>
              </a:lnSpc>
            </a:pPr>
            <a:r>
              <a:rPr lang="en-US" altLang="en-US" sz="3500" dirty="0">
                <a:latin typeface="Century Gothic" panose="020B0502020202020204" pitchFamily="34" charset="0"/>
              </a:rPr>
              <a:t>Write down every question exactly as it was stated.</a:t>
            </a:r>
          </a:p>
          <a:p>
            <a:pPr lvl="3" eaLnBrk="1" hangingPunct="1">
              <a:lnSpc>
                <a:spcPct val="90000"/>
              </a:lnSpc>
            </a:pPr>
            <a:r>
              <a:rPr lang="en-US" altLang="en-US" sz="3500" dirty="0">
                <a:latin typeface="Century Gothic" panose="020B0502020202020204" pitchFamily="34" charset="0"/>
              </a:rPr>
              <a:t>Change any statements into questions.</a:t>
            </a:r>
          </a:p>
          <a:p>
            <a:pPr marL="514350" indent="-514350">
              <a:buFont typeface="Wingdings" panose="05000000000000000000" pitchFamily="2" charset="2"/>
              <a:buAutoNum type="arabicPeriod"/>
            </a:pPr>
            <a:r>
              <a:rPr lang="en-US" altLang="en-US" sz="3900" dirty="0">
                <a:solidFill>
                  <a:srgbClr val="000000"/>
                </a:solidFill>
                <a:latin typeface="Century Gothic" panose="020B0502020202020204" pitchFamily="34" charset="0"/>
              </a:rPr>
              <a:t>Number the Questions</a:t>
            </a:r>
          </a:p>
          <a:p>
            <a:pPr marL="514350" indent="-514350" algn="ctr">
              <a:buFont typeface="Wingdings" panose="05000000000000000000" pitchFamily="2" charset="2"/>
              <a:buAutoNum type="arabicPeriod"/>
            </a:pPr>
            <a:endParaRPr lang="en-US" altLang="en-US" dirty="0">
              <a:latin typeface="Century Gothic" panose="020B0502020202020204" pitchFamily="34" charset="0"/>
            </a:endParaRPr>
          </a:p>
        </p:txBody>
      </p:sp>
    </p:spTree>
    <p:extLst>
      <p:ext uri="{BB962C8B-B14F-4D97-AF65-F5344CB8AC3E}">
        <p14:creationId xmlns:p14="http://schemas.microsoft.com/office/powerpoint/2010/main" val="14917502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itle 1"/>
          <p:cNvSpPr>
            <a:spLocks noGrp="1"/>
          </p:cNvSpPr>
          <p:nvPr>
            <p:ph type="title"/>
          </p:nvPr>
        </p:nvSpPr>
        <p:spPr>
          <a:xfrm>
            <a:off x="736503" y="222455"/>
            <a:ext cx="10515600" cy="1325563"/>
          </a:xfrm>
        </p:spPr>
        <p:txBody>
          <a:bodyPr>
            <a:normAutofit/>
          </a:bodyPr>
          <a:lstStyle/>
          <a:p>
            <a:pPr eaLnBrk="1" hangingPunct="1"/>
            <a:r>
              <a:rPr lang="en-US" altLang="en-US" dirty="0">
                <a:latin typeface="Century Gothic" panose="020B0502020202020204" pitchFamily="34" charset="0"/>
              </a:rPr>
              <a:t>Question Focus</a:t>
            </a:r>
          </a:p>
        </p:txBody>
      </p:sp>
      <p:sp>
        <p:nvSpPr>
          <p:cNvPr id="3" name="TextBox 2"/>
          <p:cNvSpPr txBox="1"/>
          <p:nvPr/>
        </p:nvSpPr>
        <p:spPr>
          <a:xfrm>
            <a:off x="857250" y="4787205"/>
            <a:ext cx="11144250" cy="1877437"/>
          </a:xfrm>
          <a:prstGeom prst="rect">
            <a:avLst/>
          </a:prstGeom>
          <a:noFill/>
        </p:spPr>
        <p:txBody>
          <a:bodyPr wrap="square" rtlCol="0">
            <a:spAutoFit/>
          </a:bodyPr>
          <a:lstStyle/>
          <a:p>
            <a:pPr defTabSz="457200">
              <a:defRPr/>
            </a:pPr>
            <a:r>
              <a:rPr lang="en-US" sz="2800" dirty="0">
                <a:solidFill>
                  <a:prstClr val="black"/>
                </a:solidFill>
                <a:latin typeface="Century Gothic" panose="020B0502020202020204" pitchFamily="34" charset="0"/>
                <a:sym typeface="Wingdings" panose="05000000000000000000" pitchFamily="2" charset="2"/>
              </a:rPr>
              <a:t>Now, ask questions. Number the questions. Follow the rules:</a:t>
            </a:r>
          </a:p>
          <a:p>
            <a:pPr defTabSz="457200">
              <a:defRPr/>
            </a:pPr>
            <a:r>
              <a:rPr kumimoji="0" lang="en-US" sz="2800" b="0" i="0" u="none" strike="noStrike" kern="1200" cap="none" spc="0" normalizeH="0" baseline="0" noProof="0" dirty="0">
                <a:ln>
                  <a:noFill/>
                </a:ln>
                <a:solidFill>
                  <a:prstClr val="black"/>
                </a:solidFill>
                <a:effectLst/>
                <a:uLnTx/>
                <a:uFillTx/>
                <a:latin typeface="Century Gothic" panose="020B0502020202020204" pitchFamily="34" charset="0"/>
                <a:sym typeface="Wingdings" panose="05000000000000000000" pitchFamily="2" charset="2"/>
              </a:rPr>
              <a:t>			</a:t>
            </a:r>
            <a:r>
              <a:rPr kumimoji="0" lang="en-US" sz="2000" b="0" i="0" u="none" strike="noStrike" kern="1200" cap="none" spc="0" normalizeH="0" baseline="0" noProof="0" dirty="0">
                <a:ln>
                  <a:noFill/>
                </a:ln>
                <a:solidFill>
                  <a:prstClr val="black"/>
                </a:solidFill>
                <a:effectLst/>
                <a:uLnTx/>
                <a:uFillTx/>
                <a:latin typeface="Century Gothic" panose="020B0502020202020204" pitchFamily="34" charset="0"/>
                <a:sym typeface="Wingdings" panose="05000000000000000000" pitchFamily="2" charset="2"/>
              </a:rPr>
              <a:t>As</a:t>
            </a:r>
            <a:r>
              <a:rPr lang="en-US" sz="2000" dirty="0">
                <a:solidFill>
                  <a:prstClr val="black"/>
                </a:solidFill>
                <a:latin typeface="Century Gothic" panose="020B0502020202020204" pitchFamily="34" charset="0"/>
                <a:sym typeface="Wingdings" panose="05000000000000000000" pitchFamily="2" charset="2"/>
              </a:rPr>
              <a:t>k as many questions as you can.</a:t>
            </a:r>
          </a:p>
          <a:p>
            <a:pPr defTabSz="457200">
              <a:defRPr/>
            </a:pPr>
            <a:r>
              <a:rPr kumimoji="0" lang="en-US" sz="2000" b="0" i="0" u="none" strike="noStrike" kern="1200" cap="none" spc="0" normalizeH="0" baseline="0" noProof="0" dirty="0">
                <a:ln>
                  <a:noFill/>
                </a:ln>
                <a:solidFill>
                  <a:prstClr val="black"/>
                </a:solidFill>
                <a:effectLst/>
                <a:uLnTx/>
                <a:uFillTx/>
                <a:latin typeface="Century Gothic" panose="020B0502020202020204" pitchFamily="34" charset="0"/>
                <a:sym typeface="Wingdings" panose="05000000000000000000" pitchFamily="2" charset="2"/>
              </a:rPr>
              <a:t>			Don’t stop to answer, judge, or discuss.</a:t>
            </a:r>
          </a:p>
          <a:p>
            <a:pPr defTabSz="457200">
              <a:defRPr/>
            </a:pPr>
            <a:r>
              <a:rPr lang="en-US" sz="2000" dirty="0">
                <a:solidFill>
                  <a:prstClr val="black"/>
                </a:solidFill>
                <a:latin typeface="Century Gothic" panose="020B0502020202020204" pitchFamily="34" charset="0"/>
                <a:sym typeface="Wingdings" panose="05000000000000000000" pitchFamily="2" charset="2"/>
              </a:rPr>
              <a:t>			Record each question exactly as it was stated (or first came to mind).</a:t>
            </a:r>
          </a:p>
          <a:p>
            <a:pPr defTabSz="457200">
              <a:defRPr/>
            </a:pPr>
            <a:r>
              <a:rPr kumimoji="0" lang="en-US" sz="2000" b="0" i="0" u="none" strike="noStrike" kern="1200" cap="none" spc="0" normalizeH="0" baseline="0" noProof="0" dirty="0">
                <a:ln>
                  <a:noFill/>
                </a:ln>
                <a:solidFill>
                  <a:prstClr val="black"/>
                </a:solidFill>
                <a:effectLst/>
                <a:uLnTx/>
                <a:uFillTx/>
                <a:latin typeface="Century Gothic" panose="020B0502020202020204" pitchFamily="34" charset="0"/>
                <a:sym typeface="Wingdings" panose="05000000000000000000" pitchFamily="2" charset="2"/>
              </a:rPr>
              <a:t>			Change</a:t>
            </a:r>
            <a:r>
              <a:rPr kumimoji="0" lang="en-US" sz="2000" b="0" i="0" u="none" strike="noStrike" kern="1200" cap="none" spc="0" normalizeH="0" noProof="0" dirty="0">
                <a:ln>
                  <a:noFill/>
                </a:ln>
                <a:solidFill>
                  <a:prstClr val="black"/>
                </a:solidFill>
                <a:effectLst/>
                <a:uLnTx/>
                <a:uFillTx/>
                <a:latin typeface="Century Gothic" panose="020B0502020202020204" pitchFamily="34" charset="0"/>
                <a:sym typeface="Wingdings" panose="05000000000000000000" pitchFamily="2" charset="2"/>
              </a:rPr>
              <a:t> any statements into questions.</a:t>
            </a:r>
            <a:endParaRPr kumimoji="0" lang="en-US" sz="2000" b="0" i="0" u="none" strike="noStrike" kern="1200" cap="none" spc="0" normalizeH="0" baseline="0" noProof="0" dirty="0">
              <a:ln>
                <a:noFill/>
              </a:ln>
              <a:solidFill>
                <a:prstClr val="black"/>
              </a:solidFill>
              <a:effectLst/>
              <a:uLnTx/>
              <a:uFillTx/>
              <a:latin typeface="Century Gothic" panose="020B0502020202020204" pitchFamily="34" charset="0"/>
            </a:endParaRPr>
          </a:p>
        </p:txBody>
      </p:sp>
      <p:sp>
        <p:nvSpPr>
          <p:cNvPr id="2" name="TextBox 1"/>
          <p:cNvSpPr txBox="1"/>
          <p:nvPr/>
        </p:nvSpPr>
        <p:spPr>
          <a:xfrm>
            <a:off x="1614488" y="2328863"/>
            <a:ext cx="8815387" cy="1200329"/>
          </a:xfrm>
          <a:prstGeom prst="rect">
            <a:avLst/>
          </a:prstGeom>
          <a:noFill/>
        </p:spPr>
        <p:txBody>
          <a:bodyPr wrap="square" rtlCol="0">
            <a:spAutoFit/>
          </a:bodyPr>
          <a:lstStyle/>
          <a:p>
            <a:r>
              <a:rPr lang="en-US" sz="3600" dirty="0">
                <a:latin typeface="Century Gothic" panose="020B0502020202020204" pitchFamily="34" charset="0"/>
              </a:rPr>
              <a:t>Some students are not asking questions.</a:t>
            </a:r>
          </a:p>
        </p:txBody>
      </p:sp>
    </p:spTree>
    <p:extLst>
      <p:ext uri="{BB962C8B-B14F-4D97-AF65-F5344CB8AC3E}">
        <p14:creationId xmlns:p14="http://schemas.microsoft.com/office/powerpoint/2010/main" val="2903761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itle 1"/>
          <p:cNvSpPr>
            <a:spLocks noGrp="1"/>
          </p:cNvSpPr>
          <p:nvPr>
            <p:ph type="title"/>
          </p:nvPr>
        </p:nvSpPr>
        <p:spPr>
          <a:xfrm>
            <a:off x="714375" y="207056"/>
            <a:ext cx="10515600" cy="1325563"/>
          </a:xfrm>
        </p:spPr>
        <p:txBody>
          <a:bodyPr>
            <a:normAutofit/>
          </a:bodyPr>
          <a:lstStyle/>
          <a:p>
            <a:pPr eaLnBrk="1" hangingPunct="1"/>
            <a:r>
              <a:rPr lang="en-US" altLang="en-US" dirty="0">
                <a:latin typeface="Century Gothic" panose="020B0502020202020204" pitchFamily="34" charset="0"/>
              </a:rPr>
              <a:t>Categorize Questions: Closed/Open</a:t>
            </a:r>
          </a:p>
        </p:txBody>
      </p:sp>
      <p:sp>
        <p:nvSpPr>
          <p:cNvPr id="46082" name="Content Placeholder 2"/>
          <p:cNvSpPr>
            <a:spLocks noGrp="1"/>
          </p:cNvSpPr>
          <p:nvPr>
            <p:ph idx="1"/>
          </p:nvPr>
        </p:nvSpPr>
        <p:spPr>
          <a:xfrm>
            <a:off x="838200" y="1825630"/>
            <a:ext cx="10515600" cy="3622029"/>
          </a:xfrm>
        </p:spPr>
        <p:txBody>
          <a:bodyPr>
            <a:normAutofit fontScale="85000" lnSpcReduction="10000"/>
          </a:bodyPr>
          <a:lstStyle/>
          <a:p>
            <a:pPr marL="0" indent="0">
              <a:buNone/>
            </a:pPr>
            <a:r>
              <a:rPr lang="en-US" altLang="en-US" sz="3500" u="sng" dirty="0">
                <a:solidFill>
                  <a:srgbClr val="000000"/>
                </a:solidFill>
                <a:latin typeface="Century Gothic" panose="020B0502020202020204" pitchFamily="34" charset="0"/>
              </a:rPr>
              <a:t>Definitions</a:t>
            </a:r>
            <a:r>
              <a:rPr lang="en-US" altLang="en-US" sz="3500" dirty="0">
                <a:solidFill>
                  <a:srgbClr val="000000"/>
                </a:solidFill>
                <a:latin typeface="Century Gothic" panose="020B0502020202020204" pitchFamily="34" charset="0"/>
              </a:rPr>
              <a:t>: </a:t>
            </a:r>
            <a:endParaRPr lang="en-US" altLang="en-US" sz="3500" b="1" dirty="0">
              <a:solidFill>
                <a:srgbClr val="000000"/>
              </a:solidFill>
              <a:latin typeface="Century Gothic" panose="020B0502020202020204" pitchFamily="34" charset="0"/>
            </a:endParaRPr>
          </a:p>
          <a:p>
            <a:pPr lvl="1" eaLnBrk="1" hangingPunct="1">
              <a:lnSpc>
                <a:spcPct val="90000"/>
              </a:lnSpc>
            </a:pPr>
            <a:r>
              <a:rPr lang="en-US" altLang="en-US" sz="3500" b="1" dirty="0">
                <a:solidFill>
                  <a:srgbClr val="000000"/>
                </a:solidFill>
                <a:latin typeface="Century Gothic" panose="020B0502020202020204" pitchFamily="34" charset="0"/>
              </a:rPr>
              <a:t>Closed-ended </a:t>
            </a:r>
            <a:r>
              <a:rPr lang="en-US" altLang="en-US" sz="3500" dirty="0">
                <a:solidFill>
                  <a:srgbClr val="000000"/>
                </a:solidFill>
                <a:latin typeface="Century Gothic" panose="020B0502020202020204" pitchFamily="34" charset="0"/>
              </a:rPr>
              <a:t>questions can be answered with a “yes” or  “no” or with a </a:t>
            </a:r>
            <a:r>
              <a:rPr lang="en-US" altLang="en-US" sz="3500" b="1" dirty="0">
                <a:solidFill>
                  <a:srgbClr val="000000"/>
                </a:solidFill>
                <a:latin typeface="Century Gothic" panose="020B0502020202020204" pitchFamily="34" charset="0"/>
              </a:rPr>
              <a:t>one-word </a:t>
            </a:r>
            <a:r>
              <a:rPr lang="en-US" altLang="en-US" sz="3500" dirty="0">
                <a:solidFill>
                  <a:srgbClr val="000000"/>
                </a:solidFill>
                <a:latin typeface="Century Gothic" panose="020B0502020202020204" pitchFamily="34" charset="0"/>
              </a:rPr>
              <a:t>answer.</a:t>
            </a:r>
          </a:p>
          <a:p>
            <a:pPr lvl="1">
              <a:spcBef>
                <a:spcPts val="1800"/>
              </a:spcBef>
            </a:pPr>
            <a:r>
              <a:rPr lang="en-US" altLang="en-US" sz="3500" b="1" dirty="0">
                <a:solidFill>
                  <a:srgbClr val="000000"/>
                </a:solidFill>
                <a:latin typeface="Century Gothic" panose="020B0502020202020204" pitchFamily="34" charset="0"/>
              </a:rPr>
              <a:t>Open-ended</a:t>
            </a:r>
            <a:r>
              <a:rPr lang="en-US" altLang="en-US" sz="3500" dirty="0">
                <a:solidFill>
                  <a:srgbClr val="000000"/>
                </a:solidFill>
                <a:latin typeface="Century Gothic" panose="020B0502020202020204" pitchFamily="34" charset="0"/>
              </a:rPr>
              <a:t> questions require </a:t>
            </a:r>
          </a:p>
          <a:p>
            <a:pPr lvl="1">
              <a:spcBef>
                <a:spcPct val="0"/>
              </a:spcBef>
              <a:spcAft>
                <a:spcPts val="1800"/>
              </a:spcAft>
              <a:buNone/>
            </a:pPr>
            <a:r>
              <a:rPr lang="en-US" altLang="en-US" sz="3500" dirty="0">
                <a:solidFill>
                  <a:srgbClr val="000000"/>
                </a:solidFill>
                <a:latin typeface="Century Gothic" panose="020B0502020202020204" pitchFamily="34" charset="0"/>
              </a:rPr>
              <a:t>  more </a:t>
            </a:r>
            <a:r>
              <a:rPr lang="en-US" altLang="en-US" sz="3500" b="1" dirty="0">
                <a:solidFill>
                  <a:srgbClr val="000000"/>
                </a:solidFill>
                <a:latin typeface="Century Gothic" panose="020B0502020202020204" pitchFamily="34" charset="0"/>
              </a:rPr>
              <a:t>explanation</a:t>
            </a:r>
            <a:r>
              <a:rPr lang="en-US" altLang="en-US" sz="3500" dirty="0">
                <a:solidFill>
                  <a:srgbClr val="000000"/>
                </a:solidFill>
                <a:latin typeface="Century Gothic" panose="020B0502020202020204" pitchFamily="34" charset="0"/>
              </a:rPr>
              <a:t>. </a:t>
            </a:r>
          </a:p>
          <a:p>
            <a:pPr lvl="1">
              <a:spcBef>
                <a:spcPct val="0"/>
              </a:spcBef>
              <a:spcAft>
                <a:spcPts val="1800"/>
              </a:spcAft>
              <a:buNone/>
            </a:pPr>
            <a:endParaRPr lang="en-US" altLang="en-US" sz="1000" dirty="0">
              <a:solidFill>
                <a:srgbClr val="000000"/>
              </a:solidFill>
              <a:latin typeface="Century Gothic" panose="020B0502020202020204" pitchFamily="34" charset="0"/>
            </a:endParaRPr>
          </a:p>
          <a:p>
            <a:pPr marL="0" indent="0">
              <a:spcBef>
                <a:spcPct val="0"/>
              </a:spcBef>
              <a:buNone/>
            </a:pPr>
            <a:r>
              <a:rPr lang="en-US" altLang="en-US" sz="3500" u="sng" dirty="0">
                <a:solidFill>
                  <a:srgbClr val="000000"/>
                </a:solidFill>
                <a:latin typeface="Century Gothic" panose="020B0502020202020204" pitchFamily="34" charset="0"/>
              </a:rPr>
              <a:t>Directions</a:t>
            </a:r>
            <a:r>
              <a:rPr lang="en-US" altLang="en-US" sz="3500" dirty="0">
                <a:solidFill>
                  <a:srgbClr val="000000"/>
                </a:solidFill>
                <a:latin typeface="Century Gothic" panose="020B0502020202020204" pitchFamily="34" charset="0"/>
              </a:rPr>
              <a:t>: Identify your questions as closed-ended or open-ended by </a:t>
            </a:r>
            <a:r>
              <a:rPr lang="en-US" altLang="en-US" sz="3500" b="1" dirty="0">
                <a:solidFill>
                  <a:srgbClr val="000000"/>
                </a:solidFill>
                <a:latin typeface="Century Gothic" panose="020B0502020202020204" pitchFamily="34" charset="0"/>
              </a:rPr>
              <a:t>marking them </a:t>
            </a:r>
            <a:r>
              <a:rPr lang="en-US" altLang="en-US" sz="3500" dirty="0">
                <a:solidFill>
                  <a:srgbClr val="000000"/>
                </a:solidFill>
                <a:latin typeface="Century Gothic" panose="020B0502020202020204" pitchFamily="34" charset="0"/>
              </a:rPr>
              <a:t>with a </a:t>
            </a:r>
            <a:r>
              <a:rPr lang="en-US" altLang="en-US" sz="3500" b="1" dirty="0">
                <a:solidFill>
                  <a:srgbClr val="000000"/>
                </a:solidFill>
                <a:latin typeface="Century Gothic" panose="020B0502020202020204" pitchFamily="34" charset="0"/>
              </a:rPr>
              <a:t>“C”</a:t>
            </a:r>
            <a:r>
              <a:rPr lang="en-US" altLang="ja-JP" sz="3500" dirty="0">
                <a:solidFill>
                  <a:srgbClr val="000000"/>
                </a:solidFill>
                <a:latin typeface="Century Gothic" panose="020B0502020202020204" pitchFamily="34" charset="0"/>
              </a:rPr>
              <a:t> or an </a:t>
            </a:r>
            <a:r>
              <a:rPr lang="en-US" altLang="en-US" sz="3500" b="1" dirty="0">
                <a:solidFill>
                  <a:srgbClr val="000000"/>
                </a:solidFill>
                <a:latin typeface="Century Gothic" panose="020B0502020202020204" pitchFamily="34" charset="0"/>
              </a:rPr>
              <a:t>“</a:t>
            </a:r>
            <a:r>
              <a:rPr lang="en-US" altLang="ja-JP" sz="3500" b="1" dirty="0">
                <a:solidFill>
                  <a:srgbClr val="000000"/>
                </a:solidFill>
                <a:latin typeface="Century Gothic" panose="020B0502020202020204" pitchFamily="34" charset="0"/>
              </a:rPr>
              <a:t>O.</a:t>
            </a:r>
            <a:r>
              <a:rPr lang="en-US" altLang="en-US" sz="3500" b="1" dirty="0">
                <a:solidFill>
                  <a:srgbClr val="000000"/>
                </a:solidFill>
                <a:latin typeface="Century Gothic" panose="020B0502020202020204" pitchFamily="34" charset="0"/>
              </a:rPr>
              <a:t>”</a:t>
            </a:r>
            <a:endParaRPr lang="en-US" altLang="en-US" sz="3500" dirty="0">
              <a:solidFill>
                <a:srgbClr val="000000"/>
              </a:solidFill>
              <a:latin typeface="Century Gothic" panose="020B0502020202020204" pitchFamily="34" charset="0"/>
            </a:endParaRPr>
          </a:p>
        </p:txBody>
      </p:sp>
    </p:spTree>
    <p:extLst>
      <p:ext uri="{BB962C8B-B14F-4D97-AF65-F5344CB8AC3E}">
        <p14:creationId xmlns:p14="http://schemas.microsoft.com/office/powerpoint/2010/main" val="18433270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6082">
                                            <p:txEl>
                                              <p:pRg st="1" end="1"/>
                                            </p:txEl>
                                          </p:spTgt>
                                        </p:tgtEl>
                                        <p:attrNameLst>
                                          <p:attrName>style.visibility</p:attrName>
                                        </p:attrNameLst>
                                      </p:cBhvr>
                                      <p:to>
                                        <p:strVal val="visible"/>
                                      </p:to>
                                    </p:set>
                                    <p:animEffect transition="in" filter="fade">
                                      <p:cBhvr>
                                        <p:cTn id="7" dur="500"/>
                                        <p:tgtEl>
                                          <p:spTgt spid="46082">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6082">
                                            <p:txEl>
                                              <p:pRg st="2" end="2"/>
                                            </p:txEl>
                                          </p:spTgt>
                                        </p:tgtEl>
                                        <p:attrNameLst>
                                          <p:attrName>style.visibility</p:attrName>
                                        </p:attrNameLst>
                                      </p:cBhvr>
                                      <p:to>
                                        <p:strVal val="visible"/>
                                      </p:to>
                                    </p:set>
                                    <p:animEffect transition="in" filter="fade">
                                      <p:cBhvr>
                                        <p:cTn id="10" dur="500"/>
                                        <p:tgtEl>
                                          <p:spTgt spid="46082">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46082">
                                            <p:txEl>
                                              <p:pRg st="3" end="3"/>
                                            </p:txEl>
                                          </p:spTgt>
                                        </p:tgtEl>
                                        <p:attrNameLst>
                                          <p:attrName>style.visibility</p:attrName>
                                        </p:attrNameLst>
                                      </p:cBhvr>
                                      <p:to>
                                        <p:strVal val="visible"/>
                                      </p:to>
                                    </p:set>
                                    <p:animEffect transition="in" filter="fade">
                                      <p:cBhvr>
                                        <p:cTn id="13" dur="500"/>
                                        <p:tgtEl>
                                          <p:spTgt spid="46082">
                                            <p:txEl>
                                              <p:pRg st="3" end="3"/>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nodeType="clickEffect">
                                  <p:stCondLst>
                                    <p:cond delay="0"/>
                                  </p:stCondLst>
                                  <p:childTnLst>
                                    <p:set>
                                      <p:cBhvr>
                                        <p:cTn id="17" dur="1" fill="hold">
                                          <p:stCondLst>
                                            <p:cond delay="0"/>
                                          </p:stCondLst>
                                        </p:cTn>
                                        <p:tgtEl>
                                          <p:spTgt spid="46082">
                                            <p:txEl>
                                              <p:pRg st="5" end="5"/>
                                            </p:txEl>
                                          </p:spTgt>
                                        </p:tgtEl>
                                        <p:attrNameLst>
                                          <p:attrName>style.visibility</p:attrName>
                                        </p:attrNameLst>
                                      </p:cBhvr>
                                      <p:to>
                                        <p:strVal val="visible"/>
                                      </p:to>
                                    </p:set>
                                    <p:animEffect transition="in" filter="fade">
                                      <p:cBhvr>
                                        <p:cTn id="18" dur="500"/>
                                        <p:tgtEl>
                                          <p:spTgt spid="4608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Title 1"/>
          <p:cNvSpPr>
            <a:spLocks noGrp="1"/>
          </p:cNvSpPr>
          <p:nvPr>
            <p:ph type="title"/>
          </p:nvPr>
        </p:nvSpPr>
        <p:spPr/>
        <p:txBody>
          <a:bodyPr>
            <a:normAutofit/>
          </a:bodyPr>
          <a:lstStyle/>
          <a:p>
            <a:pPr eaLnBrk="1" hangingPunct="1"/>
            <a:r>
              <a:rPr lang="en-US" altLang="en-US" dirty="0">
                <a:latin typeface="Century Gothic" panose="020B0502020202020204" pitchFamily="34" charset="0"/>
              </a:rPr>
              <a:t>Discuss</a:t>
            </a:r>
          </a:p>
        </p:txBody>
      </p:sp>
      <p:graphicFrame>
        <p:nvGraphicFramePr>
          <p:cNvPr id="5" name="Content Placeholder 3"/>
          <p:cNvGraphicFramePr>
            <a:graphicFrameLocks noGrp="1"/>
          </p:cNvGraphicFramePr>
          <p:nvPr>
            <p:extLst>
              <p:ext uri="{D42A27DB-BD31-4B8C-83A1-F6EECF244321}">
                <p14:modId xmlns:p14="http://schemas.microsoft.com/office/powerpoint/2010/main" val="1606480285"/>
              </p:ext>
            </p:extLst>
          </p:nvPr>
        </p:nvGraphicFramePr>
        <p:xfrm>
          <a:off x="2341125" y="1893654"/>
          <a:ext cx="7075803" cy="37375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Rectangle 1"/>
          <p:cNvSpPr/>
          <p:nvPr/>
        </p:nvSpPr>
        <p:spPr>
          <a:xfrm>
            <a:off x="5894963" y="3041516"/>
            <a:ext cx="3516668" cy="2321668"/>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pitchFamily="34" charset="0"/>
            </a:endParaRPr>
          </a:p>
        </p:txBody>
      </p:sp>
      <p:sp>
        <p:nvSpPr>
          <p:cNvPr id="6" name="Google Shape;454;p49"/>
          <p:cNvSpPr/>
          <p:nvPr/>
        </p:nvSpPr>
        <p:spPr>
          <a:xfrm>
            <a:off x="10628926" y="231633"/>
            <a:ext cx="962143" cy="647598"/>
          </a:xfrm>
          <a:prstGeom prst="wedgeRectCallout">
            <a:avLst>
              <a:gd name="adj1" fmla="val -32870"/>
              <a:gd name="adj2" fmla="val 79687"/>
            </a:avLst>
          </a:prstGeom>
          <a:solidFill>
            <a:schemeClr val="accent1">
              <a:alpha val="91372"/>
            </a:schemeClr>
          </a:solidFill>
          <a:ln w="25400" cap="flat" cmpd="sng">
            <a:solidFill>
              <a:srgbClr val="5C99CE"/>
            </a:solidFill>
            <a:prstDash val="solid"/>
            <a:round/>
            <a:headEnd type="none" w="sm" len="sm"/>
            <a:tailEnd type="none" w="sm" len="sm"/>
          </a:ln>
          <a:effectLst>
            <a:outerShdw blurRad="63500" dist="25400" dir="5400000" rotWithShape="0">
              <a:srgbClr val="808080">
                <a:alpha val="7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Tree>
    <p:extLst>
      <p:ext uri="{BB962C8B-B14F-4D97-AF65-F5344CB8AC3E}">
        <p14:creationId xmlns:p14="http://schemas.microsoft.com/office/powerpoint/2010/main" val="1653897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825625"/>
            <a:ext cx="10515600" cy="1009015"/>
          </a:xfrm>
        </p:spPr>
        <p:txBody>
          <a:bodyPr>
            <a:normAutofit/>
          </a:bodyPr>
          <a:lstStyle/>
          <a:p>
            <a:pPr marL="0" indent="0">
              <a:buNone/>
              <a:defRPr/>
            </a:pPr>
            <a:endParaRPr lang="en-US" altLang="en-US" sz="1050" dirty="0">
              <a:latin typeface="Century Gothic" panose="020B0502020202020204" pitchFamily="34" charset="0"/>
            </a:endParaRPr>
          </a:p>
          <a:p>
            <a:pPr marL="0" indent="0">
              <a:spcBef>
                <a:spcPts val="0"/>
              </a:spcBef>
              <a:buNone/>
              <a:defRPr/>
            </a:pPr>
            <a:r>
              <a:rPr lang="en-US" sz="3200" dirty="0">
                <a:latin typeface="Century Gothic" panose="020B0502020202020204" pitchFamily="34" charset="0"/>
                <a:hlinkClick r:id="rId4"/>
              </a:rPr>
              <a:t>bit.ly/RQICHARGE</a:t>
            </a:r>
            <a:endParaRPr lang="en-US" sz="3200" dirty="0">
              <a:latin typeface="Century Gothic" panose="020B0502020202020204" pitchFamily="34" charset="0"/>
            </a:endParaRPr>
          </a:p>
          <a:p>
            <a:pPr marL="0" indent="0">
              <a:spcBef>
                <a:spcPts val="0"/>
              </a:spcBef>
              <a:buNone/>
              <a:defRPr/>
            </a:pPr>
            <a:endParaRPr lang="en-US" sz="3200" b="1" dirty="0">
              <a:solidFill>
                <a:schemeClr val="tx2"/>
              </a:solidFill>
              <a:latin typeface="Century Gothic" panose="020B0502020202020204" pitchFamily="34" charset="0"/>
            </a:endParaRPr>
          </a:p>
        </p:txBody>
      </p:sp>
      <p:sp>
        <p:nvSpPr>
          <p:cNvPr id="2" name="TextBox 1"/>
          <p:cNvSpPr txBox="1"/>
          <p:nvPr/>
        </p:nvSpPr>
        <p:spPr>
          <a:xfrm>
            <a:off x="693299" y="554069"/>
            <a:ext cx="9914106" cy="701731"/>
          </a:xfrm>
          <a:prstGeom prst="rect">
            <a:avLst/>
          </a:prstGeom>
        </p:spPr>
        <p:txBody>
          <a:bodyPr vert="horz" lIns="91440" tIns="45720" rIns="91440" bIns="45720" rtlCol="0" anchor="ctr">
            <a:noAutofit/>
          </a:bodyPr>
          <a:lstStyle>
            <a:defPPr>
              <a:defRPr lang="en-US"/>
            </a:defPPr>
            <a:lvl1pPr>
              <a:lnSpc>
                <a:spcPct val="90000"/>
              </a:lnSpc>
              <a:spcBef>
                <a:spcPct val="0"/>
              </a:spcBef>
              <a:buNone/>
              <a:defRPr sz="4400">
                <a:solidFill>
                  <a:schemeClr val="bg1"/>
                </a:solidFill>
                <a:latin typeface="DIN Next Rounded LT Pro" panose="020F0503020203050203"/>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en-US" b="0" i="0" u="none" strike="noStrike" kern="1200" cap="none" spc="0" normalizeH="0" baseline="0" noProof="0" dirty="0">
                <a:ln>
                  <a:noFill/>
                </a:ln>
                <a:solidFill>
                  <a:srgbClr val="000000"/>
                </a:solidFill>
                <a:effectLst/>
                <a:uLnTx/>
                <a:uFillTx/>
                <a:latin typeface="Century Gothic" panose="020B0502020202020204" pitchFamily="34" charset="0"/>
                <a:ea typeface="MS Gothic"/>
              </a:rPr>
              <a:t>Access Today’s Materials:</a:t>
            </a:r>
            <a:endParaRPr kumimoji="0" lang="en-US" b="0" i="0" u="none" strike="noStrike" kern="1200" cap="none" spc="0" normalizeH="0" baseline="0" noProof="0" dirty="0">
              <a:ln>
                <a:noFill/>
              </a:ln>
              <a:solidFill>
                <a:srgbClr val="000000"/>
              </a:solidFill>
              <a:effectLst/>
              <a:uLnTx/>
              <a:uFillTx/>
              <a:latin typeface="Century Gothic" panose="020B0502020202020204" pitchFamily="34" charset="0"/>
              <a:ea typeface="MS Gothic"/>
            </a:endParaRPr>
          </a:p>
        </p:txBody>
      </p:sp>
    </p:spTree>
    <p:custDataLst>
      <p:tags r:id="rId1"/>
    </p:custDataLst>
    <p:extLst>
      <p:ext uri="{BB962C8B-B14F-4D97-AF65-F5344CB8AC3E}">
        <p14:creationId xmlns:p14="http://schemas.microsoft.com/office/powerpoint/2010/main" val="32634788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Title 1"/>
          <p:cNvSpPr>
            <a:spLocks noGrp="1"/>
          </p:cNvSpPr>
          <p:nvPr>
            <p:ph type="title"/>
          </p:nvPr>
        </p:nvSpPr>
        <p:spPr>
          <a:xfrm>
            <a:off x="838200" y="265903"/>
            <a:ext cx="10515600" cy="1325563"/>
          </a:xfrm>
        </p:spPr>
        <p:txBody>
          <a:bodyPr>
            <a:normAutofit/>
          </a:bodyPr>
          <a:lstStyle/>
          <a:p>
            <a:pPr eaLnBrk="1" hangingPunct="1"/>
            <a:r>
              <a:rPr lang="en-US" altLang="en-US" dirty="0">
                <a:latin typeface="Century Gothic" panose="020B0502020202020204" pitchFamily="34" charset="0"/>
              </a:rPr>
              <a:t>Discuss</a:t>
            </a:r>
          </a:p>
        </p:txBody>
      </p:sp>
      <p:graphicFrame>
        <p:nvGraphicFramePr>
          <p:cNvPr id="7" name="Content Placeholder 3"/>
          <p:cNvGraphicFramePr>
            <a:graphicFrameLocks noGrp="1"/>
          </p:cNvGraphicFramePr>
          <p:nvPr>
            <p:extLst>
              <p:ext uri="{D42A27DB-BD31-4B8C-83A1-F6EECF244321}">
                <p14:modId xmlns:p14="http://schemas.microsoft.com/office/powerpoint/2010/main" val="2282492329"/>
              </p:ext>
            </p:extLst>
          </p:nvPr>
        </p:nvGraphicFramePr>
        <p:xfrm>
          <a:off x="2425433" y="1854740"/>
          <a:ext cx="7107623" cy="38560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Rectangle 1"/>
          <p:cNvSpPr/>
          <p:nvPr/>
        </p:nvSpPr>
        <p:spPr>
          <a:xfrm>
            <a:off x="5979270" y="3015578"/>
            <a:ext cx="3553785" cy="2431915"/>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pitchFamily="34" charset="0"/>
            </a:endParaRPr>
          </a:p>
        </p:txBody>
      </p:sp>
      <p:sp>
        <p:nvSpPr>
          <p:cNvPr id="6" name="Google Shape;454;p49"/>
          <p:cNvSpPr/>
          <p:nvPr/>
        </p:nvSpPr>
        <p:spPr>
          <a:xfrm>
            <a:off x="10628926" y="231633"/>
            <a:ext cx="962143" cy="647598"/>
          </a:xfrm>
          <a:prstGeom prst="wedgeRectCallout">
            <a:avLst>
              <a:gd name="adj1" fmla="val -32870"/>
              <a:gd name="adj2" fmla="val 79687"/>
            </a:avLst>
          </a:prstGeom>
          <a:solidFill>
            <a:schemeClr val="accent1">
              <a:alpha val="91372"/>
            </a:schemeClr>
          </a:solidFill>
          <a:ln w="25400" cap="flat" cmpd="sng">
            <a:solidFill>
              <a:srgbClr val="5C99CE"/>
            </a:solidFill>
            <a:prstDash val="solid"/>
            <a:round/>
            <a:headEnd type="none" w="sm" len="sm"/>
            <a:tailEnd type="none" w="sm" len="sm"/>
          </a:ln>
          <a:effectLst>
            <a:outerShdw blurRad="63500" dist="25400" dir="5400000" rotWithShape="0">
              <a:srgbClr val="808080">
                <a:alpha val="7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Tree>
    <p:extLst>
      <p:ext uri="{BB962C8B-B14F-4D97-AF65-F5344CB8AC3E}">
        <p14:creationId xmlns:p14="http://schemas.microsoft.com/office/powerpoint/2010/main" val="1054455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ubtitle 2"/>
          <p:cNvSpPr txBox="1">
            <a:spLocks/>
          </p:cNvSpPr>
          <p:nvPr/>
        </p:nvSpPr>
        <p:spPr bwMode="auto">
          <a:xfrm>
            <a:off x="2386013" y="2402242"/>
            <a:ext cx="6400800" cy="16316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a:defRPr>
                <a:solidFill>
                  <a:schemeClr val="tx1"/>
                </a:solidFill>
                <a:latin typeface="Rockwell" panose="02060603020205020403" pitchFamily="18" charset="0"/>
                <a:ea typeface="MS PGothic" pitchFamily="34" charset="-128"/>
              </a:defRPr>
            </a:lvl1pPr>
            <a:lvl2pPr marL="37931725" indent="-37474525">
              <a:defRPr>
                <a:solidFill>
                  <a:schemeClr val="tx1"/>
                </a:solidFill>
                <a:latin typeface="Rockwell" panose="02060603020205020403" pitchFamily="18" charset="0"/>
                <a:ea typeface="MS PGothic" pitchFamily="34" charset="-128"/>
              </a:defRPr>
            </a:lvl2pPr>
            <a:lvl3pPr marL="1143000" indent="-228600">
              <a:defRPr>
                <a:solidFill>
                  <a:schemeClr val="tx1"/>
                </a:solidFill>
                <a:latin typeface="Rockwell" panose="02060603020205020403" pitchFamily="18" charset="0"/>
                <a:ea typeface="MS PGothic" pitchFamily="34" charset="-128"/>
              </a:defRPr>
            </a:lvl3pPr>
            <a:lvl4pPr marL="1600200" indent="-228600">
              <a:defRPr>
                <a:solidFill>
                  <a:schemeClr val="tx1"/>
                </a:solidFill>
                <a:latin typeface="Rockwell" panose="02060603020205020403" pitchFamily="18" charset="0"/>
                <a:ea typeface="MS PGothic" pitchFamily="34" charset="-128"/>
              </a:defRPr>
            </a:lvl4pPr>
            <a:lvl5pPr marL="2057400" indent="-228600">
              <a:defRPr>
                <a:solidFill>
                  <a:schemeClr val="tx1"/>
                </a:solidFill>
                <a:latin typeface="Rockwell" panose="02060603020205020403" pitchFamily="18"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Rockwell" panose="02060603020205020403" pitchFamily="18"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Rockwell" panose="02060603020205020403" pitchFamily="18"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Rockwell" panose="02060603020205020403" pitchFamily="18"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Rockwell" panose="02060603020205020403" pitchFamily="18" charset="0"/>
                <a:ea typeface="MS PGothic" pitchFamily="34" charset="-128"/>
              </a:defRPr>
            </a:lvl9pPr>
          </a:lstStyle>
          <a:p>
            <a:pPr marL="342900" marR="0" lvl="0" indent="-342900" algn="l" defTabSz="457200" rtl="0" eaLnBrk="1" fontAlgn="base" latinLnBrk="0" hangingPunct="1">
              <a:lnSpc>
                <a:spcPct val="100000"/>
              </a:lnSpc>
              <a:spcBef>
                <a:spcPct val="20000"/>
              </a:spcBef>
              <a:spcAft>
                <a:spcPct val="0"/>
              </a:spcAft>
              <a:buClrTx/>
              <a:buSzTx/>
              <a:buFont typeface="Arial" panose="020B0604020202020204" pitchFamily="34" charset="0"/>
              <a:buChar char="•"/>
              <a:tabLst/>
              <a:defRPr/>
            </a:pPr>
            <a:endParaRPr kumimoji="0" lang="en-US" altLang="en-US" sz="3200" b="1" i="0" u="none" strike="noStrike" kern="1200" cap="none" spc="0" normalizeH="0" baseline="0" noProof="0" dirty="0">
              <a:ln>
                <a:noFill/>
              </a:ln>
              <a:solidFill>
                <a:prstClr val="black"/>
              </a:solidFill>
              <a:effectLst/>
              <a:uLnTx/>
              <a:uFillTx/>
              <a:latin typeface="Rockwell" panose="02060603020205020403" pitchFamily="18" charset="0"/>
              <a:ea typeface="MS PGothic" pitchFamily="34" charset="-128"/>
              <a:cs typeface="+mn-cs"/>
            </a:endParaRPr>
          </a:p>
        </p:txBody>
      </p:sp>
      <p:sp>
        <p:nvSpPr>
          <p:cNvPr id="108547" name="Title 1"/>
          <p:cNvSpPr>
            <a:spLocks noGrp="1"/>
          </p:cNvSpPr>
          <p:nvPr>
            <p:ph type="title"/>
          </p:nvPr>
        </p:nvSpPr>
        <p:spPr>
          <a:xfrm>
            <a:off x="838200" y="221333"/>
            <a:ext cx="10515600" cy="1234047"/>
          </a:xfrm>
        </p:spPr>
        <p:txBody>
          <a:bodyPr>
            <a:normAutofit/>
          </a:bodyPr>
          <a:lstStyle/>
          <a:p>
            <a:pPr eaLnBrk="1" hangingPunct="1"/>
            <a:r>
              <a:rPr lang="en-US" altLang="en-US" dirty="0">
                <a:latin typeface="Century Gothic" panose="020B0502020202020204" pitchFamily="34" charset="0"/>
              </a:rPr>
              <a:t>Improve Questions</a:t>
            </a:r>
          </a:p>
        </p:txBody>
      </p:sp>
      <p:sp>
        <p:nvSpPr>
          <p:cNvPr id="4" name="Content Placeholder 3"/>
          <p:cNvSpPr>
            <a:spLocks noGrp="1"/>
          </p:cNvSpPr>
          <p:nvPr>
            <p:ph idx="1"/>
          </p:nvPr>
        </p:nvSpPr>
        <p:spPr>
          <a:xfrm>
            <a:off x="900193" y="1770996"/>
            <a:ext cx="10515600" cy="4765728"/>
          </a:xfrm>
        </p:spPr>
        <p:txBody>
          <a:bodyPr>
            <a:normAutofit lnSpcReduction="10000"/>
          </a:bodyPr>
          <a:lstStyle/>
          <a:p>
            <a:pPr eaLnBrk="1" hangingPunct="1">
              <a:spcBef>
                <a:spcPts val="400"/>
              </a:spcBef>
            </a:pPr>
            <a:r>
              <a:rPr lang="en-US" altLang="en-US" sz="2800" dirty="0">
                <a:solidFill>
                  <a:srgbClr val="000000"/>
                </a:solidFill>
                <a:latin typeface="Century Gothic" panose="020B0502020202020204" pitchFamily="34" charset="0"/>
              </a:rPr>
              <a:t>Take one </a:t>
            </a:r>
            <a:r>
              <a:rPr lang="en-US" altLang="en-US" sz="2800" b="1" dirty="0">
                <a:latin typeface="Century Gothic" panose="020B0502020202020204" pitchFamily="34" charset="0"/>
              </a:rPr>
              <a:t>closed-ended question</a:t>
            </a:r>
            <a:r>
              <a:rPr lang="en-US" altLang="en-US" sz="2800" b="1" dirty="0">
                <a:solidFill>
                  <a:srgbClr val="9D90A0"/>
                </a:solidFill>
                <a:latin typeface="Century Gothic" panose="020B0502020202020204" pitchFamily="34" charset="0"/>
              </a:rPr>
              <a:t> </a:t>
            </a:r>
            <a:r>
              <a:rPr lang="en-US" altLang="en-US" sz="2800" dirty="0">
                <a:solidFill>
                  <a:srgbClr val="000000"/>
                </a:solidFill>
                <a:latin typeface="Century Gothic" panose="020B0502020202020204" pitchFamily="34" charset="0"/>
              </a:rPr>
              <a:t>and change it</a:t>
            </a:r>
            <a:r>
              <a:rPr lang="en-US" altLang="en-US" sz="2800" b="1" dirty="0">
                <a:solidFill>
                  <a:srgbClr val="000000"/>
                </a:solidFill>
                <a:latin typeface="Century Gothic" panose="020B0502020202020204" pitchFamily="34" charset="0"/>
              </a:rPr>
              <a:t> </a:t>
            </a:r>
            <a:r>
              <a:rPr lang="en-US" altLang="en-US" sz="2800" dirty="0">
                <a:solidFill>
                  <a:srgbClr val="000000"/>
                </a:solidFill>
                <a:latin typeface="Century Gothic" panose="020B0502020202020204" pitchFamily="34" charset="0"/>
              </a:rPr>
              <a:t>into an </a:t>
            </a:r>
            <a:r>
              <a:rPr lang="en-US" altLang="en-US" sz="2800" b="1" dirty="0">
                <a:latin typeface="Century Gothic" panose="020B0502020202020204" pitchFamily="34" charset="0"/>
              </a:rPr>
              <a:t>open-ended question</a:t>
            </a:r>
            <a:r>
              <a:rPr lang="en-US" altLang="en-US" sz="2800" dirty="0">
                <a:solidFill>
                  <a:srgbClr val="000000"/>
                </a:solidFill>
                <a:latin typeface="Century Gothic" panose="020B0502020202020204" pitchFamily="34" charset="0"/>
              </a:rPr>
              <a:t>.</a:t>
            </a:r>
          </a:p>
          <a:p>
            <a:pPr eaLnBrk="1" hangingPunct="1">
              <a:spcBef>
                <a:spcPts val="400"/>
              </a:spcBef>
              <a:spcAft>
                <a:spcPts val="600"/>
              </a:spcAft>
              <a:buFont typeface="Wingdings" panose="05000000000000000000" pitchFamily="2" charset="2"/>
              <a:buNone/>
            </a:pPr>
            <a:endParaRPr lang="en-US" altLang="en-US" dirty="0">
              <a:solidFill>
                <a:srgbClr val="000000"/>
              </a:solidFill>
              <a:latin typeface="Century Gothic" panose="020B0502020202020204" pitchFamily="34" charset="0"/>
            </a:endParaRPr>
          </a:p>
          <a:p>
            <a:pPr eaLnBrk="1" hangingPunct="1">
              <a:spcBef>
                <a:spcPts val="1600"/>
              </a:spcBef>
              <a:buFont typeface="Wingdings" panose="05000000000000000000" pitchFamily="2" charset="2"/>
              <a:buNone/>
            </a:pPr>
            <a:endParaRPr lang="en-US" altLang="en-US" dirty="0">
              <a:solidFill>
                <a:srgbClr val="000000"/>
              </a:solidFill>
              <a:latin typeface="Century Gothic" panose="020B0502020202020204" pitchFamily="34" charset="0"/>
            </a:endParaRPr>
          </a:p>
          <a:p>
            <a:pPr eaLnBrk="1" hangingPunct="1">
              <a:spcBef>
                <a:spcPts val="1200"/>
              </a:spcBef>
            </a:pPr>
            <a:endParaRPr lang="en-US" altLang="en-US" sz="800" dirty="0">
              <a:solidFill>
                <a:srgbClr val="000000"/>
              </a:solidFill>
              <a:latin typeface="Century Gothic" panose="020B0502020202020204" pitchFamily="34" charset="0"/>
            </a:endParaRPr>
          </a:p>
          <a:p>
            <a:pPr eaLnBrk="1" hangingPunct="1">
              <a:spcBef>
                <a:spcPts val="1200"/>
              </a:spcBef>
            </a:pPr>
            <a:r>
              <a:rPr lang="en-US" altLang="en-US" sz="2800" dirty="0">
                <a:solidFill>
                  <a:srgbClr val="000000"/>
                </a:solidFill>
                <a:latin typeface="Century Gothic" panose="020B0502020202020204" pitchFamily="34" charset="0"/>
              </a:rPr>
              <a:t>Take one </a:t>
            </a:r>
            <a:r>
              <a:rPr lang="en-US" altLang="en-US" sz="2800" b="1" dirty="0">
                <a:latin typeface="Century Gothic" panose="020B0502020202020204" pitchFamily="34" charset="0"/>
              </a:rPr>
              <a:t>open-ended question </a:t>
            </a:r>
            <a:r>
              <a:rPr lang="en-US" altLang="en-US" sz="2800" dirty="0">
                <a:solidFill>
                  <a:srgbClr val="000000"/>
                </a:solidFill>
                <a:latin typeface="Century Gothic" panose="020B0502020202020204" pitchFamily="34" charset="0"/>
              </a:rPr>
              <a:t>and change it</a:t>
            </a:r>
            <a:r>
              <a:rPr lang="en-US" altLang="en-US" sz="2800" b="1" dirty="0">
                <a:solidFill>
                  <a:srgbClr val="000000"/>
                </a:solidFill>
                <a:latin typeface="Century Gothic" panose="020B0502020202020204" pitchFamily="34" charset="0"/>
              </a:rPr>
              <a:t> </a:t>
            </a:r>
            <a:r>
              <a:rPr lang="en-US" altLang="en-US" sz="2800" dirty="0">
                <a:solidFill>
                  <a:srgbClr val="000000"/>
                </a:solidFill>
                <a:latin typeface="Century Gothic" panose="020B0502020202020204" pitchFamily="34" charset="0"/>
              </a:rPr>
              <a:t>into a </a:t>
            </a:r>
            <a:r>
              <a:rPr lang="en-US" altLang="en-US" sz="2800" b="1" dirty="0">
                <a:latin typeface="Century Gothic" panose="020B0502020202020204" pitchFamily="34" charset="0"/>
              </a:rPr>
              <a:t>closed-ended question</a:t>
            </a:r>
            <a:r>
              <a:rPr lang="en-US" altLang="en-US" sz="2800" dirty="0">
                <a:solidFill>
                  <a:srgbClr val="000000"/>
                </a:solidFill>
                <a:latin typeface="Century Gothic" panose="020B0502020202020204" pitchFamily="34" charset="0"/>
              </a:rPr>
              <a:t>.</a:t>
            </a:r>
            <a:br>
              <a:rPr lang="en-US" altLang="en-US" sz="2800" dirty="0">
                <a:solidFill>
                  <a:srgbClr val="000000"/>
                </a:solidFill>
                <a:latin typeface="Century Gothic" panose="020B0502020202020204" pitchFamily="34" charset="0"/>
              </a:rPr>
            </a:br>
            <a:br>
              <a:rPr lang="en-US" altLang="en-US" sz="2800" dirty="0">
                <a:solidFill>
                  <a:srgbClr val="000000"/>
                </a:solidFill>
                <a:latin typeface="Century Gothic" panose="020B0502020202020204" pitchFamily="34" charset="0"/>
              </a:rPr>
            </a:br>
            <a:endParaRPr lang="en-US" altLang="en-US" sz="2800" dirty="0">
              <a:solidFill>
                <a:srgbClr val="000000"/>
              </a:solidFill>
              <a:latin typeface="Century Gothic" panose="020B0502020202020204" pitchFamily="34" charset="0"/>
            </a:endParaRPr>
          </a:p>
          <a:p>
            <a:pPr eaLnBrk="1" hangingPunct="1"/>
            <a:endParaRPr lang="en-US" altLang="en-US" dirty="0">
              <a:solidFill>
                <a:srgbClr val="000000"/>
              </a:solidFill>
              <a:latin typeface="Century Gothic" panose="020B0502020202020204" pitchFamily="34" charset="0"/>
            </a:endParaRPr>
          </a:p>
          <a:p>
            <a:pPr eaLnBrk="1" hangingPunct="1"/>
            <a:r>
              <a:rPr lang="en-US" altLang="en-US" dirty="0">
                <a:latin typeface="Century Gothic" panose="020B0502020202020204" pitchFamily="34" charset="0"/>
              </a:rPr>
              <a:t>Add these as new questions to your list</a:t>
            </a:r>
          </a:p>
        </p:txBody>
      </p:sp>
      <p:sp>
        <p:nvSpPr>
          <p:cNvPr id="3" name="TextBox 2"/>
          <p:cNvSpPr txBox="1"/>
          <p:nvPr/>
        </p:nvSpPr>
        <p:spPr>
          <a:xfrm>
            <a:off x="2463707" y="2844991"/>
            <a:ext cx="2481263" cy="646113"/>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a:spAutoFit/>
          </a:bodyP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3600" b="0" i="0" u="none" strike="noStrike" kern="1200" cap="none" spc="0" normalizeH="0" baseline="0" noProof="0" dirty="0">
                <a:ln>
                  <a:noFill/>
                </a:ln>
                <a:solidFill>
                  <a:srgbClr val="FFFFFF"/>
                </a:solidFill>
                <a:effectLst/>
                <a:uLnTx/>
                <a:uFillTx/>
                <a:latin typeface="Century Gothic" panose="020B0502020202020204" pitchFamily="34" charset="0"/>
              </a:rPr>
              <a:t>Closed</a:t>
            </a:r>
          </a:p>
        </p:txBody>
      </p:sp>
      <p:cxnSp>
        <p:nvCxnSpPr>
          <p:cNvPr id="6" name="Straight Arrow Connector 5"/>
          <p:cNvCxnSpPr/>
          <p:nvPr/>
        </p:nvCxnSpPr>
        <p:spPr>
          <a:xfrm flipV="1">
            <a:off x="5269429" y="3154642"/>
            <a:ext cx="1939925" cy="17462"/>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7776558" y="2883366"/>
            <a:ext cx="1809751"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spAutoFit/>
          </a:bodyP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3600" b="0" i="0" u="none" strike="noStrike" kern="1200" cap="none" spc="0" normalizeH="0" baseline="0" noProof="0" dirty="0">
                <a:ln>
                  <a:noFill/>
                </a:ln>
                <a:solidFill>
                  <a:srgbClr val="FFFFFF"/>
                </a:solidFill>
                <a:effectLst/>
                <a:uLnTx/>
                <a:uFillTx/>
                <a:latin typeface="Century Gothic" panose="020B0502020202020204" pitchFamily="34" charset="0"/>
              </a:rPr>
              <a:t>Open</a:t>
            </a:r>
          </a:p>
        </p:txBody>
      </p:sp>
      <p:sp>
        <p:nvSpPr>
          <p:cNvPr id="13" name="TextBox 12"/>
          <p:cNvSpPr txBox="1"/>
          <p:nvPr/>
        </p:nvSpPr>
        <p:spPr>
          <a:xfrm>
            <a:off x="7440802" y="4876351"/>
            <a:ext cx="2481263" cy="646113"/>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a:spAutoFit/>
          </a:bodyP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3600" b="0" i="0" u="none" strike="noStrike" kern="1200" cap="none" spc="0" normalizeH="0" baseline="0" noProof="0" dirty="0">
                <a:ln>
                  <a:noFill/>
                </a:ln>
                <a:solidFill>
                  <a:srgbClr val="FFFFFF"/>
                </a:solidFill>
                <a:effectLst/>
                <a:uLnTx/>
                <a:uFillTx/>
                <a:latin typeface="Century Gothic" panose="020B0502020202020204" pitchFamily="34" charset="0"/>
              </a:rPr>
              <a:t>Closed</a:t>
            </a:r>
          </a:p>
        </p:txBody>
      </p:sp>
      <p:cxnSp>
        <p:nvCxnSpPr>
          <p:cNvPr id="14" name="Straight Arrow Connector 13"/>
          <p:cNvCxnSpPr/>
          <p:nvPr/>
        </p:nvCxnSpPr>
        <p:spPr>
          <a:xfrm flipV="1">
            <a:off x="4966497" y="5126106"/>
            <a:ext cx="1941513" cy="17463"/>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2864043" y="4932192"/>
            <a:ext cx="1809751"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spAutoFit/>
          </a:bodyP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3600" b="0" i="0" u="none" strike="noStrike" kern="1200" cap="none" spc="0" normalizeH="0" baseline="0" noProof="0" dirty="0">
                <a:ln>
                  <a:noFill/>
                </a:ln>
                <a:solidFill>
                  <a:srgbClr val="FFFFFF"/>
                </a:solidFill>
                <a:effectLst/>
                <a:uLnTx/>
                <a:uFillTx/>
                <a:latin typeface="Century Gothic" panose="020B0502020202020204" pitchFamily="34" charset="0"/>
              </a:rPr>
              <a:t>Open</a:t>
            </a:r>
          </a:p>
        </p:txBody>
      </p:sp>
    </p:spTree>
    <p:extLst>
      <p:ext uri="{BB962C8B-B14F-4D97-AF65-F5344CB8AC3E}">
        <p14:creationId xmlns:p14="http://schemas.microsoft.com/office/powerpoint/2010/main" val="277010779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p:tgtEl>
                                          <p:spTgt spid="4">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4">
                                            <p:txEl>
                                              <p:pRg st="0" end="0"/>
                                            </p:txEl>
                                          </p:spTgt>
                                        </p:tgtEl>
                                      </p:cBhvr>
                                    </p:animEffect>
                                  </p:childTnLst>
                                </p:cTn>
                              </p:par>
                            </p:childTnLst>
                          </p:cTn>
                        </p:par>
                        <p:par>
                          <p:cTn id="9" fill="hold" nodeType="afterGroup">
                            <p:stCondLst>
                              <p:cond delay="500"/>
                            </p:stCondLst>
                            <p:childTnLst>
                              <p:par>
                                <p:cTn id="10" presetID="9" presetClass="entr" presetSubtype="0"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childTnLst>
                          </p:cTn>
                        </p:par>
                        <p:par>
                          <p:cTn id="13" fill="hold" nodeType="afterGroup">
                            <p:stCondLst>
                              <p:cond delay="1000"/>
                            </p:stCondLst>
                            <p:childTnLst>
                              <p:par>
                                <p:cTn id="14" presetID="22" presetClass="entr" presetSubtype="8"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childTnLst>
                          </p:cTn>
                        </p:par>
                        <p:par>
                          <p:cTn id="17" fill="hold" nodeType="afterGroup">
                            <p:stCondLst>
                              <p:cond delay="1500"/>
                            </p:stCondLst>
                            <p:childTnLst>
                              <p:par>
                                <p:cTn id="18" presetID="9" presetClass="entr" presetSubtype="0" fill="hold" grpId="0"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dissolve">
                                      <p:cBhvr>
                                        <p:cTn id="20" dur="500"/>
                                        <p:tgtEl>
                                          <p:spTgt spid="11"/>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2" presetClass="entr" presetSubtype="4" fill="hold" nodeType="clickEffect">
                                  <p:stCondLst>
                                    <p:cond delay="0"/>
                                  </p:stCondLst>
                                  <p:childTnLst>
                                    <p:set>
                                      <p:cBhvr>
                                        <p:cTn id="24" dur="1" fill="hold">
                                          <p:stCondLst>
                                            <p:cond delay="0"/>
                                          </p:stCondLst>
                                        </p:cTn>
                                        <p:tgtEl>
                                          <p:spTgt spid="4">
                                            <p:txEl>
                                              <p:pRg st="4" end="4"/>
                                            </p:txEl>
                                          </p:spTgt>
                                        </p:tgtEl>
                                        <p:attrNameLst>
                                          <p:attrName>style.visibility</p:attrName>
                                        </p:attrNameLst>
                                      </p:cBhvr>
                                      <p:to>
                                        <p:strVal val="visible"/>
                                      </p:to>
                                    </p:set>
                                    <p:anim calcmode="lin" valueType="num">
                                      <p:cBhvr additive="base">
                                        <p:cTn id="25" dur="500"/>
                                        <p:tgtEl>
                                          <p:spTgt spid="4">
                                            <p:txEl>
                                              <p:pRg st="4" end="4"/>
                                            </p:txEl>
                                          </p:spTgt>
                                        </p:tgtEl>
                                        <p:attrNameLst>
                                          <p:attrName>ppt_y</p:attrName>
                                        </p:attrNameLst>
                                      </p:cBhvr>
                                      <p:tavLst>
                                        <p:tav tm="0">
                                          <p:val>
                                            <p:strVal val="#ppt_y+#ppt_h*1.125000"/>
                                          </p:val>
                                        </p:tav>
                                        <p:tav tm="100000">
                                          <p:val>
                                            <p:strVal val="#ppt_y"/>
                                          </p:val>
                                        </p:tav>
                                      </p:tavLst>
                                    </p:anim>
                                    <p:animEffect transition="in" filter="wipe(up)">
                                      <p:cBhvr>
                                        <p:cTn id="26" dur="500"/>
                                        <p:tgtEl>
                                          <p:spTgt spid="4">
                                            <p:txEl>
                                              <p:pRg st="4" end="4"/>
                                            </p:txEl>
                                          </p:spTgt>
                                        </p:tgtEl>
                                      </p:cBhvr>
                                    </p:animEffect>
                                  </p:childTnLst>
                                </p:cTn>
                              </p:par>
                              <p:par>
                                <p:cTn id="27" presetID="9" presetClass="entr"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dissolve">
                                      <p:cBhvr>
                                        <p:cTn id="29" dur="500"/>
                                        <p:tgtEl>
                                          <p:spTgt spid="15"/>
                                        </p:tgtEl>
                                      </p:cBhvr>
                                    </p:animEffect>
                                  </p:childTnLst>
                                </p:cTn>
                              </p:par>
                              <p:par>
                                <p:cTn id="30" presetID="22" presetClass="entr" presetSubtype="8" fill="hold"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left)">
                                      <p:cBhvr>
                                        <p:cTn id="32" dur="500"/>
                                        <p:tgtEl>
                                          <p:spTgt spid="14"/>
                                        </p:tgtEl>
                                      </p:cBhvr>
                                    </p:animEffect>
                                  </p:childTnLst>
                                </p:cTn>
                              </p:par>
                              <p:par>
                                <p:cTn id="33" presetID="9" presetClass="entr" presetSubtype="0"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dissolve">
                                      <p:cBhvr>
                                        <p:cTn id="35" dur="500"/>
                                        <p:tgtEl>
                                          <p:spTgt spid="13"/>
                                        </p:tgtEl>
                                      </p:cBhvr>
                                    </p:animEffect>
                                  </p:childTnLst>
                                </p:cTn>
                              </p:par>
                            </p:childTnLst>
                          </p:cTn>
                        </p:par>
                      </p:childTnLst>
                    </p:cTn>
                  </p:par>
                  <p:par>
                    <p:cTn id="36" fill="hold">
                      <p:stCondLst>
                        <p:cond delay="indefinite"/>
                      </p:stCondLst>
                      <p:childTnLst>
                        <p:par>
                          <p:cTn id="37" fill="hold">
                            <p:stCondLst>
                              <p:cond delay="0"/>
                            </p:stCondLst>
                            <p:childTnLst>
                              <p:par>
                                <p:cTn id="38" presetID="12" presetClass="entr" presetSubtype="4" fill="hold" nodeType="clickEffect">
                                  <p:stCondLst>
                                    <p:cond delay="0"/>
                                  </p:stCondLst>
                                  <p:childTnLst>
                                    <p:set>
                                      <p:cBhvr>
                                        <p:cTn id="39" dur="1" fill="hold">
                                          <p:stCondLst>
                                            <p:cond delay="0"/>
                                          </p:stCondLst>
                                        </p:cTn>
                                        <p:tgtEl>
                                          <p:spTgt spid="4">
                                            <p:txEl>
                                              <p:pRg st="6" end="6"/>
                                            </p:txEl>
                                          </p:spTgt>
                                        </p:tgtEl>
                                        <p:attrNameLst>
                                          <p:attrName>style.visibility</p:attrName>
                                        </p:attrNameLst>
                                      </p:cBhvr>
                                      <p:to>
                                        <p:strVal val="visible"/>
                                      </p:to>
                                    </p:set>
                                    <p:anim calcmode="lin" valueType="num">
                                      <p:cBhvr additive="base">
                                        <p:cTn id="40" dur="500"/>
                                        <p:tgtEl>
                                          <p:spTgt spid="4">
                                            <p:txEl>
                                              <p:pRg st="6" end="6"/>
                                            </p:txEl>
                                          </p:spTgt>
                                        </p:tgtEl>
                                        <p:attrNameLst>
                                          <p:attrName>ppt_y</p:attrName>
                                        </p:attrNameLst>
                                      </p:cBhvr>
                                      <p:tavLst>
                                        <p:tav tm="0">
                                          <p:val>
                                            <p:strVal val="#ppt_y+#ppt_h*1.125000"/>
                                          </p:val>
                                        </p:tav>
                                        <p:tav tm="100000">
                                          <p:val>
                                            <p:strVal val="#ppt_y"/>
                                          </p:val>
                                        </p:tav>
                                      </p:tavLst>
                                    </p:anim>
                                    <p:animEffect transition="in" filter="wipe(up)">
                                      <p:cBhvr>
                                        <p:cTn id="41"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P spid="13" grpId="0" animBg="1"/>
      <p:bldP spid="1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Title 1"/>
          <p:cNvSpPr>
            <a:spLocks noGrp="1"/>
          </p:cNvSpPr>
          <p:nvPr>
            <p:ph type="title"/>
          </p:nvPr>
        </p:nvSpPr>
        <p:spPr>
          <a:xfrm>
            <a:off x="759543" y="220573"/>
            <a:ext cx="10515600" cy="1325563"/>
          </a:xfrm>
        </p:spPr>
        <p:txBody>
          <a:bodyPr>
            <a:normAutofit/>
          </a:bodyPr>
          <a:lstStyle/>
          <a:p>
            <a:pPr eaLnBrk="1" hangingPunct="1"/>
            <a:r>
              <a:rPr lang="en-US" altLang="en-US" dirty="0">
                <a:latin typeface="Century Gothic" panose="020B0502020202020204" pitchFamily="34" charset="0"/>
              </a:rPr>
              <a:t>Prioritize Questions </a:t>
            </a:r>
          </a:p>
        </p:txBody>
      </p:sp>
      <p:sp>
        <p:nvSpPr>
          <p:cNvPr id="3" name="Content Placeholder 2"/>
          <p:cNvSpPr>
            <a:spLocks noGrp="1"/>
          </p:cNvSpPr>
          <p:nvPr>
            <p:ph idx="1"/>
          </p:nvPr>
        </p:nvSpPr>
        <p:spPr>
          <a:xfrm>
            <a:off x="838200" y="1825625"/>
            <a:ext cx="10515600" cy="3712656"/>
          </a:xfrm>
        </p:spPr>
        <p:txBody>
          <a:bodyPr>
            <a:normAutofit/>
          </a:bodyPr>
          <a:lstStyle/>
          <a:p>
            <a:pPr marL="0" indent="0">
              <a:buNone/>
            </a:pPr>
            <a:r>
              <a:rPr lang="en-US" altLang="en-US" sz="3200" b="1" dirty="0">
                <a:solidFill>
                  <a:srgbClr val="000000"/>
                </a:solidFill>
                <a:latin typeface="Century Gothic" panose="020B0502020202020204" pitchFamily="34" charset="0"/>
              </a:rPr>
              <a:t>Review your list of questions </a:t>
            </a:r>
          </a:p>
          <a:p>
            <a:pPr marL="228600" lvl="1" indent="0">
              <a:lnSpc>
                <a:spcPct val="100000"/>
              </a:lnSpc>
              <a:spcBef>
                <a:spcPts val="800"/>
              </a:spcBef>
              <a:spcAft>
                <a:spcPts val="600"/>
              </a:spcAft>
            </a:pPr>
            <a:r>
              <a:rPr lang="en-US" altLang="en-US" sz="3000" dirty="0">
                <a:solidFill>
                  <a:srgbClr val="000000"/>
                </a:solidFill>
                <a:latin typeface="Century Gothic" panose="020B0502020202020204" pitchFamily="34" charset="0"/>
              </a:rPr>
              <a:t> </a:t>
            </a:r>
            <a:r>
              <a:rPr lang="en-US" altLang="en-US" sz="2800" dirty="0">
                <a:solidFill>
                  <a:srgbClr val="000000"/>
                </a:solidFill>
                <a:latin typeface="Century Gothic" panose="020B0502020202020204" pitchFamily="34" charset="0"/>
              </a:rPr>
              <a:t>Choose three questions that you feel are most important.</a:t>
            </a:r>
          </a:p>
          <a:p>
            <a:pPr marL="228600" lvl="1" indent="0">
              <a:lnSpc>
                <a:spcPct val="100000"/>
              </a:lnSpc>
              <a:spcBef>
                <a:spcPts val="800"/>
              </a:spcBef>
            </a:pPr>
            <a:r>
              <a:rPr lang="en-US" altLang="en-US" sz="2800" dirty="0">
                <a:solidFill>
                  <a:srgbClr val="000000"/>
                </a:solidFill>
                <a:latin typeface="Century Gothic" panose="020B0502020202020204" pitchFamily="34" charset="0"/>
              </a:rPr>
              <a:t> While prioritizing, think about your Question Focus, </a:t>
            </a:r>
            <a:r>
              <a:rPr lang="en-US" altLang="en-US" sz="2800" i="1" dirty="0">
                <a:solidFill>
                  <a:srgbClr val="000000"/>
                </a:solidFill>
                <a:latin typeface="Century Gothic" panose="020B0502020202020204" pitchFamily="34" charset="0"/>
              </a:rPr>
              <a:t>Some students are not asking questions</a:t>
            </a:r>
            <a:r>
              <a:rPr lang="en-US" altLang="en-US" sz="2800" dirty="0">
                <a:latin typeface="Century Gothic" panose="020B0502020202020204" pitchFamily="34" charset="0"/>
              </a:rPr>
              <a:t>. </a:t>
            </a:r>
          </a:p>
          <a:p>
            <a:pPr marL="228600" lvl="1" indent="0">
              <a:lnSpc>
                <a:spcPct val="100000"/>
              </a:lnSpc>
              <a:spcBef>
                <a:spcPts val="800"/>
              </a:spcBef>
            </a:pPr>
            <a:r>
              <a:rPr lang="en-US" altLang="en-US" sz="2800" dirty="0">
                <a:solidFill>
                  <a:srgbClr val="000000"/>
                </a:solidFill>
                <a:latin typeface="Century Gothic" panose="020B0502020202020204" pitchFamily="34" charset="0"/>
              </a:rPr>
              <a:t>Then, think about why you chose those questions.</a:t>
            </a:r>
          </a:p>
        </p:txBody>
      </p:sp>
    </p:spTree>
    <p:extLst>
      <p:ext uri="{BB962C8B-B14F-4D97-AF65-F5344CB8AC3E}">
        <p14:creationId xmlns:p14="http://schemas.microsoft.com/office/powerpoint/2010/main" val="7546698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Title 1"/>
          <p:cNvSpPr>
            <a:spLocks noGrp="1"/>
          </p:cNvSpPr>
          <p:nvPr>
            <p:ph type="title"/>
          </p:nvPr>
        </p:nvSpPr>
        <p:spPr>
          <a:xfrm>
            <a:off x="739879" y="200909"/>
            <a:ext cx="10515600" cy="1325563"/>
          </a:xfrm>
        </p:spPr>
        <p:txBody>
          <a:bodyPr>
            <a:normAutofit/>
          </a:bodyPr>
          <a:lstStyle/>
          <a:p>
            <a:pPr eaLnBrk="1" hangingPunct="1"/>
            <a:r>
              <a:rPr lang="en-US" altLang="en-US" dirty="0">
                <a:latin typeface="Century Gothic" panose="020B0502020202020204" pitchFamily="34" charset="0"/>
              </a:rPr>
              <a:t>Action Plan</a:t>
            </a:r>
          </a:p>
        </p:txBody>
      </p:sp>
      <p:sp>
        <p:nvSpPr>
          <p:cNvPr id="111619" name="Content Placeholder 2"/>
          <p:cNvSpPr>
            <a:spLocks noGrp="1"/>
          </p:cNvSpPr>
          <p:nvPr>
            <p:ph idx="1"/>
          </p:nvPr>
        </p:nvSpPr>
        <p:spPr/>
        <p:txBody>
          <a:bodyPr/>
          <a:lstStyle/>
          <a:p>
            <a:pPr marL="0" indent="0">
              <a:buNone/>
            </a:pPr>
            <a:r>
              <a:rPr lang="en-US" altLang="en-US" sz="3200" dirty="0">
                <a:latin typeface="Century Gothic" panose="020B0502020202020204" pitchFamily="34" charset="0"/>
              </a:rPr>
              <a:t>Moving from priority questions into action steps.</a:t>
            </a:r>
          </a:p>
          <a:p>
            <a:pPr marL="0" indent="0">
              <a:spcBef>
                <a:spcPts val="1800"/>
              </a:spcBef>
              <a:buNone/>
            </a:pPr>
            <a:endParaRPr lang="en-US" altLang="en-US" sz="800" dirty="0">
              <a:latin typeface="Century Gothic" panose="020B0502020202020204" pitchFamily="34" charset="0"/>
            </a:endParaRPr>
          </a:p>
          <a:p>
            <a:pPr marL="0" indent="0">
              <a:spcBef>
                <a:spcPts val="1800"/>
              </a:spcBef>
              <a:buNone/>
            </a:pPr>
            <a:r>
              <a:rPr lang="en-US" altLang="en-US" sz="3200" dirty="0">
                <a:latin typeface="Century Gothic" panose="020B0502020202020204" pitchFamily="34" charset="0"/>
              </a:rPr>
              <a:t>In order to answer your priority questions:</a:t>
            </a:r>
          </a:p>
          <a:p>
            <a:pPr lvl="2">
              <a:spcBef>
                <a:spcPts val="1800"/>
              </a:spcBef>
            </a:pPr>
            <a:r>
              <a:rPr lang="en-US" altLang="en-US" sz="2800" dirty="0">
                <a:latin typeface="Century Gothic" panose="020B0502020202020204" pitchFamily="34" charset="0"/>
              </a:rPr>
              <a:t>What do you need to </a:t>
            </a:r>
            <a:r>
              <a:rPr lang="en-US" altLang="en-US" sz="2800" i="1" dirty="0">
                <a:latin typeface="Century Gothic" panose="020B0502020202020204" pitchFamily="34" charset="0"/>
              </a:rPr>
              <a:t>know</a:t>
            </a:r>
            <a:r>
              <a:rPr lang="en-US" altLang="en-US" sz="2800" dirty="0">
                <a:latin typeface="Century Gothic" panose="020B0502020202020204" pitchFamily="34" charset="0"/>
              </a:rPr>
              <a:t>? </a:t>
            </a:r>
            <a:r>
              <a:rPr lang="en-US" altLang="en-US" sz="2800" b="1" dirty="0">
                <a:latin typeface="Century Gothic" panose="020B0502020202020204" pitchFamily="34" charset="0"/>
              </a:rPr>
              <a:t>Information </a:t>
            </a:r>
          </a:p>
          <a:p>
            <a:pPr lvl="2">
              <a:spcBef>
                <a:spcPts val="1800"/>
              </a:spcBef>
            </a:pPr>
            <a:r>
              <a:rPr lang="en-US" altLang="en-US" sz="2800" dirty="0">
                <a:latin typeface="Century Gothic" panose="020B0502020202020204" pitchFamily="34" charset="0"/>
              </a:rPr>
              <a:t>What do you need to </a:t>
            </a:r>
            <a:r>
              <a:rPr lang="en-US" altLang="en-US" sz="2800" i="1" dirty="0">
                <a:latin typeface="Century Gothic" panose="020B0502020202020204" pitchFamily="34" charset="0"/>
              </a:rPr>
              <a:t>do</a:t>
            </a:r>
            <a:r>
              <a:rPr lang="en-US" altLang="en-US" sz="2800" dirty="0">
                <a:latin typeface="Century Gothic" panose="020B0502020202020204" pitchFamily="34" charset="0"/>
              </a:rPr>
              <a:t>? </a:t>
            </a:r>
            <a:r>
              <a:rPr lang="en-US" altLang="en-US" sz="2800" b="1" dirty="0">
                <a:latin typeface="Century Gothic" panose="020B0502020202020204" pitchFamily="34" charset="0"/>
              </a:rPr>
              <a:t>Tasks</a:t>
            </a:r>
          </a:p>
          <a:p>
            <a:pPr marL="0" indent="0">
              <a:spcBef>
                <a:spcPts val="1800"/>
              </a:spcBef>
              <a:buNone/>
            </a:pPr>
            <a:endParaRPr lang="en-US" altLang="en-US" sz="3200" dirty="0">
              <a:latin typeface="Century Gothic" panose="020B0502020202020204" pitchFamily="34" charset="0"/>
            </a:endParaRPr>
          </a:p>
          <a:p>
            <a:pPr marL="0" indent="0">
              <a:spcBef>
                <a:spcPts val="1800"/>
              </a:spcBef>
              <a:buNone/>
            </a:pPr>
            <a:r>
              <a:rPr lang="en-US" altLang="en-US" sz="3200" dirty="0">
                <a:latin typeface="Century Gothic" panose="020B0502020202020204" pitchFamily="34" charset="0"/>
              </a:rPr>
              <a:t>Write down a couple ideas you have.</a:t>
            </a:r>
          </a:p>
        </p:txBody>
      </p:sp>
    </p:spTree>
    <p:extLst>
      <p:ext uri="{BB962C8B-B14F-4D97-AF65-F5344CB8AC3E}">
        <p14:creationId xmlns:p14="http://schemas.microsoft.com/office/powerpoint/2010/main" val="28691864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Title 1"/>
          <p:cNvSpPr>
            <a:spLocks noGrp="1"/>
          </p:cNvSpPr>
          <p:nvPr>
            <p:ph type="title"/>
          </p:nvPr>
        </p:nvSpPr>
        <p:spPr>
          <a:xfrm>
            <a:off x="739877" y="216310"/>
            <a:ext cx="10515600" cy="1325563"/>
          </a:xfrm>
        </p:spPr>
        <p:txBody>
          <a:bodyPr>
            <a:normAutofit/>
          </a:bodyPr>
          <a:lstStyle/>
          <a:p>
            <a:pPr eaLnBrk="1" hangingPunct="1"/>
            <a:r>
              <a:rPr lang="en-US" altLang="en-US" dirty="0">
                <a:latin typeface="Century Gothic" panose="020B0502020202020204" pitchFamily="34" charset="0"/>
              </a:rPr>
              <a:t>Share</a:t>
            </a:r>
          </a:p>
        </p:txBody>
      </p:sp>
      <p:sp>
        <p:nvSpPr>
          <p:cNvPr id="112643" name="Content Placeholder 2"/>
          <p:cNvSpPr>
            <a:spLocks noGrp="1"/>
          </p:cNvSpPr>
          <p:nvPr>
            <p:ph idx="1"/>
          </p:nvPr>
        </p:nvSpPr>
        <p:spPr>
          <a:xfrm>
            <a:off x="739877" y="2776043"/>
            <a:ext cx="10515600" cy="2850137"/>
          </a:xfrm>
        </p:spPr>
        <p:txBody>
          <a:bodyPr>
            <a:noAutofit/>
          </a:bodyPr>
          <a:lstStyle/>
          <a:p>
            <a:pPr marL="514350" lvl="0" indent="-514350">
              <a:spcBef>
                <a:spcPts val="0"/>
              </a:spcBef>
              <a:buClr>
                <a:schemeClr val="accent1"/>
              </a:buClr>
              <a:buSzPts val="2100"/>
              <a:buFont typeface="Rockwell"/>
              <a:buAutoNum type="arabicPeriod"/>
            </a:pPr>
            <a:r>
              <a:rPr lang="en-US" dirty="0">
                <a:solidFill>
                  <a:srgbClr val="000000"/>
                </a:solidFill>
                <a:latin typeface="Century Gothic" panose="020B0502020202020204" pitchFamily="34" charset="0"/>
                <a:ea typeface="Rockwell"/>
                <a:cs typeface="Rockwell"/>
                <a:sym typeface="Rockwell"/>
              </a:rPr>
              <a:t>One idea you had from your action plan</a:t>
            </a:r>
            <a:endParaRPr lang="en-US" dirty="0">
              <a:latin typeface="Century Gothic" panose="020B0502020202020204" pitchFamily="34" charset="0"/>
            </a:endParaRPr>
          </a:p>
          <a:p>
            <a:pPr marL="0" lvl="8" indent="0" algn="ctr">
              <a:spcBef>
                <a:spcPts val="2000"/>
              </a:spcBef>
              <a:buClr>
                <a:schemeClr val="accent1"/>
              </a:buClr>
              <a:buSzPts val="2100"/>
              <a:buNone/>
            </a:pPr>
            <a:r>
              <a:rPr lang="en-US" sz="2800" dirty="0">
                <a:solidFill>
                  <a:srgbClr val="000000"/>
                </a:solidFill>
                <a:latin typeface="Century Gothic" panose="020B0502020202020204" pitchFamily="34" charset="0"/>
                <a:ea typeface="Rockwell"/>
                <a:cs typeface="Rockwell"/>
                <a:sym typeface="Rockwell"/>
              </a:rPr>
              <a:t>- and - </a:t>
            </a:r>
          </a:p>
          <a:p>
            <a:pPr marL="514350" lvl="0" indent="-514350">
              <a:spcBef>
                <a:spcPts val="2000"/>
              </a:spcBef>
              <a:buClr>
                <a:schemeClr val="accent1"/>
              </a:buClr>
              <a:buSzPts val="2100"/>
              <a:buFont typeface="Rockwell"/>
              <a:buAutoNum type="arabicPeriod"/>
            </a:pPr>
            <a:r>
              <a:rPr lang="en-US" dirty="0">
                <a:solidFill>
                  <a:srgbClr val="000000"/>
                </a:solidFill>
                <a:latin typeface="Century Gothic" panose="020B0502020202020204" pitchFamily="34" charset="0"/>
                <a:ea typeface="Rockwell"/>
                <a:cs typeface="Rockwell"/>
                <a:sym typeface="Rockwell"/>
              </a:rPr>
              <a:t>The numbers of your three priority questions in your original sequence       (For ex: “2, 4, 7 out of 8 total”)</a:t>
            </a:r>
            <a:endParaRPr lang="en-US" dirty="0">
              <a:latin typeface="Century Gothic" panose="020B0502020202020204" pitchFamily="34" charset="0"/>
            </a:endParaRPr>
          </a:p>
        </p:txBody>
      </p:sp>
      <p:sp>
        <p:nvSpPr>
          <p:cNvPr id="2" name="Rectangle 1"/>
          <p:cNvSpPr/>
          <p:nvPr/>
        </p:nvSpPr>
        <p:spPr>
          <a:xfrm>
            <a:off x="739877" y="2022611"/>
            <a:ext cx="6182652" cy="523220"/>
          </a:xfrm>
          <a:prstGeom prst="rect">
            <a:avLst/>
          </a:prstGeom>
        </p:spPr>
        <p:txBody>
          <a:bodyPr wrap="none">
            <a:spAutoFit/>
          </a:bodyPr>
          <a:lstStyle/>
          <a:p>
            <a:r>
              <a:rPr lang="en-US" sz="2800" dirty="0">
                <a:solidFill>
                  <a:schemeClr val="dk1"/>
                </a:solidFill>
                <a:latin typeface="Century Gothic" panose="020B0502020202020204" pitchFamily="34" charset="0"/>
                <a:ea typeface="Rockwell"/>
                <a:cs typeface="Rockwell"/>
                <a:sym typeface="Rockwell"/>
              </a:rPr>
              <a:t>Using the Chat Box, please share:</a:t>
            </a:r>
            <a:endParaRPr lang="en-US" sz="2800" dirty="0">
              <a:latin typeface="Century Gothic" panose="020B0502020202020204" pitchFamily="34" charset="0"/>
            </a:endParaRPr>
          </a:p>
        </p:txBody>
      </p:sp>
    </p:spTree>
    <p:extLst>
      <p:ext uri="{BB962C8B-B14F-4D97-AF65-F5344CB8AC3E}">
        <p14:creationId xmlns:p14="http://schemas.microsoft.com/office/powerpoint/2010/main" val="229925982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Title 1"/>
          <p:cNvSpPr>
            <a:spLocks noGrp="1"/>
          </p:cNvSpPr>
          <p:nvPr>
            <p:ph type="title"/>
          </p:nvPr>
        </p:nvSpPr>
        <p:spPr>
          <a:xfrm>
            <a:off x="749711" y="210741"/>
            <a:ext cx="10515600" cy="1325563"/>
          </a:xfrm>
        </p:spPr>
        <p:txBody>
          <a:bodyPr>
            <a:normAutofit/>
          </a:bodyPr>
          <a:lstStyle/>
          <a:p>
            <a:pPr eaLnBrk="1" hangingPunct="1"/>
            <a:r>
              <a:rPr lang="en-US" altLang="en-US" dirty="0">
                <a:latin typeface="Century Gothic" panose="020B0502020202020204" pitchFamily="34" charset="0"/>
              </a:rPr>
              <a:t>Reflect</a:t>
            </a:r>
          </a:p>
        </p:txBody>
      </p:sp>
      <p:sp>
        <p:nvSpPr>
          <p:cNvPr id="49154" name="Content Placeholder 2"/>
          <p:cNvSpPr>
            <a:spLocks noGrp="1"/>
          </p:cNvSpPr>
          <p:nvPr>
            <p:ph idx="1"/>
          </p:nvPr>
        </p:nvSpPr>
        <p:spPr>
          <a:xfrm>
            <a:off x="838200" y="1825631"/>
            <a:ext cx="10515600" cy="2700979"/>
          </a:xfrm>
        </p:spPr>
        <p:txBody>
          <a:bodyPr>
            <a:normAutofit/>
          </a:bodyPr>
          <a:lstStyle/>
          <a:p>
            <a:pPr eaLnBrk="1" hangingPunct="1"/>
            <a:r>
              <a:rPr lang="en-US" altLang="en-US" sz="3000" dirty="0">
                <a:solidFill>
                  <a:srgbClr val="000000"/>
                </a:solidFill>
                <a:latin typeface="Century Gothic" panose="020B0502020202020204" pitchFamily="34" charset="0"/>
              </a:rPr>
              <a:t> </a:t>
            </a:r>
            <a:r>
              <a:rPr lang="en-US" altLang="en-US" sz="3200" dirty="0">
                <a:solidFill>
                  <a:srgbClr val="000000"/>
                </a:solidFill>
                <a:latin typeface="Century Gothic" panose="020B0502020202020204" pitchFamily="34" charset="0"/>
              </a:rPr>
              <a:t>What did you learn?</a:t>
            </a:r>
          </a:p>
          <a:p>
            <a:pPr eaLnBrk="1" hangingPunct="1"/>
            <a:r>
              <a:rPr lang="en-US" altLang="en-US" sz="3200" dirty="0">
                <a:solidFill>
                  <a:srgbClr val="000000"/>
                </a:solidFill>
                <a:latin typeface="Century Gothic" panose="020B0502020202020204" pitchFamily="34" charset="0"/>
              </a:rPr>
              <a:t> How did you learn it?</a:t>
            </a:r>
          </a:p>
        </p:txBody>
      </p:sp>
    </p:spTree>
    <p:extLst>
      <p:ext uri="{BB962C8B-B14F-4D97-AF65-F5344CB8AC3E}">
        <p14:creationId xmlns:p14="http://schemas.microsoft.com/office/powerpoint/2010/main" val="113576991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652"/>
        <p:cNvGrpSpPr/>
        <p:nvPr/>
      </p:nvGrpSpPr>
      <p:grpSpPr>
        <a:xfrm>
          <a:off x="0" y="0"/>
          <a:ext cx="0" cy="0"/>
          <a:chOff x="0" y="0"/>
          <a:chExt cx="0" cy="0"/>
        </a:xfrm>
      </p:grpSpPr>
      <p:sp>
        <p:nvSpPr>
          <p:cNvPr id="1653" name="Google Shape;1653;p194"/>
          <p:cNvSpPr txBox="1">
            <a:spLocks noGrp="1"/>
          </p:cNvSpPr>
          <p:nvPr>
            <p:ph type="title"/>
          </p:nvPr>
        </p:nvSpPr>
        <p:spPr>
          <a:prstGeom prst="rect">
            <a:avLst/>
          </a:prstGeom>
          <a:noFill/>
          <a:ln>
            <a:noFill/>
          </a:ln>
        </p:spPr>
        <p:txBody>
          <a:bodyPr spcFirstLastPara="1" vert="horz" wrap="square" lIns="91425" tIns="45700" rIns="91425" bIns="45700" rtlCol="0" anchor="t" anchorCtr="0">
            <a:noAutofit/>
          </a:bodyPr>
          <a:lstStyle/>
          <a:p>
            <a:pPr>
              <a:lnSpc>
                <a:spcPct val="100000"/>
              </a:lnSpc>
            </a:pPr>
            <a:r>
              <a:rPr lang="en-US"/>
              <a:t> </a:t>
            </a:r>
            <a:endParaRPr/>
          </a:p>
        </p:txBody>
      </p:sp>
      <p:sp>
        <p:nvSpPr>
          <p:cNvPr id="1654" name="Google Shape;1654;p194"/>
          <p:cNvSpPr txBox="1">
            <a:spLocks noGrp="1"/>
          </p:cNvSpPr>
          <p:nvPr>
            <p:ph type="body" idx="4294967295"/>
          </p:nvPr>
        </p:nvSpPr>
        <p:spPr>
          <a:xfrm>
            <a:off x="841235" y="349854"/>
            <a:ext cx="7645400" cy="916972"/>
          </a:xfrm>
          <a:prstGeom prst="rect">
            <a:avLst/>
          </a:prstGeom>
          <a:noFill/>
          <a:ln>
            <a:noFill/>
          </a:ln>
        </p:spPr>
        <p:txBody>
          <a:bodyPr spcFirstLastPara="1" vert="horz" wrap="square" lIns="91425" tIns="45700" rIns="91425" bIns="45700" rtlCol="0" anchor="t" anchorCtr="0">
            <a:noAutofit/>
          </a:bodyPr>
          <a:lstStyle/>
          <a:p>
            <a:pPr marL="0" indent="0">
              <a:lnSpc>
                <a:spcPct val="100000"/>
              </a:lnSpc>
              <a:spcBef>
                <a:spcPts val="0"/>
              </a:spcBef>
              <a:buSzPts val="4500"/>
              <a:buNone/>
            </a:pPr>
            <a:r>
              <a:rPr lang="en-US" sz="4400" dirty="0">
                <a:solidFill>
                  <a:schemeClr val="tx2"/>
                </a:solidFill>
                <a:latin typeface="Century Gothic" panose="020B0502020202020204" pitchFamily="34" charset="0"/>
              </a:rPr>
              <a:t>A Look Inside the Process</a:t>
            </a:r>
            <a:endParaRPr sz="4400" dirty="0">
              <a:solidFill>
                <a:schemeClr val="tx2"/>
              </a:solidFill>
              <a:latin typeface="Century Gothic" panose="020B0502020202020204" pitchFamily="34" charset="0"/>
            </a:endParaRPr>
          </a:p>
        </p:txBody>
      </p:sp>
      <p:cxnSp>
        <p:nvCxnSpPr>
          <p:cNvPr id="4" name="Straight Connector 3"/>
          <p:cNvCxnSpPr/>
          <p:nvPr/>
        </p:nvCxnSpPr>
        <p:spPr>
          <a:xfrm>
            <a:off x="841235" y="5880761"/>
            <a:ext cx="10625279"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5" name="Picture Placeholder 3" descr="image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35276" y="1675417"/>
            <a:ext cx="3981808" cy="3642930"/>
          </a:xfrm>
          <a:prstGeom prst="rect">
            <a:avLst/>
          </a:prstGeom>
        </p:spPr>
      </p:pic>
    </p:spTree>
    <p:extLst>
      <p:ext uri="{BB962C8B-B14F-4D97-AF65-F5344CB8AC3E}">
        <p14:creationId xmlns:p14="http://schemas.microsoft.com/office/powerpoint/2010/main" val="380488878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Century Gothic" panose="020B0502020202020204" pitchFamily="34" charset="0"/>
              </a:rPr>
              <a:t>The QFT, on one slide…</a:t>
            </a:r>
          </a:p>
        </p:txBody>
      </p:sp>
      <p:sp>
        <p:nvSpPr>
          <p:cNvPr id="3" name="Content Placeholder 2"/>
          <p:cNvSpPr>
            <a:spLocks noGrp="1"/>
          </p:cNvSpPr>
          <p:nvPr>
            <p:ph idx="1"/>
          </p:nvPr>
        </p:nvSpPr>
        <p:spPr>
          <a:xfrm>
            <a:off x="1136515" y="1606981"/>
            <a:ext cx="10515600" cy="4351338"/>
          </a:xfrm>
        </p:spPr>
        <p:txBody>
          <a:bodyPr>
            <a:normAutofit lnSpcReduction="10000"/>
          </a:bodyPr>
          <a:lstStyle/>
          <a:p>
            <a:pPr marL="457200" indent="-457200">
              <a:spcBef>
                <a:spcPts val="0"/>
              </a:spcBef>
              <a:spcAft>
                <a:spcPts val="600"/>
              </a:spcAft>
              <a:buFont typeface="+mj-lt"/>
              <a:buAutoNum type="arabicParenR"/>
            </a:pPr>
            <a:r>
              <a:rPr lang="en-US" dirty="0">
                <a:latin typeface="Century Gothic" panose="020B0502020202020204" pitchFamily="34" charset="0"/>
              </a:rPr>
              <a:t>Question Focus</a:t>
            </a:r>
          </a:p>
          <a:p>
            <a:pPr marL="457200" indent="-457200">
              <a:spcBef>
                <a:spcPts val="0"/>
              </a:spcBef>
              <a:spcAft>
                <a:spcPts val="600"/>
              </a:spcAft>
              <a:buFont typeface="+mj-lt"/>
              <a:buAutoNum type="arabicParenR"/>
            </a:pPr>
            <a:r>
              <a:rPr lang="en-US" b="1" dirty="0">
                <a:latin typeface="Century Gothic" panose="020B0502020202020204" pitchFamily="34" charset="0"/>
              </a:rPr>
              <a:t>Produce</a:t>
            </a:r>
            <a:r>
              <a:rPr lang="en-US" dirty="0">
                <a:latin typeface="Century Gothic" panose="020B0502020202020204" pitchFamily="34" charset="0"/>
              </a:rPr>
              <a:t> Your Questions</a:t>
            </a:r>
          </a:p>
          <a:p>
            <a:pPr lvl="2">
              <a:spcBef>
                <a:spcPts val="0"/>
              </a:spcBef>
              <a:spcAft>
                <a:spcPts val="600"/>
              </a:spcAft>
              <a:buFont typeface="Wingdings" panose="05000000000000000000" pitchFamily="2" charset="2"/>
              <a:buChar char="ü"/>
            </a:pPr>
            <a:r>
              <a:rPr lang="en-US" dirty="0">
                <a:latin typeface="Century Gothic" panose="020B0502020202020204" pitchFamily="34" charset="0"/>
              </a:rPr>
              <a:t>Follow the rules</a:t>
            </a:r>
          </a:p>
          <a:p>
            <a:pPr lvl="2">
              <a:spcBef>
                <a:spcPts val="0"/>
              </a:spcBef>
              <a:spcAft>
                <a:spcPts val="600"/>
              </a:spcAft>
              <a:buFont typeface="Wingdings" panose="05000000000000000000" pitchFamily="2" charset="2"/>
              <a:buChar char="ü"/>
            </a:pPr>
            <a:r>
              <a:rPr lang="en-US" dirty="0">
                <a:latin typeface="Century Gothic" panose="020B0502020202020204" pitchFamily="34" charset="0"/>
              </a:rPr>
              <a:t>Number your questions</a:t>
            </a:r>
          </a:p>
          <a:p>
            <a:pPr marL="457200" indent="-457200">
              <a:spcBef>
                <a:spcPts val="0"/>
              </a:spcBef>
              <a:spcAft>
                <a:spcPts val="600"/>
              </a:spcAft>
              <a:buFont typeface="+mj-lt"/>
              <a:buAutoNum type="arabicParenR" startAt="3"/>
            </a:pPr>
            <a:r>
              <a:rPr lang="en-US" b="1" dirty="0">
                <a:latin typeface="Century Gothic" panose="020B0502020202020204" pitchFamily="34" charset="0"/>
              </a:rPr>
              <a:t>Improve</a:t>
            </a:r>
            <a:r>
              <a:rPr lang="en-US" dirty="0">
                <a:latin typeface="Century Gothic" panose="020B0502020202020204" pitchFamily="34" charset="0"/>
              </a:rPr>
              <a:t> Your Questions</a:t>
            </a:r>
          </a:p>
          <a:p>
            <a:pPr lvl="2">
              <a:spcBef>
                <a:spcPts val="0"/>
              </a:spcBef>
              <a:spcAft>
                <a:spcPts val="600"/>
              </a:spcAft>
              <a:buFont typeface="Wingdings" panose="05000000000000000000" pitchFamily="2" charset="2"/>
              <a:buChar char="ü"/>
            </a:pPr>
            <a:r>
              <a:rPr lang="en-US" dirty="0">
                <a:latin typeface="Century Gothic" panose="020B0502020202020204" pitchFamily="34" charset="0"/>
              </a:rPr>
              <a:t>Categorize questions as Closed or Open-ended</a:t>
            </a:r>
          </a:p>
          <a:p>
            <a:pPr lvl="2">
              <a:spcBef>
                <a:spcPts val="0"/>
              </a:spcBef>
              <a:spcAft>
                <a:spcPts val="600"/>
              </a:spcAft>
              <a:buFont typeface="Wingdings" panose="05000000000000000000" pitchFamily="2" charset="2"/>
              <a:buChar char="ü"/>
            </a:pPr>
            <a:r>
              <a:rPr lang="en-US" dirty="0">
                <a:latin typeface="Century Gothic" panose="020B0502020202020204" pitchFamily="34" charset="0"/>
              </a:rPr>
              <a:t>Change questions from one type to another</a:t>
            </a:r>
          </a:p>
          <a:p>
            <a:pPr marL="457200" indent="-457200">
              <a:spcBef>
                <a:spcPts val="0"/>
              </a:spcBef>
              <a:spcAft>
                <a:spcPts val="600"/>
              </a:spcAft>
              <a:buFont typeface="+mj-lt"/>
              <a:buAutoNum type="arabicParenR" startAt="4"/>
            </a:pPr>
            <a:r>
              <a:rPr lang="en-US" b="1" dirty="0">
                <a:latin typeface="Century Gothic" panose="020B0502020202020204" pitchFamily="34" charset="0"/>
              </a:rPr>
              <a:t>Strategize</a:t>
            </a:r>
            <a:r>
              <a:rPr lang="en-US" dirty="0">
                <a:latin typeface="Century Gothic" panose="020B0502020202020204" pitchFamily="34" charset="0"/>
              </a:rPr>
              <a:t> </a:t>
            </a:r>
          </a:p>
          <a:p>
            <a:pPr lvl="2">
              <a:spcBef>
                <a:spcPts val="0"/>
              </a:spcBef>
              <a:spcAft>
                <a:spcPts val="600"/>
              </a:spcAft>
              <a:buFont typeface="Wingdings" panose="05000000000000000000" pitchFamily="2" charset="2"/>
              <a:buChar char="ü"/>
            </a:pPr>
            <a:r>
              <a:rPr lang="en-US" dirty="0">
                <a:latin typeface="Century Gothic" panose="020B0502020202020204" pitchFamily="34" charset="0"/>
              </a:rPr>
              <a:t>Prioritize your questions</a:t>
            </a:r>
          </a:p>
          <a:p>
            <a:pPr lvl="2">
              <a:spcBef>
                <a:spcPts val="0"/>
              </a:spcBef>
              <a:spcAft>
                <a:spcPts val="600"/>
              </a:spcAft>
              <a:buFont typeface="Wingdings" panose="05000000000000000000" pitchFamily="2" charset="2"/>
              <a:buChar char="ü"/>
            </a:pPr>
            <a:r>
              <a:rPr lang="en-US" dirty="0">
                <a:latin typeface="Century Gothic" panose="020B0502020202020204" pitchFamily="34" charset="0"/>
              </a:rPr>
              <a:t>Action plan or discuss next steps</a:t>
            </a:r>
          </a:p>
          <a:p>
            <a:pPr lvl="2">
              <a:spcBef>
                <a:spcPts val="0"/>
              </a:spcBef>
              <a:spcAft>
                <a:spcPts val="600"/>
              </a:spcAft>
              <a:buFont typeface="Wingdings" panose="05000000000000000000" pitchFamily="2" charset="2"/>
              <a:buChar char="ü"/>
            </a:pPr>
            <a:r>
              <a:rPr lang="en-US" dirty="0">
                <a:latin typeface="Century Gothic" panose="020B0502020202020204" pitchFamily="34" charset="0"/>
              </a:rPr>
              <a:t>Share </a:t>
            </a:r>
          </a:p>
          <a:p>
            <a:pPr marL="457200" indent="-457200">
              <a:spcBef>
                <a:spcPts val="0"/>
              </a:spcBef>
              <a:spcAft>
                <a:spcPts val="600"/>
              </a:spcAft>
              <a:buFont typeface="+mj-lt"/>
              <a:buAutoNum type="arabicParenR" startAt="5"/>
            </a:pPr>
            <a:r>
              <a:rPr lang="en-US" b="1" dirty="0">
                <a:latin typeface="Century Gothic" panose="020B0502020202020204" pitchFamily="34" charset="0"/>
              </a:rPr>
              <a:t>Reflect</a:t>
            </a:r>
          </a:p>
        </p:txBody>
      </p:sp>
      <p:sp>
        <p:nvSpPr>
          <p:cNvPr id="5" name="TextBox 4"/>
          <p:cNvSpPr txBox="1"/>
          <p:nvPr/>
        </p:nvSpPr>
        <p:spPr>
          <a:xfrm>
            <a:off x="7264549" y="1436971"/>
            <a:ext cx="4589576" cy="1477328"/>
          </a:xfrm>
          <a:prstGeom prst="rect">
            <a:avLst/>
          </a:prstGeom>
          <a:solidFill>
            <a:schemeClr val="bg1">
              <a:lumMod val="85000"/>
            </a:schemeClr>
          </a:solidFill>
        </p:spPr>
        <p:txBody>
          <a:bodyPr wrap="square" rtlCol="0">
            <a:spAutoFit/>
          </a:bodyPr>
          <a:lstStyle/>
          <a:p>
            <a:pPr marL="342900" indent="-342900" defTabSz="457200">
              <a:buFont typeface="+mj-lt"/>
              <a:buAutoNum type="arabicPeriod"/>
              <a:defRPr/>
            </a:pPr>
            <a:r>
              <a:rPr lang="en-US" dirty="0">
                <a:solidFill>
                  <a:prstClr val="black"/>
                </a:solidFill>
                <a:latin typeface="Century Gothic" panose="020B0502020202020204" pitchFamily="34" charset="0"/>
              </a:rPr>
              <a:t>Ask as many questions as you can</a:t>
            </a:r>
          </a:p>
          <a:p>
            <a:pPr marL="342900" indent="-342900" defTabSz="457200">
              <a:buFont typeface="+mj-lt"/>
              <a:buAutoNum type="arabicPeriod"/>
              <a:defRPr/>
            </a:pPr>
            <a:r>
              <a:rPr lang="en-US" dirty="0">
                <a:solidFill>
                  <a:prstClr val="black"/>
                </a:solidFill>
                <a:latin typeface="Century Gothic" panose="020B0502020202020204" pitchFamily="34" charset="0"/>
              </a:rPr>
              <a:t>Do not stop to discuss, judge or answer</a:t>
            </a:r>
          </a:p>
          <a:p>
            <a:pPr marL="342900" indent="-342900" defTabSz="457200">
              <a:buFont typeface="+mj-lt"/>
              <a:buAutoNum type="arabicPeriod"/>
              <a:defRPr/>
            </a:pPr>
            <a:r>
              <a:rPr lang="en-US" dirty="0">
                <a:solidFill>
                  <a:prstClr val="black"/>
                </a:solidFill>
                <a:latin typeface="Century Gothic" panose="020B0502020202020204" pitchFamily="34" charset="0"/>
              </a:rPr>
              <a:t>Record </a:t>
            </a:r>
            <a:r>
              <a:rPr lang="en-US" i="1" dirty="0">
                <a:solidFill>
                  <a:prstClr val="black"/>
                </a:solidFill>
                <a:latin typeface="Century Gothic" panose="020B0502020202020204" pitchFamily="34" charset="0"/>
              </a:rPr>
              <a:t>exactly</a:t>
            </a:r>
            <a:r>
              <a:rPr lang="en-US" dirty="0">
                <a:solidFill>
                  <a:prstClr val="black"/>
                </a:solidFill>
                <a:latin typeface="Century Gothic" panose="020B0502020202020204" pitchFamily="34" charset="0"/>
              </a:rPr>
              <a:t> as stated</a:t>
            </a:r>
          </a:p>
          <a:p>
            <a:pPr marL="342900" indent="-342900" defTabSz="457200">
              <a:buFont typeface="+mj-lt"/>
              <a:buAutoNum type="arabicPeriod"/>
              <a:defRPr/>
            </a:pPr>
            <a:r>
              <a:rPr lang="en-US" dirty="0">
                <a:solidFill>
                  <a:prstClr val="black"/>
                </a:solidFill>
                <a:latin typeface="Century Gothic" panose="020B0502020202020204" pitchFamily="34" charset="0"/>
              </a:rPr>
              <a:t>Change statements into questions</a:t>
            </a:r>
          </a:p>
        </p:txBody>
      </p:sp>
      <p:cxnSp>
        <p:nvCxnSpPr>
          <p:cNvPr id="7" name="Straight Arrow Connector 6"/>
          <p:cNvCxnSpPr/>
          <p:nvPr/>
        </p:nvCxnSpPr>
        <p:spPr>
          <a:xfrm>
            <a:off x="4496647" y="2692520"/>
            <a:ext cx="2634551" cy="3098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8482869" y="4260238"/>
            <a:ext cx="3169249" cy="1754327"/>
          </a:xfrm>
          <a:prstGeom prst="rect">
            <a:avLst/>
          </a:prstGeom>
          <a:solidFill>
            <a:schemeClr val="bg1">
              <a:lumMod val="85000"/>
            </a:schemeClr>
          </a:solidFill>
        </p:spPr>
        <p:txBody>
          <a:bodyPr wrap="square" rtlCol="0">
            <a:spAutoFit/>
          </a:bodyPr>
          <a:lstStyle/>
          <a:p>
            <a:pPr defTabSz="457200">
              <a:defRPr/>
            </a:pPr>
            <a:r>
              <a:rPr lang="en-US" b="1" dirty="0">
                <a:solidFill>
                  <a:prstClr val="black"/>
                </a:solidFill>
                <a:latin typeface="Century Gothic" panose="020B0502020202020204" pitchFamily="34" charset="0"/>
              </a:rPr>
              <a:t>Closed-Ended:</a:t>
            </a:r>
          </a:p>
          <a:p>
            <a:pPr defTabSz="457200">
              <a:defRPr/>
            </a:pPr>
            <a:r>
              <a:rPr lang="en-US" dirty="0">
                <a:solidFill>
                  <a:prstClr val="black"/>
                </a:solidFill>
                <a:latin typeface="Century Gothic" panose="020B0502020202020204" pitchFamily="34" charset="0"/>
              </a:rPr>
              <a:t>Answered with “yes,” “no” or one word</a:t>
            </a:r>
          </a:p>
          <a:p>
            <a:pPr defTabSz="457200">
              <a:defRPr/>
            </a:pPr>
            <a:endParaRPr lang="en-US" dirty="0">
              <a:solidFill>
                <a:prstClr val="black"/>
              </a:solidFill>
              <a:latin typeface="Century Gothic" panose="020B0502020202020204" pitchFamily="34" charset="0"/>
            </a:endParaRPr>
          </a:p>
          <a:p>
            <a:pPr defTabSz="457200">
              <a:defRPr/>
            </a:pPr>
            <a:r>
              <a:rPr lang="en-US" b="1" dirty="0">
                <a:solidFill>
                  <a:prstClr val="black"/>
                </a:solidFill>
                <a:latin typeface="Century Gothic" panose="020B0502020202020204" pitchFamily="34" charset="0"/>
              </a:rPr>
              <a:t>Open-Ended: </a:t>
            </a:r>
            <a:r>
              <a:rPr lang="en-US" dirty="0">
                <a:solidFill>
                  <a:prstClr val="black"/>
                </a:solidFill>
                <a:latin typeface="Century Gothic" panose="020B0502020202020204" pitchFamily="34" charset="0"/>
              </a:rPr>
              <a:t>Require longer explanation</a:t>
            </a:r>
          </a:p>
        </p:txBody>
      </p:sp>
      <p:cxnSp>
        <p:nvCxnSpPr>
          <p:cNvPr id="12" name="Straight Arrow Connector 11"/>
          <p:cNvCxnSpPr/>
          <p:nvPr/>
        </p:nvCxnSpPr>
        <p:spPr>
          <a:xfrm>
            <a:off x="8616671" y="3699127"/>
            <a:ext cx="803564" cy="37407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9" name="Rectangle 8"/>
          <p:cNvSpPr/>
          <p:nvPr/>
        </p:nvSpPr>
        <p:spPr>
          <a:xfrm>
            <a:off x="6096000" y="6488466"/>
            <a:ext cx="6096000" cy="307777"/>
          </a:xfrm>
          <a:prstGeom prst="rect">
            <a:avLst/>
          </a:prstGeom>
        </p:spPr>
        <p:txBody>
          <a:bodyPr>
            <a:spAutoFit/>
          </a:bodyPr>
          <a:lstStyle/>
          <a:p>
            <a:pPr marL="0" marR="0" lvl="0" indent="0" defTabSz="914400" rtl="0" eaLnBrk="1" fontAlgn="auto" latinLnBrk="0" hangingPunct="1">
              <a:lnSpc>
                <a:spcPct val="100000"/>
              </a:lnSpc>
              <a:spcBef>
                <a:spcPts val="0"/>
              </a:spcBef>
              <a:spcAft>
                <a:spcPts val="0"/>
              </a:spcAft>
              <a:buClrTx/>
              <a:buSzTx/>
              <a:buFontTx/>
              <a:buNone/>
              <a:tabLst>
                <a:tab pos="2743200" algn="ctr"/>
                <a:tab pos="5486400" algn="r"/>
              </a:tabLst>
              <a:defRPr/>
            </a:pPr>
            <a:r>
              <a:rPr kumimoji="0" lang="en-US" sz="1400" b="0" i="0" u="none" strike="noStrike" kern="1200" cap="none" spc="0" normalizeH="0" baseline="0" noProof="0" dirty="0">
                <a:ln>
                  <a:noFill/>
                </a:ln>
                <a:solidFill>
                  <a:srgbClr val="000000"/>
                </a:solidFill>
                <a:effectLst/>
                <a:uLnTx/>
                <a:uFillTx/>
                <a:latin typeface="Rockwell"/>
                <a:ea typeface="Calibri" panose="020F0502020204030204" pitchFamily="34" charset="0"/>
                <a:cs typeface="Times New Roman" panose="02020603050405020304" pitchFamily="18" charset="0"/>
              </a:rPr>
              <a:t>Source: The Right Question Institute	</a:t>
            </a:r>
            <a:r>
              <a:rPr kumimoji="0" lang="en-US" sz="1400" b="0" i="0" u="sng" strike="noStrike" kern="1200" cap="none" spc="0" normalizeH="0" baseline="0" noProof="0" dirty="0">
                <a:ln>
                  <a:noFill/>
                </a:ln>
                <a:solidFill>
                  <a:srgbClr val="0000FF"/>
                </a:solidFill>
                <a:effectLst/>
                <a:uLnTx/>
                <a:uFillTx/>
                <a:latin typeface="Rockwell"/>
                <a:ea typeface="Calibri" panose="020F0502020204030204" pitchFamily="34" charset="0"/>
                <a:cs typeface="Times New Roman" panose="02020603050405020304" pitchFamily="18" charset="0"/>
                <a:hlinkClick r:id="rId3" action="ppaction://hlinkfile"/>
              </a:rPr>
              <a:t>rightquestion.org</a:t>
            </a:r>
            <a:endParaRPr kumimoji="0" lang="en-US" sz="1400" b="0" i="0" u="none" strike="noStrike" kern="1200" cap="none" spc="0" normalizeH="0" baseline="0" noProof="0" dirty="0">
              <a:ln>
                <a:noFill/>
              </a:ln>
              <a:solidFill>
                <a:srgbClr val="000000"/>
              </a:solidFill>
              <a:effectLst/>
              <a:uLnTx/>
              <a:uFillTx/>
              <a:latin typeface="Rockwe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7980041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Content Placeholder 2"/>
          <p:cNvSpPr>
            <a:spLocks noGrp="1"/>
          </p:cNvSpPr>
          <p:nvPr>
            <p:ph idx="4294967295"/>
          </p:nvPr>
        </p:nvSpPr>
        <p:spPr>
          <a:xfrm>
            <a:off x="562707" y="2179642"/>
            <a:ext cx="10515600" cy="1692275"/>
          </a:xfrm>
        </p:spPr>
        <p:txBody>
          <a:bodyPr anchor="ctr"/>
          <a:lstStyle/>
          <a:p>
            <a:pPr marL="228600" lvl="1" indent="0" algn="ctr">
              <a:buNone/>
            </a:pPr>
            <a:r>
              <a:rPr lang="en-US" sz="4400" u="sng" dirty="0">
                <a:solidFill>
                  <a:srgbClr val="000000"/>
                </a:solidFill>
                <a:latin typeface="Century Gothic" panose="020B0502020202020204" pitchFamily="34" charset="0"/>
              </a:rPr>
              <a:t>Three</a:t>
            </a:r>
            <a:r>
              <a:rPr lang="en-US" sz="4400" dirty="0">
                <a:solidFill>
                  <a:srgbClr val="000000"/>
                </a:solidFill>
                <a:latin typeface="Century Gothic" panose="020B0502020202020204" pitchFamily="34" charset="0"/>
              </a:rPr>
              <a:t> thinking abilities </a:t>
            </a:r>
          </a:p>
          <a:p>
            <a:pPr marL="228600" lvl="1" indent="0" algn="ctr">
              <a:buNone/>
            </a:pPr>
            <a:r>
              <a:rPr lang="en-US" sz="4400" dirty="0">
                <a:solidFill>
                  <a:srgbClr val="000000"/>
                </a:solidFill>
                <a:latin typeface="Century Gothic" panose="020B0502020202020204" pitchFamily="34" charset="0"/>
              </a:rPr>
              <a:t>with </a:t>
            </a:r>
            <a:r>
              <a:rPr lang="en-US" sz="4400" u="sng" dirty="0">
                <a:solidFill>
                  <a:srgbClr val="000000"/>
                </a:solidFill>
                <a:latin typeface="Century Gothic" panose="020B0502020202020204" pitchFamily="34" charset="0"/>
              </a:rPr>
              <a:t>one</a:t>
            </a:r>
            <a:r>
              <a:rPr lang="en-US" sz="4400" dirty="0">
                <a:solidFill>
                  <a:srgbClr val="000000"/>
                </a:solidFill>
                <a:latin typeface="Century Gothic" panose="020B0502020202020204" pitchFamily="34" charset="0"/>
              </a:rPr>
              <a:t> process</a:t>
            </a:r>
          </a:p>
        </p:txBody>
      </p:sp>
    </p:spTree>
    <p:extLst>
      <p:ext uri="{BB962C8B-B14F-4D97-AF65-F5344CB8AC3E}">
        <p14:creationId xmlns:p14="http://schemas.microsoft.com/office/powerpoint/2010/main" val="111851976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921" name="Group 2"/>
          <p:cNvGrpSpPr>
            <a:grpSpLocks/>
          </p:cNvGrpSpPr>
          <p:nvPr/>
        </p:nvGrpSpPr>
        <p:grpSpPr bwMode="auto">
          <a:xfrm>
            <a:off x="2749524" y="1728866"/>
            <a:ext cx="5809691" cy="4111625"/>
            <a:chOff x="2008258" y="1376010"/>
            <a:chExt cx="5039995" cy="4112260"/>
          </a:xfrm>
        </p:grpSpPr>
        <p:grpSp>
          <p:nvGrpSpPr>
            <p:cNvPr id="75779" name="Group 1"/>
            <p:cNvGrpSpPr>
              <a:grpSpLocks/>
            </p:cNvGrpSpPr>
            <p:nvPr/>
          </p:nvGrpSpPr>
          <p:grpSpPr bwMode="auto">
            <a:xfrm>
              <a:off x="2008258" y="1376010"/>
              <a:ext cx="5039995" cy="4112260"/>
              <a:chOff x="2008258" y="1376010"/>
              <a:chExt cx="5039995" cy="4112260"/>
            </a:xfrm>
          </p:grpSpPr>
          <p:sp>
            <p:nvSpPr>
              <p:cNvPr id="75781" name="AutoShape 4"/>
              <p:cNvSpPr>
                <a:spLocks/>
              </p:cNvSpPr>
              <p:nvPr/>
            </p:nvSpPr>
            <p:spPr bwMode="auto">
              <a:xfrm rot="12900000">
                <a:off x="2008258" y="3226102"/>
                <a:ext cx="5039995" cy="469900"/>
              </a:xfrm>
              <a:prstGeom prst="leftRightArrow">
                <a:avLst>
                  <a:gd name="adj1" fmla="val 50000"/>
                  <a:gd name="adj2" fmla="val 101790"/>
                </a:avLst>
              </a:prstGeom>
              <a:solidFill>
                <a:srgbClr val="2C7C9F">
                  <a:alpha val="80783"/>
                </a:srgbClr>
              </a:solidFill>
              <a:ln w="25400">
                <a:solidFill>
                  <a:srgbClr val="3A93FF">
                    <a:alpha val="34117"/>
                  </a:srgbClr>
                </a:solidFill>
                <a:round/>
                <a:headEnd/>
                <a:tailEnd/>
              </a:ln>
            </p:spPr>
            <p:txBody>
              <a:bodyPr lIns="0" tIns="0" rIns="0" bIns="0"/>
              <a:lstStyle/>
              <a:p>
                <a:pPr algn="ctr" defTabSz="457200">
                  <a:defRPr/>
                </a:pPr>
                <a:endParaRPr lang="es-ES_tradnl">
                  <a:solidFill>
                    <a:prstClr val="black"/>
                  </a:solidFill>
                  <a:latin typeface="Century Gothic" panose="020B0502020202020204" pitchFamily="34" charset="0"/>
                  <a:ea typeface="ヒラギノ角ゴ ProN W3" charset="0"/>
                  <a:cs typeface="ヒラギノ角ゴ ProN W3" charset="0"/>
                </a:endParaRPr>
              </a:p>
            </p:txBody>
          </p:sp>
          <p:sp>
            <p:nvSpPr>
              <p:cNvPr id="75782" name="AutoShape 4"/>
              <p:cNvSpPr>
                <a:spLocks/>
              </p:cNvSpPr>
              <p:nvPr/>
            </p:nvSpPr>
            <p:spPr bwMode="auto">
              <a:xfrm rot="-5400000">
                <a:off x="2535407" y="3197190"/>
                <a:ext cx="4112260" cy="469900"/>
              </a:xfrm>
              <a:prstGeom prst="leftRightArrow">
                <a:avLst>
                  <a:gd name="adj1" fmla="val 50000"/>
                  <a:gd name="adj2" fmla="val 101775"/>
                </a:avLst>
              </a:prstGeom>
              <a:solidFill>
                <a:srgbClr val="2C7C9F">
                  <a:alpha val="80783"/>
                </a:srgbClr>
              </a:solidFill>
              <a:ln w="25400">
                <a:solidFill>
                  <a:srgbClr val="3A93FF">
                    <a:alpha val="34117"/>
                  </a:srgbClr>
                </a:solidFill>
                <a:round/>
                <a:headEnd/>
                <a:tailEnd/>
              </a:ln>
            </p:spPr>
            <p:txBody>
              <a:bodyPr lIns="0" tIns="0" rIns="0" bIns="0"/>
              <a:lstStyle/>
              <a:p>
                <a:pPr algn="ctr" defTabSz="457200">
                  <a:defRPr/>
                </a:pPr>
                <a:endParaRPr lang="es-ES_tradnl">
                  <a:solidFill>
                    <a:prstClr val="black"/>
                  </a:solidFill>
                  <a:latin typeface="Century Gothic" panose="020B0502020202020204" pitchFamily="34" charset="0"/>
                  <a:ea typeface="ヒラギノ角ゴ ProN W3" charset="0"/>
                  <a:cs typeface="ヒラギノ角ゴ ProN W3" charset="0"/>
                </a:endParaRPr>
              </a:p>
            </p:txBody>
          </p:sp>
          <p:sp>
            <p:nvSpPr>
              <p:cNvPr id="75783" name="AutoShape 4"/>
              <p:cNvSpPr>
                <a:spLocks/>
              </p:cNvSpPr>
              <p:nvPr/>
            </p:nvSpPr>
            <p:spPr bwMode="auto">
              <a:xfrm rot="8486795">
                <a:off x="2199666" y="3180110"/>
                <a:ext cx="4788388" cy="469900"/>
              </a:xfrm>
              <a:prstGeom prst="leftRightArrow">
                <a:avLst>
                  <a:gd name="adj1" fmla="val 50000"/>
                  <a:gd name="adj2" fmla="val 101759"/>
                </a:avLst>
              </a:prstGeom>
              <a:solidFill>
                <a:srgbClr val="2C7C9F">
                  <a:alpha val="80783"/>
                </a:srgbClr>
              </a:solidFill>
              <a:ln w="25400">
                <a:solidFill>
                  <a:srgbClr val="3A93FF">
                    <a:alpha val="34117"/>
                  </a:srgbClr>
                </a:solidFill>
                <a:round/>
                <a:headEnd/>
                <a:tailEnd/>
              </a:ln>
            </p:spPr>
            <p:txBody>
              <a:bodyPr lIns="0" tIns="0" rIns="0" bIns="0"/>
              <a:lstStyle/>
              <a:p>
                <a:pPr algn="ctr" defTabSz="457200">
                  <a:defRPr/>
                </a:pPr>
                <a:endParaRPr lang="es-ES_tradnl">
                  <a:solidFill>
                    <a:prstClr val="black"/>
                  </a:solidFill>
                  <a:latin typeface="Century Gothic" panose="020B0502020202020204" pitchFamily="34" charset="0"/>
                  <a:ea typeface="ヒラギノ角ゴ ProN W3" charset="0"/>
                  <a:cs typeface="ヒラギノ角ゴ ProN W3" charset="0"/>
                </a:endParaRPr>
              </a:p>
            </p:txBody>
          </p:sp>
          <p:sp>
            <p:nvSpPr>
              <p:cNvPr id="75784" name="AutoShape 4"/>
              <p:cNvSpPr>
                <a:spLocks/>
              </p:cNvSpPr>
              <p:nvPr/>
            </p:nvSpPr>
            <p:spPr bwMode="auto">
              <a:xfrm>
                <a:off x="2400636" y="3226103"/>
                <a:ext cx="4342041" cy="469900"/>
              </a:xfrm>
              <a:prstGeom prst="leftRightArrow">
                <a:avLst>
                  <a:gd name="adj1" fmla="val 50000"/>
                  <a:gd name="adj2" fmla="val 101777"/>
                </a:avLst>
              </a:prstGeom>
              <a:solidFill>
                <a:srgbClr val="2C7C9F">
                  <a:alpha val="80783"/>
                </a:srgbClr>
              </a:solidFill>
              <a:ln w="25400">
                <a:solidFill>
                  <a:srgbClr val="3A93FF">
                    <a:alpha val="34117"/>
                  </a:srgbClr>
                </a:solidFill>
                <a:round/>
                <a:headEnd/>
                <a:tailEnd/>
              </a:ln>
            </p:spPr>
            <p:txBody>
              <a:bodyPr lIns="0" tIns="0" rIns="0" bIns="0"/>
              <a:lstStyle/>
              <a:p>
                <a:pPr algn="ctr" defTabSz="457200">
                  <a:defRPr/>
                </a:pPr>
                <a:endParaRPr lang="es-ES_tradnl">
                  <a:solidFill>
                    <a:prstClr val="black"/>
                  </a:solidFill>
                  <a:latin typeface="Century Gothic" panose="020B0502020202020204" pitchFamily="34" charset="0"/>
                  <a:ea typeface="ヒラギノ角ゴ ProN W3" charset="0"/>
                  <a:cs typeface="ヒラギノ角ゴ ProN W3" charset="0"/>
                </a:endParaRPr>
              </a:p>
            </p:txBody>
          </p:sp>
        </p:grpSp>
        <p:sp>
          <p:nvSpPr>
            <p:cNvPr id="8" name="Rectangle 1"/>
            <p:cNvSpPr txBox="1">
              <a:spLocks noChangeArrowheads="1"/>
            </p:cNvSpPr>
            <p:nvPr/>
          </p:nvSpPr>
          <p:spPr>
            <a:xfrm>
              <a:off x="2414504" y="2821332"/>
              <a:ext cx="4381704" cy="1160167"/>
            </a:xfrm>
            <a:prstGeom prst="rect">
              <a:avLst/>
            </a:prstGeom>
          </p:spPr>
          <p:txBody>
            <a:bodyPr anchor="b">
              <a:noAutofit/>
            </a:bodyPr>
            <a:lstStyle/>
            <a:p>
              <a:pPr algn="ctr" defTabSz="457200">
                <a:defRPr/>
              </a:pPr>
              <a:r>
                <a:rPr lang="en-US" sz="4000" b="1" dirty="0">
                  <a:solidFill>
                    <a:srgbClr val="000000"/>
                  </a:solidFill>
                  <a:latin typeface="Century Gothic" panose="020B0502020202020204" pitchFamily="34" charset="0"/>
                  <a:sym typeface="Gill Sans" charset="0"/>
                </a:rPr>
                <a:t>Divergent </a:t>
              </a:r>
            </a:p>
            <a:p>
              <a:pPr algn="ctr" defTabSz="457200">
                <a:defRPr/>
              </a:pPr>
              <a:r>
                <a:rPr lang="en-US" sz="4000" b="1" dirty="0">
                  <a:solidFill>
                    <a:srgbClr val="000000"/>
                  </a:solidFill>
                  <a:latin typeface="Century Gothic" panose="020B0502020202020204" pitchFamily="34" charset="0"/>
                  <a:ea typeface="ヒラギノ角ゴ ProN W6" charset="-128"/>
                  <a:cs typeface="ヒラギノ角ゴ ProN W6" charset="-128"/>
                  <a:sym typeface="Gill Sans" charset="0"/>
                </a:rPr>
                <a:t>Thinking</a:t>
              </a:r>
            </a:p>
          </p:txBody>
        </p:sp>
      </p:grpSp>
      <p:sp>
        <p:nvSpPr>
          <p:cNvPr id="75778" name="Title 1"/>
          <p:cNvSpPr>
            <a:spLocks noGrp="1"/>
          </p:cNvSpPr>
          <p:nvPr>
            <p:ph type="title"/>
          </p:nvPr>
        </p:nvSpPr>
        <p:spPr>
          <a:xfrm>
            <a:off x="838200" y="92756"/>
            <a:ext cx="11471853" cy="1325563"/>
          </a:xfrm>
        </p:spPr>
        <p:txBody>
          <a:bodyPr>
            <a:normAutofit/>
          </a:bodyPr>
          <a:lstStyle/>
          <a:p>
            <a:pPr eaLnBrk="1" hangingPunct="1"/>
            <a:r>
              <a:rPr lang="en-US" dirty="0">
                <a:latin typeface="Century Gothic" panose="020B0502020202020204" pitchFamily="34" charset="0"/>
              </a:rPr>
              <a:t>Thinking in many different directions</a:t>
            </a:r>
          </a:p>
        </p:txBody>
      </p:sp>
    </p:spTree>
    <p:extLst>
      <p:ext uri="{BB962C8B-B14F-4D97-AF65-F5344CB8AC3E}">
        <p14:creationId xmlns:p14="http://schemas.microsoft.com/office/powerpoint/2010/main" val="2695322814"/>
      </p:ext>
    </p:extLst>
  </p:cSld>
  <p:clrMapOvr>
    <a:masterClrMapping/>
  </p:clrMapOvr>
  <p:transition advClick="0" advTm="107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32" fill="hold" nodeType="withEffect">
                                  <p:stCondLst>
                                    <p:cond delay="0"/>
                                  </p:stCondLst>
                                  <p:childTnLst>
                                    <p:set>
                                      <p:cBhvr>
                                        <p:cTn id="6" dur="1" fill="hold">
                                          <p:stCondLst>
                                            <p:cond delay="0"/>
                                          </p:stCondLst>
                                        </p:cTn>
                                        <p:tgtEl>
                                          <p:spTgt spid="81921"/>
                                        </p:tgtEl>
                                        <p:attrNameLst>
                                          <p:attrName>style.visibility</p:attrName>
                                        </p:attrNameLst>
                                      </p:cBhvr>
                                      <p:to>
                                        <p:strVal val="visible"/>
                                      </p:to>
                                    </p:set>
                                    <p:animEffect transition="in" filter="circle(out)">
                                      <p:cBhvr>
                                        <p:cTn id="7" dur="2000"/>
                                        <p:tgtEl>
                                          <p:spTgt spid="819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68631" y="114316"/>
            <a:ext cx="11951824" cy="1325563"/>
          </a:xfrm>
        </p:spPr>
        <p:txBody>
          <a:bodyPr>
            <a:normAutofit/>
          </a:bodyPr>
          <a:lstStyle/>
          <a:p>
            <a:r>
              <a:rPr lang="en-US" sz="4000" dirty="0">
                <a:latin typeface="Century Gothic" panose="020B0502020202020204" pitchFamily="34" charset="0"/>
              </a:rPr>
              <a:t>Access RQI’s Free Additional Resources</a:t>
            </a:r>
          </a:p>
        </p:txBody>
      </p:sp>
      <p:sp>
        <p:nvSpPr>
          <p:cNvPr id="6" name="Content Placeholder 8"/>
          <p:cNvSpPr txBox="1">
            <a:spLocks/>
          </p:cNvSpPr>
          <p:nvPr/>
        </p:nvSpPr>
        <p:spPr>
          <a:xfrm>
            <a:off x="768631" y="1439879"/>
            <a:ext cx="10161307" cy="1481967"/>
          </a:xfrm>
          <a:prstGeom prst="rect">
            <a:avLst/>
          </a:prstGeom>
          <a:ln w="28575" cap="flat" cmpd="sng" algn="ctr">
            <a:noFill/>
            <a:prstDash val="solid"/>
            <a:miter lim="800000"/>
          </a:ln>
        </p:spPr>
        <p:style>
          <a:lnRef idx="2">
            <a:schemeClr val="accent1"/>
          </a:lnRef>
          <a:fillRef idx="1">
            <a:schemeClr val="lt1"/>
          </a:fillRef>
          <a:effectRef idx="0">
            <a:schemeClr val="accent1"/>
          </a:effectRef>
          <a:fontRef idx="minor">
            <a:schemeClr val="dk1"/>
          </a:fontRef>
        </p:style>
        <p:txBody>
          <a:bodyPr>
            <a:noAutofit/>
          </a:bodyPr>
          <a:lstStyle>
            <a:lvl1pPr marL="171450" indent="-171450" algn="l" defTabSz="685800" rtl="0" eaLnBrk="1" latinLnBrk="0" hangingPunct="1">
              <a:lnSpc>
                <a:spcPct val="90000"/>
              </a:lnSpc>
              <a:spcBef>
                <a:spcPts val="750"/>
              </a:spcBef>
              <a:buFont typeface="Arial"/>
              <a:buChar char="•"/>
              <a:defRPr sz="2100" kern="1200">
                <a:solidFill>
                  <a:schemeClr val="dk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dk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dk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dk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dk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dk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dk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dk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dk1"/>
                </a:solidFill>
                <a:latin typeface="+mn-lt"/>
                <a:ea typeface="+mn-ea"/>
                <a:cs typeface="+mn-cs"/>
              </a:defRPr>
            </a:lvl9pPr>
          </a:lstStyle>
          <a:p>
            <a:pPr marL="0" indent="0">
              <a:buNone/>
              <a:defRPr/>
            </a:pPr>
            <a:endParaRPr lang="en-US" altLang="en-US" sz="3200" dirty="0">
              <a:latin typeface="Century Gothic" panose="020B0502020202020204" pitchFamily="34" charset="0"/>
            </a:endParaRPr>
          </a:p>
          <a:p>
            <a:pPr marL="0" indent="0">
              <a:spcBef>
                <a:spcPts val="0"/>
              </a:spcBef>
              <a:buNone/>
              <a:defRPr/>
            </a:pPr>
            <a:r>
              <a:rPr lang="en-US" altLang="en-US" sz="3200" b="1" dirty="0">
                <a:latin typeface="Century Gothic" panose="020B0502020202020204" pitchFamily="34" charset="0"/>
              </a:rPr>
              <a:t>https://</a:t>
            </a:r>
            <a:r>
              <a:rPr lang="en-US" altLang="en-US" sz="3200" b="1" dirty="0" err="1">
                <a:latin typeface="Century Gothic" panose="020B0502020202020204" pitchFamily="34" charset="0"/>
              </a:rPr>
              <a:t>rightquestion.org</a:t>
            </a:r>
            <a:r>
              <a:rPr lang="en-US" altLang="en-US" sz="3200" b="1" dirty="0">
                <a:latin typeface="Century Gothic" panose="020B0502020202020204" pitchFamily="34" charset="0"/>
              </a:rPr>
              <a:t>/education/resources</a:t>
            </a:r>
            <a:endParaRPr lang="en-US" sz="3200" b="1" dirty="0">
              <a:latin typeface="Century Gothic" panose="020B0502020202020204" pitchFamily="34" charset="0"/>
            </a:endParaRPr>
          </a:p>
        </p:txBody>
      </p:sp>
      <p:sp>
        <p:nvSpPr>
          <p:cNvPr id="14" name="TextBox 13"/>
          <p:cNvSpPr txBox="1"/>
          <p:nvPr/>
        </p:nvSpPr>
        <p:spPr>
          <a:xfrm>
            <a:off x="919544" y="5053452"/>
            <a:ext cx="3154257" cy="369332"/>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entury Gothic" panose="020B0502020202020204" pitchFamily="34" charset="0"/>
              </a:rPr>
              <a:t>Classroom</a:t>
            </a:r>
            <a:r>
              <a:rPr kumimoji="0" lang="en-US" sz="1800" b="1" i="0" u="none" strike="noStrike" kern="1200" cap="none" spc="0" normalizeH="0" noProof="0" dirty="0">
                <a:ln>
                  <a:noFill/>
                </a:ln>
                <a:solidFill>
                  <a:srgbClr val="000000"/>
                </a:solidFill>
                <a:effectLst/>
                <a:uLnTx/>
                <a:uFillTx/>
                <a:latin typeface="Century Gothic" panose="020B0502020202020204" pitchFamily="34" charset="0"/>
              </a:rPr>
              <a:t> Examples</a:t>
            </a:r>
            <a:endParaRPr kumimoji="0" lang="en-US" sz="1800" b="1" i="0" u="none" strike="noStrike" kern="1200" cap="none" spc="0" normalizeH="0" baseline="0" noProof="0" dirty="0">
              <a:ln>
                <a:noFill/>
              </a:ln>
              <a:solidFill>
                <a:srgbClr val="000000"/>
              </a:solidFill>
              <a:effectLst/>
              <a:uLnTx/>
              <a:uFillTx/>
              <a:latin typeface="Century Gothic" panose="020B0502020202020204" pitchFamily="34" charset="0"/>
            </a:endParaRPr>
          </a:p>
        </p:txBody>
      </p:sp>
      <p:sp>
        <p:nvSpPr>
          <p:cNvPr id="15" name="TextBox 14"/>
          <p:cNvSpPr txBox="1"/>
          <p:nvPr/>
        </p:nvSpPr>
        <p:spPr>
          <a:xfrm>
            <a:off x="4153138" y="5053452"/>
            <a:ext cx="3215335" cy="369332"/>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solidFill>
                  <a:srgbClr val="000000"/>
                </a:solidFill>
                <a:latin typeface="Century Gothic" panose="020B0502020202020204" pitchFamily="34" charset="0"/>
              </a:rPr>
              <a:t>Instructional Videos</a:t>
            </a:r>
            <a:endParaRPr kumimoji="0" lang="en-US" sz="1800" b="1" i="0" u="none" strike="noStrike" kern="1200" cap="none" spc="0" normalizeH="0" baseline="0" noProof="0" dirty="0">
              <a:ln>
                <a:noFill/>
              </a:ln>
              <a:solidFill>
                <a:srgbClr val="000000"/>
              </a:solidFill>
              <a:effectLst/>
              <a:uLnTx/>
              <a:uFillTx/>
              <a:latin typeface="Century Gothic" panose="020B0502020202020204" pitchFamily="34" charset="0"/>
            </a:endParaRPr>
          </a:p>
        </p:txBody>
      </p:sp>
      <p:sp>
        <p:nvSpPr>
          <p:cNvPr id="16" name="TextBox 15"/>
          <p:cNvSpPr txBox="1"/>
          <p:nvPr/>
        </p:nvSpPr>
        <p:spPr>
          <a:xfrm>
            <a:off x="7873532" y="5053452"/>
            <a:ext cx="3948027" cy="369332"/>
          </a:xfrm>
          <a:prstGeom prst="rect">
            <a:avLst/>
          </a:prstGeom>
          <a:solidFill>
            <a:schemeClr val="bg1"/>
          </a:solid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entury Gothic" panose="020B0502020202020204" pitchFamily="34" charset="0"/>
              </a:rPr>
              <a:t>Planning</a:t>
            </a:r>
            <a:r>
              <a:rPr kumimoji="0" lang="en-US" sz="1800" b="1" i="0" u="none" strike="noStrike" kern="1200" cap="none" spc="0" normalizeH="0" noProof="0" dirty="0">
                <a:ln>
                  <a:noFill/>
                </a:ln>
                <a:solidFill>
                  <a:srgbClr val="000000"/>
                </a:solidFill>
                <a:effectLst/>
                <a:uLnTx/>
                <a:uFillTx/>
                <a:latin typeface="Century Gothic" panose="020B0502020202020204" pitchFamily="34" charset="0"/>
              </a:rPr>
              <a:t> Tools &amp; </a:t>
            </a:r>
            <a:r>
              <a:rPr kumimoji="0" lang="en-US" sz="1800" b="1" i="0" u="none" strike="noStrike" kern="1200" cap="none" spc="0" normalizeH="0" baseline="0" noProof="0" dirty="0">
                <a:ln>
                  <a:noFill/>
                </a:ln>
                <a:solidFill>
                  <a:srgbClr val="000000"/>
                </a:solidFill>
                <a:effectLst/>
                <a:uLnTx/>
                <a:uFillTx/>
                <a:latin typeface="Century Gothic" panose="020B0502020202020204" pitchFamily="34" charset="0"/>
              </a:rPr>
              <a:t>Templates</a:t>
            </a: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29373" t="8431" r="29104" b="8164"/>
          <a:stretch/>
        </p:blipFill>
        <p:spPr>
          <a:xfrm>
            <a:off x="5055353" y="3127600"/>
            <a:ext cx="1638871" cy="1645920"/>
          </a:xfrm>
          <a:prstGeom prst="rect">
            <a:avLst/>
          </a:prstGeom>
        </p:spPr>
      </p:pic>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35568" t="6647" r="34649" b="9094"/>
          <a:stretch/>
        </p:blipFill>
        <p:spPr>
          <a:xfrm>
            <a:off x="1909485" y="3112304"/>
            <a:ext cx="1174377" cy="1661216"/>
          </a:xfrm>
          <a:prstGeom prst="rect">
            <a:avLst/>
          </a:prstGeom>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20861" t="8726" r="20585" b="8910"/>
          <a:stretch/>
        </p:blipFill>
        <p:spPr>
          <a:xfrm>
            <a:off x="8326649" y="3301289"/>
            <a:ext cx="2093328" cy="1472231"/>
          </a:xfrm>
          <a:prstGeom prst="rect">
            <a:avLst/>
          </a:prstGeom>
        </p:spPr>
      </p:pic>
    </p:spTree>
    <p:extLst>
      <p:ext uri="{BB962C8B-B14F-4D97-AF65-F5344CB8AC3E}">
        <p14:creationId xmlns:p14="http://schemas.microsoft.com/office/powerpoint/2010/main" val="274067072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Title 1"/>
          <p:cNvSpPr>
            <a:spLocks noGrp="1"/>
          </p:cNvSpPr>
          <p:nvPr>
            <p:ph type="title"/>
          </p:nvPr>
        </p:nvSpPr>
        <p:spPr>
          <a:xfrm>
            <a:off x="727953" y="105490"/>
            <a:ext cx="10515600" cy="1325563"/>
          </a:xfrm>
        </p:spPr>
        <p:txBody>
          <a:bodyPr>
            <a:normAutofit/>
          </a:bodyPr>
          <a:lstStyle/>
          <a:p>
            <a:pPr eaLnBrk="1" hangingPunct="1"/>
            <a:r>
              <a:rPr lang="en-US" dirty="0">
                <a:latin typeface="Century Gothic" panose="020B0502020202020204" pitchFamily="34" charset="0"/>
              </a:rPr>
              <a:t>Narrowing Down, Focusing</a:t>
            </a:r>
          </a:p>
        </p:txBody>
      </p:sp>
      <p:grpSp>
        <p:nvGrpSpPr>
          <p:cNvPr id="83970" name="Group 2"/>
          <p:cNvGrpSpPr>
            <a:grpSpLocks/>
          </p:cNvGrpSpPr>
          <p:nvPr/>
        </p:nvGrpSpPr>
        <p:grpSpPr bwMode="auto">
          <a:xfrm>
            <a:off x="2556257" y="1843800"/>
            <a:ext cx="6542131" cy="3901400"/>
            <a:chOff x="1332449" y="1744708"/>
            <a:chExt cx="6722338" cy="5113292"/>
          </a:xfrm>
        </p:grpSpPr>
        <p:sp>
          <p:nvSpPr>
            <p:cNvPr id="36872" name="AutoShape 7"/>
            <p:cNvSpPr>
              <a:spLocks/>
            </p:cNvSpPr>
            <p:nvPr/>
          </p:nvSpPr>
          <p:spPr bwMode="auto">
            <a:xfrm rot="13727190">
              <a:off x="1611310" y="2536873"/>
              <a:ext cx="2225655" cy="790549"/>
            </a:xfrm>
            <a:prstGeom prst="leftArrow">
              <a:avLst>
                <a:gd name="adj1" fmla="val 50000"/>
                <a:gd name="adj2" fmla="val 80889"/>
              </a:avLst>
            </a:prstGeom>
            <a:solidFill>
              <a:srgbClr val="2C7C9F">
                <a:alpha val="80783"/>
              </a:srgbClr>
            </a:solidFill>
            <a:ln w="9525">
              <a:solidFill>
                <a:srgbClr val="3A93FF">
                  <a:alpha val="34117"/>
                </a:srgbClr>
              </a:solidFill>
              <a:round/>
              <a:headEnd/>
              <a:tailEnd/>
            </a:ln>
            <a:effectLst>
              <a:outerShdw blurRad="63500" dist="23000" dir="5400000" algn="ctr" rotWithShape="0">
                <a:schemeClr val="bg2">
                  <a:alpha val="34998"/>
                </a:schemeClr>
              </a:outerShdw>
            </a:effectLst>
          </p:spPr>
          <p:txBody>
            <a:bodyPr lIns="0" tIns="0" rIns="0" bIns="0"/>
            <a:lstStyle/>
            <a:p>
              <a:pPr algn="ctr" defTabSz="457200">
                <a:defRPr/>
              </a:pPr>
              <a:endParaRPr lang="en-US" dirty="0">
                <a:solidFill>
                  <a:prstClr val="black"/>
                </a:solidFill>
                <a:latin typeface="Century Gothic" panose="020B0502020202020204" pitchFamily="34" charset="0"/>
                <a:ea typeface="ヒラギノ角ゴ ProN W3" charset="-128"/>
                <a:cs typeface="ヒラギノ角ゴ ProN W3" charset="-128"/>
              </a:endParaRPr>
            </a:p>
          </p:txBody>
        </p:sp>
        <p:sp>
          <p:nvSpPr>
            <p:cNvPr id="12" name="AutoShape 7"/>
            <p:cNvSpPr>
              <a:spLocks/>
            </p:cNvSpPr>
            <p:nvPr/>
          </p:nvSpPr>
          <p:spPr bwMode="auto">
            <a:xfrm rot="10800000">
              <a:off x="1332449" y="3933851"/>
              <a:ext cx="1858397" cy="792155"/>
            </a:xfrm>
            <a:prstGeom prst="leftArrow">
              <a:avLst>
                <a:gd name="adj1" fmla="val 50000"/>
                <a:gd name="adj2" fmla="val 80889"/>
              </a:avLst>
            </a:prstGeom>
            <a:solidFill>
              <a:srgbClr val="2C7C9F">
                <a:alpha val="80783"/>
              </a:srgbClr>
            </a:solidFill>
            <a:ln w="9525">
              <a:solidFill>
                <a:srgbClr val="3A93FF">
                  <a:alpha val="34117"/>
                </a:srgbClr>
              </a:solidFill>
              <a:round/>
              <a:headEnd/>
              <a:tailEnd/>
            </a:ln>
            <a:effectLst>
              <a:outerShdw blurRad="63500" dist="23000" dir="5400000" algn="ctr" rotWithShape="0">
                <a:schemeClr val="bg2">
                  <a:alpha val="34998"/>
                </a:schemeClr>
              </a:outerShdw>
            </a:effectLst>
          </p:spPr>
          <p:txBody>
            <a:bodyPr lIns="0" tIns="0" rIns="0" bIns="0"/>
            <a:lstStyle/>
            <a:p>
              <a:pPr algn="ctr" defTabSz="457200">
                <a:defRPr/>
              </a:pPr>
              <a:endParaRPr lang="en-US" dirty="0">
                <a:solidFill>
                  <a:prstClr val="black"/>
                </a:solidFill>
                <a:latin typeface="Century Gothic" panose="020B0502020202020204" pitchFamily="34" charset="0"/>
                <a:ea typeface="ヒラギノ角ゴ ProN W3" charset="-128"/>
                <a:cs typeface="ヒラギノ角ゴ ProN W3" charset="-128"/>
              </a:endParaRPr>
            </a:p>
          </p:txBody>
        </p:sp>
        <p:sp>
          <p:nvSpPr>
            <p:cNvPr id="13" name="AutoShape 7"/>
            <p:cNvSpPr>
              <a:spLocks/>
            </p:cNvSpPr>
            <p:nvPr/>
          </p:nvSpPr>
          <p:spPr bwMode="auto">
            <a:xfrm>
              <a:off x="6021267" y="3933851"/>
              <a:ext cx="2033520" cy="792155"/>
            </a:xfrm>
            <a:prstGeom prst="leftArrow">
              <a:avLst>
                <a:gd name="adj1" fmla="val 50000"/>
                <a:gd name="adj2" fmla="val 80889"/>
              </a:avLst>
            </a:prstGeom>
            <a:solidFill>
              <a:srgbClr val="2C7C9F">
                <a:alpha val="80783"/>
              </a:srgbClr>
            </a:solidFill>
            <a:ln w="9525">
              <a:solidFill>
                <a:srgbClr val="3A93FF">
                  <a:alpha val="34117"/>
                </a:srgbClr>
              </a:solidFill>
              <a:round/>
              <a:headEnd/>
              <a:tailEnd/>
            </a:ln>
            <a:effectLst>
              <a:outerShdw blurRad="63500" dist="23000" dir="5400000" algn="ctr" rotWithShape="0">
                <a:schemeClr val="bg2">
                  <a:alpha val="34998"/>
                </a:schemeClr>
              </a:outerShdw>
            </a:effectLst>
          </p:spPr>
          <p:txBody>
            <a:bodyPr lIns="0" tIns="0" rIns="0" bIns="0"/>
            <a:lstStyle/>
            <a:p>
              <a:pPr algn="ctr" defTabSz="457200">
                <a:defRPr/>
              </a:pPr>
              <a:endParaRPr lang="en-US" dirty="0">
                <a:solidFill>
                  <a:prstClr val="black"/>
                </a:solidFill>
                <a:latin typeface="Century Gothic" panose="020B0502020202020204" pitchFamily="34" charset="0"/>
                <a:ea typeface="ヒラギノ角ゴ ProN W3" charset="-128"/>
                <a:cs typeface="ヒラギノ角ゴ ProN W3" charset="-128"/>
              </a:endParaRPr>
            </a:p>
          </p:txBody>
        </p:sp>
        <p:sp>
          <p:nvSpPr>
            <p:cNvPr id="14" name="AutoShape 7"/>
            <p:cNvSpPr>
              <a:spLocks/>
            </p:cNvSpPr>
            <p:nvPr/>
          </p:nvSpPr>
          <p:spPr bwMode="auto">
            <a:xfrm rot="16200000">
              <a:off x="3651976" y="2366218"/>
              <a:ext cx="2033570" cy="790549"/>
            </a:xfrm>
            <a:prstGeom prst="leftArrow">
              <a:avLst>
                <a:gd name="adj1" fmla="val 50000"/>
                <a:gd name="adj2" fmla="val 80889"/>
              </a:avLst>
            </a:prstGeom>
            <a:solidFill>
              <a:srgbClr val="2C7C9F">
                <a:alpha val="80783"/>
              </a:srgbClr>
            </a:solidFill>
            <a:ln w="9525">
              <a:solidFill>
                <a:srgbClr val="3A93FF">
                  <a:alpha val="34117"/>
                </a:srgbClr>
              </a:solidFill>
              <a:round/>
              <a:headEnd/>
              <a:tailEnd/>
            </a:ln>
            <a:effectLst>
              <a:outerShdw blurRad="63500" dist="23000" dir="5400000" algn="ctr" rotWithShape="0">
                <a:schemeClr val="bg2">
                  <a:alpha val="34998"/>
                </a:schemeClr>
              </a:outerShdw>
            </a:effectLst>
          </p:spPr>
          <p:txBody>
            <a:bodyPr lIns="0" tIns="0" rIns="0" bIns="0"/>
            <a:lstStyle/>
            <a:p>
              <a:pPr algn="ctr" defTabSz="457200">
                <a:defRPr/>
              </a:pPr>
              <a:endParaRPr lang="en-US" dirty="0">
                <a:solidFill>
                  <a:prstClr val="black"/>
                </a:solidFill>
                <a:latin typeface="Century Gothic" panose="020B0502020202020204" pitchFamily="34" charset="0"/>
                <a:ea typeface="ヒラギノ角ゴ ProN W3" charset="-128"/>
                <a:cs typeface="ヒラギノ角ゴ ProN W3" charset="-128"/>
              </a:endParaRPr>
            </a:p>
          </p:txBody>
        </p:sp>
        <p:sp>
          <p:nvSpPr>
            <p:cNvPr id="15" name="AutoShape 7"/>
            <p:cNvSpPr>
              <a:spLocks/>
            </p:cNvSpPr>
            <p:nvPr/>
          </p:nvSpPr>
          <p:spPr bwMode="auto">
            <a:xfrm rot="18794076">
              <a:off x="5668828" y="2528935"/>
              <a:ext cx="2139931" cy="790549"/>
            </a:xfrm>
            <a:prstGeom prst="leftArrow">
              <a:avLst>
                <a:gd name="adj1" fmla="val 50000"/>
                <a:gd name="adj2" fmla="val 80889"/>
              </a:avLst>
            </a:prstGeom>
            <a:solidFill>
              <a:srgbClr val="2C7C9F">
                <a:alpha val="80783"/>
              </a:srgbClr>
            </a:solidFill>
            <a:ln w="9525">
              <a:solidFill>
                <a:srgbClr val="3A93FF">
                  <a:alpha val="34117"/>
                </a:srgbClr>
              </a:solidFill>
              <a:round/>
              <a:headEnd/>
              <a:tailEnd/>
            </a:ln>
            <a:effectLst>
              <a:outerShdw blurRad="63500" dist="23000" dir="5400000" algn="ctr" rotWithShape="0">
                <a:schemeClr val="bg2">
                  <a:alpha val="34998"/>
                </a:schemeClr>
              </a:outerShdw>
            </a:effectLst>
          </p:spPr>
          <p:txBody>
            <a:bodyPr lIns="0" tIns="0" rIns="0" bIns="0"/>
            <a:lstStyle/>
            <a:p>
              <a:pPr algn="ctr" defTabSz="457200">
                <a:defRPr/>
              </a:pPr>
              <a:endParaRPr lang="en-US" dirty="0">
                <a:solidFill>
                  <a:prstClr val="black"/>
                </a:solidFill>
                <a:latin typeface="Century Gothic" panose="020B0502020202020204" pitchFamily="34" charset="0"/>
                <a:ea typeface="ヒラギノ角ゴ ProN W3" charset="-128"/>
                <a:cs typeface="ヒラギノ角ゴ ProN W3" charset="-128"/>
              </a:endParaRPr>
            </a:p>
          </p:txBody>
        </p:sp>
        <p:sp>
          <p:nvSpPr>
            <p:cNvPr id="16" name="AutoShape 7"/>
            <p:cNvSpPr>
              <a:spLocks/>
            </p:cNvSpPr>
            <p:nvPr/>
          </p:nvSpPr>
          <p:spPr bwMode="auto">
            <a:xfrm rot="7922097">
              <a:off x="1839110" y="5179242"/>
              <a:ext cx="2033570" cy="790549"/>
            </a:xfrm>
            <a:prstGeom prst="leftArrow">
              <a:avLst>
                <a:gd name="adj1" fmla="val 50000"/>
                <a:gd name="adj2" fmla="val 80889"/>
              </a:avLst>
            </a:prstGeom>
            <a:solidFill>
              <a:srgbClr val="2C7C9F">
                <a:alpha val="80783"/>
              </a:srgbClr>
            </a:solidFill>
            <a:ln w="9525">
              <a:solidFill>
                <a:srgbClr val="3A93FF">
                  <a:alpha val="34117"/>
                </a:srgbClr>
              </a:solidFill>
              <a:round/>
              <a:headEnd/>
              <a:tailEnd/>
            </a:ln>
            <a:effectLst>
              <a:outerShdw blurRad="63500" dist="23000" dir="5400000" algn="ctr" rotWithShape="0">
                <a:schemeClr val="bg2">
                  <a:alpha val="34998"/>
                </a:schemeClr>
              </a:outerShdw>
            </a:effectLst>
          </p:spPr>
          <p:txBody>
            <a:bodyPr lIns="0" tIns="0" rIns="0" bIns="0"/>
            <a:lstStyle/>
            <a:p>
              <a:pPr algn="ctr" defTabSz="457200">
                <a:defRPr/>
              </a:pPr>
              <a:endParaRPr lang="en-US" dirty="0">
                <a:solidFill>
                  <a:prstClr val="black"/>
                </a:solidFill>
                <a:latin typeface="Century Gothic" panose="020B0502020202020204" pitchFamily="34" charset="0"/>
                <a:ea typeface="ヒラギノ角ゴ ProN W3" charset="-128"/>
                <a:cs typeface="ヒラギノ角ゴ ProN W3" charset="-128"/>
              </a:endParaRPr>
            </a:p>
          </p:txBody>
        </p:sp>
        <p:sp>
          <p:nvSpPr>
            <p:cNvPr id="17" name="AutoShape 7"/>
            <p:cNvSpPr>
              <a:spLocks/>
            </p:cNvSpPr>
            <p:nvPr/>
          </p:nvSpPr>
          <p:spPr bwMode="auto">
            <a:xfrm rot="5400000">
              <a:off x="3651976" y="5445940"/>
              <a:ext cx="2033570" cy="790549"/>
            </a:xfrm>
            <a:prstGeom prst="leftArrow">
              <a:avLst>
                <a:gd name="adj1" fmla="val 50000"/>
                <a:gd name="adj2" fmla="val 80889"/>
              </a:avLst>
            </a:prstGeom>
            <a:solidFill>
              <a:srgbClr val="2C7C9F">
                <a:alpha val="80783"/>
              </a:srgbClr>
            </a:solidFill>
            <a:ln w="9525">
              <a:solidFill>
                <a:srgbClr val="3A93FF">
                  <a:alpha val="34117"/>
                </a:srgbClr>
              </a:solidFill>
              <a:round/>
              <a:headEnd/>
              <a:tailEnd/>
            </a:ln>
            <a:effectLst>
              <a:outerShdw blurRad="63500" dist="23000" dir="5400000" algn="ctr" rotWithShape="0">
                <a:schemeClr val="bg2">
                  <a:alpha val="34998"/>
                </a:schemeClr>
              </a:outerShdw>
            </a:effectLst>
          </p:spPr>
          <p:txBody>
            <a:bodyPr lIns="0" tIns="0" rIns="0" bIns="0"/>
            <a:lstStyle/>
            <a:p>
              <a:pPr algn="ctr" defTabSz="457200">
                <a:defRPr/>
              </a:pPr>
              <a:endParaRPr lang="en-US" dirty="0">
                <a:solidFill>
                  <a:prstClr val="black"/>
                </a:solidFill>
                <a:latin typeface="Century Gothic" panose="020B0502020202020204" pitchFamily="34" charset="0"/>
                <a:ea typeface="ヒラギノ角ゴ ProN W3" charset="-128"/>
                <a:cs typeface="ヒラギノ角ゴ ProN W3" charset="-128"/>
              </a:endParaRPr>
            </a:p>
          </p:txBody>
        </p:sp>
        <p:sp>
          <p:nvSpPr>
            <p:cNvPr id="18" name="AutoShape 7"/>
            <p:cNvSpPr>
              <a:spLocks/>
            </p:cNvSpPr>
            <p:nvPr/>
          </p:nvSpPr>
          <p:spPr bwMode="auto">
            <a:xfrm rot="2678492">
              <a:off x="5435498" y="5202252"/>
              <a:ext cx="2033521" cy="792156"/>
            </a:xfrm>
            <a:prstGeom prst="leftArrow">
              <a:avLst>
                <a:gd name="adj1" fmla="val 50000"/>
                <a:gd name="adj2" fmla="val 80889"/>
              </a:avLst>
            </a:prstGeom>
            <a:solidFill>
              <a:srgbClr val="2C7C9F">
                <a:alpha val="80783"/>
              </a:srgbClr>
            </a:solidFill>
            <a:ln w="9525">
              <a:solidFill>
                <a:srgbClr val="3A93FF">
                  <a:alpha val="34117"/>
                </a:srgbClr>
              </a:solidFill>
              <a:round/>
              <a:headEnd/>
              <a:tailEnd/>
            </a:ln>
            <a:effectLst>
              <a:outerShdw blurRad="63500" dist="23000" dir="5400000" algn="ctr" rotWithShape="0">
                <a:schemeClr val="bg2">
                  <a:alpha val="34998"/>
                </a:schemeClr>
              </a:outerShdw>
            </a:effectLst>
          </p:spPr>
          <p:txBody>
            <a:bodyPr lIns="0" tIns="0" rIns="0" bIns="0"/>
            <a:lstStyle/>
            <a:p>
              <a:pPr algn="ctr" defTabSz="457200">
                <a:defRPr/>
              </a:pPr>
              <a:endParaRPr lang="en-US" dirty="0">
                <a:solidFill>
                  <a:prstClr val="black"/>
                </a:solidFill>
                <a:latin typeface="Century Gothic" panose="020B0502020202020204" pitchFamily="34" charset="0"/>
                <a:ea typeface="ヒラギノ角ゴ ProN W3" charset="-128"/>
                <a:cs typeface="ヒラギノ角ゴ ProN W3" charset="-128"/>
              </a:endParaRPr>
            </a:p>
          </p:txBody>
        </p:sp>
        <p:sp>
          <p:nvSpPr>
            <p:cNvPr id="20" name="Rectangle 1"/>
            <p:cNvSpPr txBox="1">
              <a:spLocks noChangeArrowheads="1"/>
            </p:cNvSpPr>
            <p:nvPr/>
          </p:nvSpPr>
          <p:spPr>
            <a:xfrm>
              <a:off x="2724137" y="3799916"/>
              <a:ext cx="3917553" cy="1258876"/>
            </a:xfrm>
            <a:prstGeom prst="rect">
              <a:avLst/>
            </a:prstGeom>
          </p:spPr>
          <p:txBody>
            <a:bodyPr anchor="b">
              <a:noAutofit/>
            </a:bodyPr>
            <a:lstStyle/>
            <a:p>
              <a:pPr algn="ctr" defTabSz="457200">
                <a:defRPr/>
              </a:pPr>
              <a:r>
                <a:rPr lang="en-US" sz="4000" b="1" dirty="0">
                  <a:solidFill>
                    <a:srgbClr val="000000"/>
                  </a:solidFill>
                  <a:latin typeface="Century Gothic" panose="020B0502020202020204" pitchFamily="34" charset="0"/>
                  <a:sym typeface="Gill Sans" charset="0"/>
                </a:rPr>
                <a:t>Convergent</a:t>
              </a:r>
            </a:p>
            <a:p>
              <a:pPr algn="ctr" defTabSz="457200">
                <a:defRPr/>
              </a:pPr>
              <a:r>
                <a:rPr lang="en-US" sz="4000" b="1" dirty="0">
                  <a:solidFill>
                    <a:srgbClr val="000000"/>
                  </a:solidFill>
                  <a:latin typeface="Century Gothic" panose="020B0502020202020204" pitchFamily="34" charset="0"/>
                  <a:ea typeface="ヒラギノ角ゴ ProN W6" charset="-128"/>
                  <a:cs typeface="ヒラギノ角ゴ ProN W6" charset="-128"/>
                  <a:sym typeface="Gill Sans" charset="0"/>
                </a:rPr>
                <a:t>Thinking</a:t>
              </a:r>
            </a:p>
          </p:txBody>
        </p:sp>
      </p:grpSp>
    </p:spTree>
    <p:extLst>
      <p:ext uri="{BB962C8B-B14F-4D97-AF65-F5344CB8AC3E}">
        <p14:creationId xmlns:p14="http://schemas.microsoft.com/office/powerpoint/2010/main" val="3343455066"/>
      </p:ext>
    </p:extLst>
  </p:cSld>
  <p:clrMapOvr>
    <a:masterClrMapping/>
  </p:clrMapOvr>
  <p:transition advClick="0" advTm="109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nodeType="withEffect">
                                  <p:stCondLst>
                                    <p:cond delay="0"/>
                                  </p:stCondLst>
                                  <p:childTnLst>
                                    <p:set>
                                      <p:cBhvr>
                                        <p:cTn id="6" dur="1" fill="hold">
                                          <p:stCondLst>
                                            <p:cond delay="0"/>
                                          </p:stCondLst>
                                        </p:cTn>
                                        <p:tgtEl>
                                          <p:spTgt spid="83970"/>
                                        </p:tgtEl>
                                        <p:attrNameLst>
                                          <p:attrName>style.visibility</p:attrName>
                                        </p:attrNameLst>
                                      </p:cBhvr>
                                      <p:to>
                                        <p:strVal val="visible"/>
                                      </p:to>
                                    </p:set>
                                    <p:animEffect transition="in" filter="circle(in)">
                                      <p:cBhvr>
                                        <p:cTn id="7" dur="2000"/>
                                        <p:tgtEl>
                                          <p:spTgt spid="839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3"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123032" y="1656135"/>
            <a:ext cx="3547353" cy="48796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99334" name="TextBox 5"/>
          <p:cNvSpPr txBox="1">
            <a:spLocks noChangeArrowheads="1"/>
          </p:cNvSpPr>
          <p:nvPr/>
        </p:nvSpPr>
        <p:spPr bwMode="auto">
          <a:xfrm>
            <a:off x="5670383" y="2678491"/>
            <a:ext cx="5252543" cy="707886"/>
          </a:xfrm>
          <a:prstGeom prst="rect">
            <a:avLst/>
          </a:prstGeom>
          <a:noFill/>
          <a:ln w="9525">
            <a:noFill/>
            <a:miter lim="800000"/>
            <a:headEnd/>
            <a:tailEnd/>
          </a:ln>
        </p:spPr>
        <p:txBody>
          <a:bodyPr wrap="square">
            <a:spAutoFit/>
          </a:bodyPr>
          <a:lstStyle/>
          <a:p>
            <a:pPr algn="ctr" defTabSz="457200">
              <a:defRPr/>
            </a:pPr>
            <a:r>
              <a:rPr lang="en-US" sz="4000" b="1" dirty="0">
                <a:solidFill>
                  <a:srgbClr val="000000"/>
                </a:solidFill>
                <a:latin typeface="Century Gothic" panose="020B0502020202020204" pitchFamily="34" charset="0"/>
              </a:rPr>
              <a:t>Metacognition</a:t>
            </a:r>
          </a:p>
        </p:txBody>
      </p:sp>
      <p:sp>
        <p:nvSpPr>
          <p:cNvPr id="78852" name="Title 1"/>
          <p:cNvSpPr>
            <a:spLocks noGrp="1"/>
          </p:cNvSpPr>
          <p:nvPr>
            <p:ph type="title"/>
          </p:nvPr>
        </p:nvSpPr>
        <p:spPr/>
        <p:txBody>
          <a:bodyPr/>
          <a:lstStyle/>
          <a:p>
            <a:pPr eaLnBrk="1" hangingPunct="1"/>
            <a:r>
              <a:rPr lang="en-US" dirty="0">
                <a:latin typeface="Century Gothic" panose="020B0502020202020204" pitchFamily="34" charset="0"/>
              </a:rPr>
              <a:t>Thinking about Thinking</a:t>
            </a:r>
          </a:p>
        </p:txBody>
      </p:sp>
      <p:pic>
        <p:nvPicPr>
          <p:cNvPr id="9" name="Picture 2">
            <a:extLst>
              <a:ext uri="{FF2B5EF4-FFF2-40B4-BE49-F238E27FC236}">
                <a16:creationId xmlns:a16="http://schemas.microsoft.com/office/drawing/2014/main" id="{C091495A-5821-4EB7-8F88-734828852F6C}"/>
              </a:ext>
            </a:extLst>
          </p:cNvPr>
          <p:cNvPicPr>
            <a:picLocks noChangeAspect="1" noChangeArrowheads="1"/>
          </p:cNvPicPr>
          <p:nvPr/>
        </p:nvPicPr>
        <p:blipFill>
          <a:blip r:embed="rId2">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3015311" y="2120468"/>
            <a:ext cx="1378512" cy="15275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Tree>
    <p:extLst>
      <p:ext uri="{BB962C8B-B14F-4D97-AF65-F5344CB8AC3E}">
        <p14:creationId xmlns:p14="http://schemas.microsoft.com/office/powerpoint/2010/main" val="2392713698"/>
      </p:ext>
    </p:extLst>
  </p:cSld>
  <p:clrMapOvr>
    <a:masterClrMapping/>
  </p:clrMapOvr>
  <p:transition advClick="0" advTm="112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withEffect">
                                  <p:stCondLst>
                                    <p:cond delay="0"/>
                                  </p:stCondLst>
                                  <p:childTnLst>
                                    <p:set>
                                      <p:cBhvr>
                                        <p:cTn id="6" dur="1" fill="hold">
                                          <p:stCondLst>
                                            <p:cond delay="0"/>
                                          </p:stCondLst>
                                        </p:cTn>
                                        <p:tgtEl>
                                          <p:spTgt spid="99334"/>
                                        </p:tgtEl>
                                        <p:attrNameLst>
                                          <p:attrName>style.visibility</p:attrName>
                                        </p:attrNameLst>
                                      </p:cBhvr>
                                      <p:to>
                                        <p:strVal val="visible"/>
                                      </p:to>
                                    </p:set>
                                    <p:animEffect transition="in" filter="fade">
                                      <p:cBhvr>
                                        <p:cTn id="7" dur="1000"/>
                                        <p:tgtEl>
                                          <p:spTgt spid="99334"/>
                                        </p:tgtEl>
                                      </p:cBhvr>
                                    </p:animEffect>
                                    <p:anim calcmode="lin" valueType="num">
                                      <p:cBhvr>
                                        <p:cTn id="8" dur="1000" fill="hold"/>
                                        <p:tgtEl>
                                          <p:spTgt spid="99334"/>
                                        </p:tgtEl>
                                        <p:attrNameLst>
                                          <p:attrName>ppt_x</p:attrName>
                                        </p:attrNameLst>
                                      </p:cBhvr>
                                      <p:tavLst>
                                        <p:tav tm="0">
                                          <p:val>
                                            <p:strVal val="#ppt_x"/>
                                          </p:val>
                                        </p:tav>
                                        <p:tav tm="100000">
                                          <p:val>
                                            <p:strVal val="#ppt_x"/>
                                          </p:val>
                                        </p:tav>
                                      </p:tavLst>
                                    </p:anim>
                                    <p:anim calcmode="lin" valueType="num">
                                      <p:cBhvr>
                                        <p:cTn id="9" dur="1000" fill="hold"/>
                                        <p:tgtEl>
                                          <p:spTgt spid="993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33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p:cNvSpPr>
            <a:spLocks noGrp="1"/>
          </p:cNvSpPr>
          <p:nvPr>
            <p:ph type="title"/>
          </p:nvPr>
        </p:nvSpPr>
        <p:spPr/>
        <p:txBody>
          <a:bodyPr>
            <a:noAutofit/>
          </a:bodyPr>
          <a:lstStyle/>
          <a:p>
            <a:r>
              <a:rPr lang="en-US" altLang="en-US" dirty="0">
                <a:latin typeface="Century Gothic" panose="020B0502020202020204" pitchFamily="34" charset="0"/>
              </a:rPr>
              <a:t>Today’s Agenda</a:t>
            </a:r>
          </a:p>
        </p:txBody>
      </p:sp>
      <p:sp>
        <p:nvSpPr>
          <p:cNvPr id="3" name="Content Placeholder 2"/>
          <p:cNvSpPr>
            <a:spLocks noGrp="1"/>
          </p:cNvSpPr>
          <p:nvPr>
            <p:ph idx="1"/>
          </p:nvPr>
        </p:nvSpPr>
        <p:spPr>
          <a:xfrm>
            <a:off x="838203" y="1398343"/>
            <a:ext cx="10755087" cy="4479944"/>
          </a:xfrm>
        </p:spPr>
        <p:txBody>
          <a:bodyPr>
            <a:noAutofit/>
          </a:bodyPr>
          <a:lstStyle/>
          <a:p>
            <a:pPr marL="457200" lvl="0" indent="-406400">
              <a:lnSpc>
                <a:spcPct val="100000"/>
              </a:lnSpc>
              <a:spcBef>
                <a:spcPts val="0"/>
              </a:spcBef>
              <a:spcAft>
                <a:spcPts val="1200"/>
              </a:spcAft>
              <a:buSzPts val="2800"/>
              <a:buFont typeface="Rockwell"/>
              <a:buAutoNum type="arabicParenR"/>
            </a:pPr>
            <a:r>
              <a:rPr lang="en-US" dirty="0">
                <a:solidFill>
                  <a:schemeClr val="dk1"/>
                </a:solidFill>
                <a:latin typeface="Century Gothic" panose="020B0502020202020204" pitchFamily="34" charset="0"/>
              </a:rPr>
              <a:t>Welcome &amp; Community Building</a:t>
            </a:r>
          </a:p>
          <a:p>
            <a:pPr marL="457200" lvl="0" indent="-406400">
              <a:lnSpc>
                <a:spcPct val="100000"/>
              </a:lnSpc>
              <a:spcBef>
                <a:spcPts val="0"/>
              </a:spcBef>
              <a:spcAft>
                <a:spcPts val="1200"/>
              </a:spcAft>
              <a:buSzPts val="2800"/>
              <a:buFont typeface="Rockwell"/>
              <a:buAutoNum type="arabicParenR"/>
            </a:pPr>
            <a:r>
              <a:rPr lang="en-US" dirty="0">
                <a:solidFill>
                  <a:schemeClr val="dk1"/>
                </a:solidFill>
                <a:latin typeface="Century Gothic" panose="020B0502020202020204" pitchFamily="34" charset="0"/>
              </a:rPr>
              <a:t>Why Spend Time on Teaching the Skill of Question Formulation? </a:t>
            </a:r>
            <a:endParaRPr lang="en-US" dirty="0">
              <a:latin typeface="Century Gothic" panose="020B0502020202020204" pitchFamily="34" charset="0"/>
            </a:endParaRPr>
          </a:p>
          <a:p>
            <a:pPr marL="457200" lvl="0" indent="-406400">
              <a:lnSpc>
                <a:spcPct val="100000"/>
              </a:lnSpc>
              <a:spcBef>
                <a:spcPts val="0"/>
              </a:spcBef>
              <a:spcAft>
                <a:spcPts val="1200"/>
              </a:spcAft>
              <a:buSzPts val="2800"/>
              <a:buFont typeface="Rockwell"/>
              <a:buAutoNum type="arabicParenR"/>
            </a:pPr>
            <a:r>
              <a:rPr lang="en-US" dirty="0">
                <a:solidFill>
                  <a:schemeClr val="dk1"/>
                </a:solidFill>
                <a:latin typeface="Century Gothic" panose="020B0502020202020204" pitchFamily="34" charset="0"/>
              </a:rPr>
              <a:t>Collaborative Learning with the Question Formulation Technique (QFT)</a:t>
            </a:r>
            <a:endParaRPr lang="en-US" dirty="0">
              <a:latin typeface="Century Gothic" panose="020B0502020202020204" pitchFamily="34" charset="0"/>
            </a:endParaRPr>
          </a:p>
          <a:p>
            <a:pPr marL="457200" lvl="0" indent="-406400">
              <a:lnSpc>
                <a:spcPct val="100000"/>
              </a:lnSpc>
              <a:spcBef>
                <a:spcPts val="0"/>
              </a:spcBef>
              <a:spcAft>
                <a:spcPts val="1200"/>
              </a:spcAft>
              <a:buSzPts val="2800"/>
              <a:buFont typeface="Rockwell"/>
              <a:buAutoNum type="arabicParenR"/>
            </a:pPr>
            <a:r>
              <a:rPr lang="en-US" b="1" dirty="0">
                <a:solidFill>
                  <a:schemeClr val="dk1"/>
                </a:solidFill>
                <a:latin typeface="Century Gothic" panose="020B0502020202020204" pitchFamily="34" charset="0"/>
              </a:rPr>
              <a:t>Explore Real Classroom Examples &amp; Applications</a:t>
            </a:r>
            <a:endParaRPr lang="en-US" b="1" dirty="0">
              <a:latin typeface="Century Gothic" panose="020B0502020202020204" pitchFamily="34" charset="0"/>
            </a:endParaRPr>
          </a:p>
          <a:p>
            <a:pPr marL="457200" indent="-406400">
              <a:lnSpc>
                <a:spcPct val="100000"/>
              </a:lnSpc>
              <a:spcBef>
                <a:spcPts val="0"/>
              </a:spcBef>
              <a:spcAft>
                <a:spcPts val="1200"/>
              </a:spcAft>
              <a:buSzPts val="2800"/>
              <a:buFont typeface="Rockwell"/>
              <a:buAutoNum type="arabicParenR"/>
            </a:pPr>
            <a:r>
              <a:rPr lang="en-US" dirty="0">
                <a:latin typeface="Century Gothic" panose="020B0502020202020204" pitchFamily="34" charset="0"/>
              </a:rPr>
              <a:t>Begin Planning Your Own QFT Lesson </a:t>
            </a:r>
          </a:p>
          <a:p>
            <a:pPr marL="457200" indent="-406400">
              <a:lnSpc>
                <a:spcPct val="100000"/>
              </a:lnSpc>
              <a:spcBef>
                <a:spcPts val="0"/>
              </a:spcBef>
              <a:spcAft>
                <a:spcPts val="1200"/>
              </a:spcAft>
              <a:buSzPts val="2800"/>
              <a:buFont typeface="Rockwell"/>
              <a:buAutoNum type="arabicParenR"/>
            </a:pPr>
            <a:r>
              <a:rPr lang="en-US" dirty="0">
                <a:solidFill>
                  <a:schemeClr val="dk1"/>
                </a:solidFill>
                <a:latin typeface="Century Gothic" panose="020B0502020202020204" pitchFamily="34" charset="0"/>
              </a:rPr>
              <a:t>Why is Question Formulation Important Now?</a:t>
            </a:r>
          </a:p>
          <a:p>
            <a:pPr marL="457200" lvl="0" indent="-406400">
              <a:lnSpc>
                <a:spcPct val="100000"/>
              </a:lnSpc>
              <a:spcBef>
                <a:spcPts val="0"/>
              </a:spcBef>
              <a:spcAft>
                <a:spcPts val="1200"/>
              </a:spcAft>
              <a:buSzPts val="2800"/>
              <a:buFont typeface="Rockwell"/>
              <a:buAutoNum type="arabicParenR"/>
            </a:pPr>
            <a:r>
              <a:rPr lang="en-US" dirty="0">
                <a:solidFill>
                  <a:schemeClr val="dk1"/>
                </a:solidFill>
                <a:latin typeface="Century Gothic" panose="020B0502020202020204" pitchFamily="34" charset="0"/>
              </a:rPr>
              <a:t>Closing Thoughts and Preparing for Day 2</a:t>
            </a:r>
          </a:p>
          <a:p>
            <a:pPr marL="0" indent="0">
              <a:buNone/>
              <a:defRPr/>
            </a:pPr>
            <a:endParaRPr lang="en-US" sz="3200" dirty="0">
              <a:latin typeface="Century Gothic" panose="020B0502020202020204" pitchFamily="34" charset="0"/>
            </a:endParaRPr>
          </a:p>
        </p:txBody>
      </p:sp>
    </p:spTree>
    <p:extLst>
      <p:ext uri="{BB962C8B-B14F-4D97-AF65-F5344CB8AC3E}">
        <p14:creationId xmlns:p14="http://schemas.microsoft.com/office/powerpoint/2010/main" val="132451933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5" name="Content Placeholder 2"/>
          <p:cNvSpPr>
            <a:spLocks noGrp="1"/>
          </p:cNvSpPr>
          <p:nvPr>
            <p:ph type="body" sz="half" idx="4294967295"/>
          </p:nvPr>
        </p:nvSpPr>
        <p:spPr>
          <a:xfrm>
            <a:off x="728525" y="5140360"/>
            <a:ext cx="10933735" cy="885825"/>
          </a:xfrm>
        </p:spPr>
        <p:txBody>
          <a:bodyPr>
            <a:noAutofit/>
          </a:bodyPr>
          <a:lstStyle/>
          <a:p>
            <a:pPr marL="0" indent="0">
              <a:buNone/>
            </a:pPr>
            <a:r>
              <a:rPr lang="en-US" sz="4400" dirty="0">
                <a:solidFill>
                  <a:schemeClr val="tx2"/>
                </a:solidFill>
                <a:latin typeface="Century Gothic" panose="020B0502020202020204" pitchFamily="34" charset="0"/>
              </a:rPr>
              <a:t>Exploring Classroom Examples</a:t>
            </a:r>
            <a:endParaRPr lang="en-US" altLang="en-US" sz="4400" dirty="0">
              <a:solidFill>
                <a:schemeClr val="tx2"/>
              </a:solidFill>
              <a:latin typeface="Century Gothic" panose="020B0502020202020204" pitchFamily="34" charset="0"/>
            </a:endParaRPr>
          </a:p>
        </p:txBody>
      </p:sp>
      <p:pic>
        <p:nvPicPr>
          <p:cNvPr id="4" name="Picture Placeholder 3" descr="Screenshot 2015-09-16 15.08.2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2431" y="507019"/>
            <a:ext cx="7175260" cy="4036084"/>
          </a:xfrm>
          <a:prstGeom prst="rect">
            <a:avLst/>
          </a:prstGeom>
        </p:spPr>
      </p:pic>
      <p:cxnSp>
        <p:nvCxnSpPr>
          <p:cNvPr id="5" name="Straight Connector 4"/>
          <p:cNvCxnSpPr/>
          <p:nvPr/>
        </p:nvCxnSpPr>
        <p:spPr>
          <a:xfrm>
            <a:off x="728523" y="5977988"/>
            <a:ext cx="10625279"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1090413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043"/>
        <p:cNvGrpSpPr/>
        <p:nvPr/>
      </p:nvGrpSpPr>
      <p:grpSpPr>
        <a:xfrm>
          <a:off x="0" y="0"/>
          <a:ext cx="0" cy="0"/>
          <a:chOff x="0" y="0"/>
          <a:chExt cx="0" cy="0"/>
        </a:xfrm>
      </p:grpSpPr>
      <p:sp>
        <p:nvSpPr>
          <p:cNvPr id="1044" name="Google Shape;1044;p116"/>
          <p:cNvSpPr txBox="1">
            <a:spLocks noGrp="1"/>
          </p:cNvSpPr>
          <p:nvPr>
            <p:ph type="title"/>
          </p:nvPr>
        </p:nvSpPr>
        <p:spPr>
          <a:prstGeom prst="rect">
            <a:avLst/>
          </a:prstGeom>
          <a:noFill/>
          <a:ln>
            <a:noFill/>
          </a:ln>
        </p:spPr>
        <p:txBody>
          <a:bodyPr spcFirstLastPara="1" vert="horz" wrap="square" lIns="91425" tIns="45700" rIns="91425" bIns="45700" rtlCol="0" anchor="t" anchorCtr="0">
            <a:noAutofit/>
          </a:bodyPr>
          <a:lstStyle/>
          <a:p>
            <a:pPr algn="ctr">
              <a:lnSpc>
                <a:spcPct val="100000"/>
              </a:lnSpc>
              <a:buSzPts val="4400"/>
            </a:pPr>
            <a:r>
              <a:rPr lang="en-US" sz="4400" b="0" dirty="0">
                <a:latin typeface="Century Gothic" panose="020B0502020202020204" pitchFamily="34" charset="0"/>
              </a:rPr>
              <a:t>Classroom Example: </a:t>
            </a:r>
            <a:br>
              <a:rPr lang="en-US" sz="4400" b="0" dirty="0">
                <a:latin typeface="Century Gothic" panose="020B0502020202020204" pitchFamily="34" charset="0"/>
              </a:rPr>
            </a:br>
            <a:r>
              <a:rPr lang="en-US" sz="4400" b="0" dirty="0">
                <a:latin typeface="Century Gothic" panose="020B0502020202020204" pitchFamily="34" charset="0"/>
              </a:rPr>
              <a:t>Kindergarten</a:t>
            </a:r>
            <a:endParaRPr b="0" dirty="0">
              <a:latin typeface="Century Gothic" panose="020B0502020202020204" pitchFamily="34" charset="0"/>
            </a:endParaRPr>
          </a:p>
        </p:txBody>
      </p:sp>
      <p:sp>
        <p:nvSpPr>
          <p:cNvPr id="1045" name="Google Shape;1045;p116"/>
          <p:cNvSpPr txBox="1">
            <a:spLocks noGrp="1"/>
          </p:cNvSpPr>
          <p:nvPr>
            <p:ph idx="1"/>
          </p:nvPr>
        </p:nvSpPr>
        <p:spPr>
          <a:xfrm>
            <a:off x="838200" y="2400055"/>
            <a:ext cx="10515600" cy="2441575"/>
          </a:xfrm>
          <a:prstGeom prst="rect">
            <a:avLst/>
          </a:prstGeom>
          <a:noFill/>
          <a:ln>
            <a:noFill/>
          </a:ln>
        </p:spPr>
        <p:txBody>
          <a:bodyPr spcFirstLastPara="1" vert="horz" wrap="square" lIns="91425" tIns="45700" rIns="91425" bIns="45700" rtlCol="0" anchor="t" anchorCtr="0">
            <a:noAutofit/>
          </a:bodyPr>
          <a:lstStyle/>
          <a:p>
            <a:pPr marL="0" indent="0">
              <a:lnSpc>
                <a:spcPct val="100000"/>
              </a:lnSpc>
              <a:spcBef>
                <a:spcPts val="0"/>
              </a:spcBef>
              <a:spcAft>
                <a:spcPts val="600"/>
              </a:spcAft>
              <a:buSzPts val="2250"/>
              <a:buNone/>
            </a:pPr>
            <a:r>
              <a:rPr lang="en-US" sz="3000" u="sng" dirty="0">
                <a:solidFill>
                  <a:schemeClr val="dk1"/>
                </a:solidFill>
                <a:latin typeface="Century Gothic" panose="020B0502020202020204" pitchFamily="34" charset="0"/>
              </a:rPr>
              <a:t>Teacher</a:t>
            </a:r>
            <a:r>
              <a:rPr lang="en-US" sz="3000" dirty="0">
                <a:solidFill>
                  <a:schemeClr val="dk1"/>
                </a:solidFill>
                <a:latin typeface="Century Gothic" panose="020B0502020202020204" pitchFamily="34" charset="0"/>
              </a:rPr>
              <a:t>: Jennifer Shaffer, Walkersville, MD</a:t>
            </a:r>
            <a:endParaRPr dirty="0">
              <a:latin typeface="Century Gothic" panose="020B0502020202020204" pitchFamily="34" charset="0"/>
            </a:endParaRPr>
          </a:p>
          <a:p>
            <a:pPr marL="0" indent="0">
              <a:lnSpc>
                <a:spcPct val="100000"/>
              </a:lnSpc>
              <a:spcAft>
                <a:spcPts val="600"/>
              </a:spcAft>
              <a:buSzPts val="2250"/>
              <a:buNone/>
            </a:pPr>
            <a:r>
              <a:rPr lang="en-US" sz="3000" u="sng" dirty="0">
                <a:solidFill>
                  <a:schemeClr val="dk1"/>
                </a:solidFill>
                <a:latin typeface="Century Gothic" panose="020B0502020202020204" pitchFamily="34" charset="0"/>
              </a:rPr>
              <a:t>Topic</a:t>
            </a:r>
            <a:r>
              <a:rPr lang="en-US" sz="3000" dirty="0">
                <a:solidFill>
                  <a:schemeClr val="dk1"/>
                </a:solidFill>
                <a:latin typeface="Century Gothic" panose="020B0502020202020204" pitchFamily="34" charset="0"/>
              </a:rPr>
              <a:t>: Non-fiction literacy</a:t>
            </a:r>
            <a:endParaRPr dirty="0">
              <a:latin typeface="Century Gothic" panose="020B0502020202020204" pitchFamily="34" charset="0"/>
            </a:endParaRPr>
          </a:p>
          <a:p>
            <a:pPr marL="0" indent="0">
              <a:lnSpc>
                <a:spcPct val="100000"/>
              </a:lnSpc>
              <a:spcAft>
                <a:spcPts val="600"/>
              </a:spcAft>
              <a:buSzPts val="2250"/>
              <a:buNone/>
            </a:pPr>
            <a:r>
              <a:rPr lang="en-US" sz="3000" u="sng" dirty="0">
                <a:solidFill>
                  <a:schemeClr val="dk1"/>
                </a:solidFill>
                <a:latin typeface="Century Gothic" panose="020B0502020202020204" pitchFamily="34" charset="0"/>
              </a:rPr>
              <a:t>Purpose</a:t>
            </a:r>
            <a:r>
              <a:rPr lang="en-US" sz="3000" dirty="0">
                <a:solidFill>
                  <a:schemeClr val="dk1"/>
                </a:solidFill>
                <a:latin typeface="Century Gothic" panose="020B0502020202020204" pitchFamily="34" charset="0"/>
              </a:rPr>
              <a:t>: To engage students prior to reading a nonfiction text about alligators</a:t>
            </a:r>
            <a:endParaRPr dirty="0">
              <a:latin typeface="Century Gothic" panose="020B0502020202020204" pitchFamily="34" charset="0"/>
            </a:endParaRPr>
          </a:p>
          <a:p>
            <a:pPr marL="228600" indent="-85725">
              <a:lnSpc>
                <a:spcPct val="100000"/>
              </a:lnSpc>
              <a:buSzPts val="2250"/>
              <a:buNone/>
            </a:pPr>
            <a:endParaRPr sz="3000" dirty="0">
              <a:latin typeface="Century Gothic" panose="020B0502020202020204" pitchFamily="34" charset="0"/>
            </a:endParaRPr>
          </a:p>
        </p:txBody>
      </p:sp>
    </p:spTree>
    <p:extLst>
      <p:ext uri="{BB962C8B-B14F-4D97-AF65-F5344CB8AC3E}">
        <p14:creationId xmlns:p14="http://schemas.microsoft.com/office/powerpoint/2010/main" val="371729831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049"/>
        <p:cNvGrpSpPr/>
        <p:nvPr/>
      </p:nvGrpSpPr>
      <p:grpSpPr>
        <a:xfrm>
          <a:off x="0" y="0"/>
          <a:ext cx="0" cy="0"/>
          <a:chOff x="0" y="0"/>
          <a:chExt cx="0" cy="0"/>
        </a:xfrm>
      </p:grpSpPr>
      <p:sp>
        <p:nvSpPr>
          <p:cNvPr id="1050" name="Google Shape;1050;p117"/>
          <p:cNvSpPr txBox="1">
            <a:spLocks noGrp="1"/>
          </p:cNvSpPr>
          <p:nvPr>
            <p:ph type="title"/>
          </p:nvPr>
        </p:nvSpPr>
        <p:spPr>
          <a:xfrm>
            <a:off x="904613" y="330239"/>
            <a:ext cx="10515600" cy="1325563"/>
          </a:xfrm>
          <a:prstGeom prst="rect">
            <a:avLst/>
          </a:prstGeom>
          <a:noFill/>
          <a:ln>
            <a:noFill/>
          </a:ln>
        </p:spPr>
        <p:txBody>
          <a:bodyPr spcFirstLastPara="1" vert="horz" wrap="square" lIns="91425" tIns="45700" rIns="91425" bIns="45700" rtlCol="0" anchor="t" anchorCtr="0">
            <a:noAutofit/>
          </a:bodyPr>
          <a:lstStyle/>
          <a:p>
            <a:pPr>
              <a:lnSpc>
                <a:spcPct val="100000"/>
              </a:lnSpc>
              <a:buClr>
                <a:srgbClr val="629DD1"/>
              </a:buClr>
              <a:buSzPts val="4000"/>
            </a:pPr>
            <a:r>
              <a:rPr lang="en-US" b="0" dirty="0">
                <a:latin typeface="Century Gothic" panose="020B0502020202020204" pitchFamily="34" charset="0"/>
              </a:rPr>
              <a:t>Question Focus</a:t>
            </a:r>
            <a:endParaRPr b="0" dirty="0">
              <a:latin typeface="Century Gothic" panose="020B0502020202020204" pitchFamily="34" charset="0"/>
            </a:endParaRPr>
          </a:p>
        </p:txBody>
      </p:sp>
      <p:pic>
        <p:nvPicPr>
          <p:cNvPr id="1051" name="Google Shape;1051;p117" descr="\\fcps.org\fcps\Redirection\Central Offices\Professional Dev\jay.corrigan\My Documents\My Pictures\alligator-babies-texas_62971_990x742.jpg"/>
          <p:cNvPicPr preferRelativeResize="0">
            <a:picLocks noGrp="1"/>
          </p:cNvPicPr>
          <p:nvPr>
            <p:ph type="body" idx="4294967295"/>
          </p:nvPr>
        </p:nvPicPr>
        <p:blipFill rotWithShape="1">
          <a:blip r:embed="rId3">
            <a:alphaModFix/>
          </a:blip>
          <a:srcRect/>
          <a:stretch/>
        </p:blipFill>
        <p:spPr>
          <a:xfrm>
            <a:off x="1701478" y="1472878"/>
            <a:ext cx="7847636" cy="4719577"/>
          </a:xfrm>
          <a:prstGeom prst="rect">
            <a:avLst/>
          </a:prstGeom>
          <a:noFill/>
          <a:ln>
            <a:noFill/>
          </a:ln>
        </p:spPr>
      </p:pic>
      <p:sp>
        <p:nvSpPr>
          <p:cNvPr id="1052" name="Google Shape;1052;p117"/>
          <p:cNvSpPr txBox="1"/>
          <p:nvPr/>
        </p:nvSpPr>
        <p:spPr>
          <a:xfrm>
            <a:off x="7416101" y="6391948"/>
            <a:ext cx="4887300" cy="369300"/>
          </a:xfrm>
          <a:prstGeom prst="rect">
            <a:avLst/>
          </a:prstGeom>
          <a:noFill/>
          <a:ln>
            <a:noFill/>
          </a:ln>
        </p:spPr>
        <p:txBody>
          <a:bodyPr spcFirstLastPara="1" wrap="square" lIns="91425" tIns="45700" rIns="91425" bIns="45700" anchor="t" anchorCtr="0">
            <a:noAutofit/>
          </a:bodyPr>
          <a:lstStyle/>
          <a:p>
            <a:pPr>
              <a:buClr>
                <a:srgbClr val="000000"/>
              </a:buClr>
              <a:buSzPts val="1800"/>
            </a:pPr>
            <a:r>
              <a:rPr lang="en-US" u="sng">
                <a:solidFill>
                  <a:schemeClr val="hlink"/>
                </a:solidFill>
                <a:latin typeface="Century Gothic" panose="020B0502020202020204" pitchFamily="34" charset="0"/>
                <a:ea typeface="Rockwell"/>
                <a:cs typeface="Rockwell"/>
                <a:sym typeface="Rockwell"/>
                <a:hlinkClick r:id="rId4"/>
              </a:rPr>
              <a:t>Photograph by </a:t>
            </a:r>
            <a:r>
              <a:rPr lang="en-US" u="sng" dirty="0">
                <a:solidFill>
                  <a:schemeClr val="hlink"/>
                </a:solidFill>
                <a:latin typeface="Century Gothic" panose="020B0502020202020204" pitchFamily="34" charset="0"/>
                <a:ea typeface="Rockwell"/>
                <a:cs typeface="Rockwell"/>
                <a:sym typeface="Rockwell"/>
                <a:hlinkClick r:id="rId4"/>
              </a:rPr>
              <a:t>Nuwan Samaranayake, 2013</a:t>
            </a:r>
            <a:endParaRPr dirty="0">
              <a:solidFill>
                <a:srgbClr val="000000"/>
              </a:solidFill>
              <a:latin typeface="Century Gothic" panose="020B0502020202020204" pitchFamily="34" charset="0"/>
              <a:ea typeface="Rockwell"/>
              <a:cs typeface="Rockwell"/>
              <a:sym typeface="Rockwell"/>
            </a:endParaRPr>
          </a:p>
        </p:txBody>
      </p:sp>
    </p:spTree>
    <p:extLst>
      <p:ext uri="{BB962C8B-B14F-4D97-AF65-F5344CB8AC3E}">
        <p14:creationId xmlns:p14="http://schemas.microsoft.com/office/powerpoint/2010/main" val="24699746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itle 1"/>
          <p:cNvSpPr>
            <a:spLocks noGrp="1"/>
          </p:cNvSpPr>
          <p:nvPr>
            <p:ph type="title"/>
          </p:nvPr>
        </p:nvSpPr>
        <p:spPr/>
        <p:txBody>
          <a:bodyPr>
            <a:normAutofit/>
          </a:bodyPr>
          <a:lstStyle/>
          <a:p>
            <a:r>
              <a:rPr lang="en-US" b="0" dirty="0">
                <a:latin typeface="Century Gothic" panose="020B0502020202020204" pitchFamily="34" charset="0"/>
              </a:rPr>
              <a:t>Student Questions</a:t>
            </a:r>
          </a:p>
        </p:txBody>
      </p:sp>
      <p:sp>
        <p:nvSpPr>
          <p:cNvPr id="58370" name="Content Placeholder 2"/>
          <p:cNvSpPr>
            <a:spLocks noGrp="1"/>
          </p:cNvSpPr>
          <p:nvPr>
            <p:ph sz="half" idx="4294967295"/>
          </p:nvPr>
        </p:nvSpPr>
        <p:spPr>
          <a:xfrm>
            <a:off x="893039" y="1685020"/>
            <a:ext cx="4324210" cy="4553733"/>
          </a:xfrm>
        </p:spPr>
        <p:txBody>
          <a:bodyPr>
            <a:noAutofit/>
          </a:bodyPr>
          <a:lstStyle/>
          <a:p>
            <a:pPr marL="514350" indent="-514350">
              <a:spcBef>
                <a:spcPts val="800"/>
              </a:spcBef>
              <a:buSzPct val="100000"/>
              <a:buFont typeface="Arial" charset="0"/>
              <a:buAutoNum type="arabicPeriod"/>
              <a:defRPr/>
            </a:pPr>
            <a:r>
              <a:rPr lang="en-US" sz="2400" dirty="0">
                <a:latin typeface="Century Gothic" panose="020B0502020202020204" pitchFamily="34" charset="0"/>
                <a:cs typeface="Gill Sans"/>
              </a:rPr>
              <a:t>Is the alligator camouflaged?</a:t>
            </a:r>
          </a:p>
          <a:p>
            <a:pPr marL="514350" indent="-514350">
              <a:spcBef>
                <a:spcPts val="800"/>
              </a:spcBef>
              <a:buSzPct val="100000"/>
              <a:buFont typeface="Arial" charset="0"/>
              <a:buAutoNum type="arabicPeriod"/>
              <a:defRPr/>
            </a:pPr>
            <a:r>
              <a:rPr lang="en-US" sz="2400" dirty="0">
                <a:latin typeface="Century Gothic" panose="020B0502020202020204" pitchFamily="34" charset="0"/>
                <a:cs typeface="Gill Sans"/>
              </a:rPr>
              <a:t>Why do the babies have stripes?</a:t>
            </a:r>
          </a:p>
          <a:p>
            <a:pPr marL="514350" indent="-514350">
              <a:spcBef>
                <a:spcPts val="800"/>
              </a:spcBef>
              <a:buSzPct val="100000"/>
              <a:buFont typeface="Arial" charset="0"/>
              <a:buAutoNum type="arabicPeriod"/>
              <a:defRPr/>
            </a:pPr>
            <a:r>
              <a:rPr lang="en-US" sz="2400" dirty="0">
                <a:latin typeface="Century Gothic" panose="020B0502020202020204" pitchFamily="34" charset="0"/>
                <a:cs typeface="Gill Sans"/>
              </a:rPr>
              <a:t>Are those baby crocodiles?</a:t>
            </a:r>
          </a:p>
          <a:p>
            <a:pPr marL="514350" indent="-514350">
              <a:spcBef>
                <a:spcPts val="800"/>
              </a:spcBef>
              <a:buSzPct val="100000"/>
              <a:buFont typeface="Arial" charset="0"/>
              <a:buAutoNum type="arabicPeriod"/>
              <a:defRPr/>
            </a:pPr>
            <a:r>
              <a:rPr lang="en-US" sz="2400" dirty="0">
                <a:latin typeface="Century Gothic" panose="020B0502020202020204" pitchFamily="34" charset="0"/>
                <a:cs typeface="Gill Sans"/>
              </a:rPr>
              <a:t>Is it a mom or dad crocodile?</a:t>
            </a:r>
          </a:p>
          <a:p>
            <a:pPr marL="514350" indent="-514350">
              <a:spcBef>
                <a:spcPts val="800"/>
              </a:spcBef>
              <a:buSzPct val="100000"/>
              <a:buFont typeface="Arial" charset="0"/>
              <a:buAutoNum type="arabicPeriod"/>
              <a:defRPr/>
            </a:pPr>
            <a:r>
              <a:rPr lang="en-US" sz="2400" dirty="0">
                <a:latin typeface="Century Gothic" panose="020B0502020202020204" pitchFamily="34" charset="0"/>
                <a:cs typeface="Gill Sans"/>
              </a:rPr>
              <a:t>What is the green stuff?</a:t>
            </a:r>
          </a:p>
          <a:p>
            <a:pPr marL="514350" indent="-514350">
              <a:spcBef>
                <a:spcPts val="800"/>
              </a:spcBef>
              <a:buSzPct val="100000"/>
              <a:buFont typeface="Arial" charset="0"/>
              <a:buAutoNum type="arabicPeriod"/>
              <a:defRPr/>
            </a:pPr>
            <a:r>
              <a:rPr lang="en-US" sz="2400" dirty="0">
                <a:latin typeface="Century Gothic" panose="020B0502020202020204" pitchFamily="34" charset="0"/>
                <a:cs typeface="Gill Sans"/>
              </a:rPr>
              <a:t>Why are they in the water so low?</a:t>
            </a:r>
          </a:p>
          <a:p>
            <a:pPr marL="514350" indent="-514350">
              <a:spcBef>
                <a:spcPts val="800"/>
              </a:spcBef>
              <a:buFont typeface="Arial" charset="0"/>
              <a:buAutoNum type="arabicPeriod"/>
              <a:defRPr/>
            </a:pPr>
            <a:endParaRPr lang="en-US" sz="2400" dirty="0">
              <a:solidFill>
                <a:srgbClr val="595959"/>
              </a:solidFill>
              <a:latin typeface="Century Gothic" panose="020B0502020202020204" pitchFamily="34" charset="0"/>
              <a:cs typeface="Gill Sans"/>
            </a:endParaRPr>
          </a:p>
        </p:txBody>
      </p:sp>
      <p:sp>
        <p:nvSpPr>
          <p:cNvPr id="2" name="Content Placeholder 1"/>
          <p:cNvSpPr>
            <a:spLocks noGrp="1"/>
          </p:cNvSpPr>
          <p:nvPr>
            <p:ph sz="half" idx="4294967295"/>
          </p:nvPr>
        </p:nvSpPr>
        <p:spPr>
          <a:xfrm>
            <a:off x="6065134" y="2686375"/>
            <a:ext cx="4575858" cy="4140200"/>
          </a:xfrm>
        </p:spPr>
        <p:txBody>
          <a:bodyPr>
            <a:noAutofit/>
          </a:bodyPr>
          <a:lstStyle/>
          <a:p>
            <a:pPr marL="457200" indent="-457200">
              <a:spcBef>
                <a:spcPts val="800"/>
              </a:spcBef>
              <a:buSzPct val="100000"/>
              <a:buFont typeface="+mj-lt"/>
              <a:buAutoNum type="arabicPeriod" startAt="7"/>
              <a:defRPr/>
            </a:pPr>
            <a:r>
              <a:rPr lang="en-US" sz="2400" dirty="0">
                <a:latin typeface="Century Gothic" panose="020B0502020202020204" pitchFamily="34" charset="0"/>
                <a:cs typeface="Gill Sans"/>
              </a:rPr>
              <a:t>Where are they going?</a:t>
            </a:r>
          </a:p>
          <a:p>
            <a:pPr marL="457200" indent="-457200">
              <a:spcBef>
                <a:spcPts val="800"/>
              </a:spcBef>
              <a:buSzPct val="100000"/>
              <a:buFont typeface="+mj-lt"/>
              <a:buAutoNum type="arabicPeriod" startAt="7"/>
              <a:defRPr/>
            </a:pPr>
            <a:r>
              <a:rPr lang="en-US" sz="2400" dirty="0">
                <a:latin typeface="Century Gothic" panose="020B0502020202020204" pitchFamily="34" charset="0"/>
                <a:cs typeface="Gill Sans"/>
              </a:rPr>
              <a:t>Why are the baby alligator’s eyes white and the mom’s black?</a:t>
            </a:r>
          </a:p>
          <a:p>
            <a:pPr marL="457200" indent="-457200">
              <a:spcBef>
                <a:spcPts val="800"/>
              </a:spcBef>
              <a:buSzPct val="100000"/>
              <a:buFont typeface="+mj-lt"/>
              <a:buAutoNum type="arabicPeriod" startAt="7"/>
              <a:defRPr/>
            </a:pPr>
            <a:r>
              <a:rPr lang="en-US" sz="2400" dirty="0">
                <a:latin typeface="Century Gothic" panose="020B0502020202020204" pitchFamily="34" charset="0"/>
                <a:cs typeface="Gill Sans"/>
              </a:rPr>
              <a:t>Why are baby alligators on top of the momma alligator?</a:t>
            </a:r>
          </a:p>
          <a:p>
            <a:pPr marL="457200" indent="-457200">
              <a:spcBef>
                <a:spcPts val="800"/>
              </a:spcBef>
              <a:buSzPct val="100000"/>
              <a:buFont typeface="+mj-lt"/>
              <a:buAutoNum type="arabicPeriod" startAt="7"/>
              <a:defRPr/>
            </a:pPr>
            <a:r>
              <a:rPr lang="en-US" sz="2400" dirty="0">
                <a:latin typeface="Century Gothic" panose="020B0502020202020204" pitchFamily="34" charset="0"/>
                <a:cs typeface="Gill Sans"/>
              </a:rPr>
              <a:t>Why does momma or daddy have bumps on them?</a:t>
            </a:r>
          </a:p>
        </p:txBody>
      </p:sp>
      <p:pic>
        <p:nvPicPr>
          <p:cNvPr id="38916" name="Picture 2" descr="\\fcps.org\fcps\Redirection\Central Offices\Professional Dev\jay.corrigan\My Documents\My Pictures\alligator-babies-texas_62971_990x742.jpg"/>
          <p:cNvPicPr>
            <a:picLocks noChangeAspect="1" noChangeArrowheads="1"/>
          </p:cNvPicPr>
          <p:nvPr/>
        </p:nvPicPr>
        <p:blipFill>
          <a:blip r:embed="rId2">
            <a:extLst>
              <a:ext uri="{28A0092B-C50C-407E-A947-70E740481C1C}">
                <a14:useLocalDpi xmlns:a14="http://schemas.microsoft.com/office/drawing/2010/main" val="0"/>
              </a:ext>
            </a:extLst>
          </a:blip>
          <a:srcRect t="13406" b="13406"/>
          <a:stretch>
            <a:fillRect/>
          </a:stretch>
        </p:blipFill>
        <p:spPr bwMode="auto">
          <a:xfrm>
            <a:off x="6249988" y="146051"/>
            <a:ext cx="4125912" cy="2263775"/>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97682359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8370">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8370">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837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8370">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8370">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8370">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0" end="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
                                            <p:txEl>
                                              <p:pRg st="1" end="1"/>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
                                            <p:txEl>
                                              <p:pRg st="2" end="2"/>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sp>
        <p:nvSpPr>
          <p:cNvPr id="449" name="Shape 449"/>
          <p:cNvSpPr txBox="1">
            <a:spLocks noGrp="1"/>
          </p:cNvSpPr>
          <p:nvPr>
            <p:ph type="title"/>
          </p:nvPr>
        </p:nvSpPr>
        <p:spPr>
          <a:xfrm>
            <a:off x="520329" y="496752"/>
            <a:ext cx="10515600" cy="1325563"/>
          </a:xfrm>
          <a:prstGeom prst="rect">
            <a:avLst/>
          </a:prstGeom>
          <a:noFill/>
          <a:ln>
            <a:noFill/>
          </a:ln>
        </p:spPr>
        <p:txBody>
          <a:bodyPr vert="horz" lIns="91425" tIns="45700" rIns="91425" bIns="45700" rtlCol="0" anchor="t" anchorCtr="0">
            <a:noAutofit/>
          </a:bodyPr>
          <a:lstStyle/>
          <a:p>
            <a:pPr algn="ctr">
              <a:lnSpc>
                <a:spcPct val="100000"/>
              </a:lnSpc>
              <a:spcBef>
                <a:spcPts val="0"/>
              </a:spcBef>
              <a:buClr>
                <a:schemeClr val="accent1"/>
              </a:buClr>
              <a:buSzPct val="25000"/>
            </a:pPr>
            <a:r>
              <a:rPr lang="en-US" dirty="0">
                <a:latin typeface="Century Gothic" panose="020B0502020202020204" pitchFamily="34" charset="0"/>
                <a:ea typeface="Rockwell" charset="0"/>
                <a:cs typeface="Rockwell" charset="0"/>
                <a:sym typeface="Rokkitt"/>
              </a:rPr>
              <a:t>Classroom Example:</a:t>
            </a:r>
            <a:r>
              <a:rPr lang="en-US" dirty="0">
                <a:latin typeface="Century Gothic" panose="020B0502020202020204" pitchFamily="34" charset="0"/>
                <a:ea typeface="Rockwell" charset="0"/>
                <a:cs typeface="Rockwell" charset="0"/>
              </a:rPr>
              <a:t> </a:t>
            </a:r>
            <a:r>
              <a:rPr lang="en-US" dirty="0">
                <a:latin typeface="Century Gothic" panose="020B0502020202020204" pitchFamily="34" charset="0"/>
                <a:ea typeface="Rockwell" charset="0"/>
                <a:cs typeface="Rockwell" charset="0"/>
                <a:sym typeface="Rokkitt"/>
              </a:rPr>
              <a:t>4</a:t>
            </a:r>
            <a:r>
              <a:rPr lang="en-US" baseline="30000" dirty="0">
                <a:latin typeface="Century Gothic" panose="020B0502020202020204" pitchFamily="34" charset="0"/>
                <a:ea typeface="Rockwell" charset="0"/>
                <a:cs typeface="Rockwell" charset="0"/>
                <a:sym typeface="Rokkitt"/>
              </a:rPr>
              <a:t>th</a:t>
            </a:r>
            <a:r>
              <a:rPr lang="en-US" dirty="0">
                <a:latin typeface="Century Gothic" panose="020B0502020202020204" pitchFamily="34" charset="0"/>
                <a:ea typeface="Rockwell" charset="0"/>
                <a:cs typeface="Rockwell" charset="0"/>
                <a:sym typeface="Rokkitt"/>
              </a:rPr>
              <a:t> Grade</a:t>
            </a:r>
          </a:p>
        </p:txBody>
      </p:sp>
      <p:sp>
        <p:nvSpPr>
          <p:cNvPr id="450" name="Shape 450"/>
          <p:cNvSpPr txBox="1">
            <a:spLocks noGrp="1"/>
          </p:cNvSpPr>
          <p:nvPr>
            <p:ph idx="1"/>
          </p:nvPr>
        </p:nvSpPr>
        <p:spPr>
          <a:xfrm>
            <a:off x="1146072" y="1810885"/>
            <a:ext cx="9899856" cy="4237916"/>
          </a:xfrm>
          <a:prstGeom prst="rect">
            <a:avLst/>
          </a:prstGeom>
          <a:noFill/>
          <a:ln>
            <a:noFill/>
          </a:ln>
        </p:spPr>
        <p:txBody>
          <a:bodyPr vert="horz" lIns="91425" tIns="45700" rIns="91425" bIns="45700" rtlCol="0" anchor="t" anchorCtr="0">
            <a:noAutofit/>
          </a:bodyPr>
          <a:lstStyle/>
          <a:p>
            <a:pPr marL="0" indent="0">
              <a:lnSpc>
                <a:spcPct val="150000"/>
              </a:lnSpc>
              <a:buNone/>
            </a:pPr>
            <a:r>
              <a:rPr lang="en-US" sz="3200" u="sng" dirty="0">
                <a:latin typeface="Century Gothic" panose="020B0502020202020204" pitchFamily="34" charset="0"/>
              </a:rPr>
              <a:t>Teacher:</a:t>
            </a:r>
            <a:r>
              <a:rPr lang="en-US" sz="3200" dirty="0">
                <a:latin typeface="Century Gothic" panose="020B0502020202020204" pitchFamily="34" charset="0"/>
              </a:rPr>
              <a:t> Deirdre </a:t>
            </a:r>
            <a:r>
              <a:rPr lang="en-US" sz="3200" dirty="0" err="1">
                <a:latin typeface="Century Gothic" panose="020B0502020202020204" pitchFamily="34" charset="0"/>
              </a:rPr>
              <a:t>Brotherson</a:t>
            </a:r>
            <a:r>
              <a:rPr lang="en-US" sz="3200" dirty="0">
                <a:latin typeface="Century Gothic" panose="020B0502020202020204" pitchFamily="34" charset="0"/>
              </a:rPr>
              <a:t>, Hooksett, NH</a:t>
            </a:r>
          </a:p>
          <a:p>
            <a:pPr marL="0" indent="0">
              <a:lnSpc>
                <a:spcPct val="150000"/>
              </a:lnSpc>
              <a:buNone/>
            </a:pPr>
            <a:r>
              <a:rPr lang="en-US" sz="3200" u="sng" dirty="0">
                <a:latin typeface="Century Gothic" panose="020B0502020202020204" pitchFamily="34" charset="0"/>
              </a:rPr>
              <a:t>Topic:</a:t>
            </a:r>
            <a:r>
              <a:rPr lang="en-US" sz="3200" dirty="0">
                <a:latin typeface="Century Gothic" panose="020B0502020202020204" pitchFamily="34" charset="0"/>
              </a:rPr>
              <a:t> Math unit on variables</a:t>
            </a:r>
          </a:p>
          <a:p>
            <a:pPr marL="0" indent="0">
              <a:lnSpc>
                <a:spcPct val="100000"/>
              </a:lnSpc>
              <a:buNone/>
            </a:pPr>
            <a:r>
              <a:rPr lang="en-US" sz="3200" u="sng" dirty="0">
                <a:latin typeface="Century Gothic" panose="020B0502020202020204" pitchFamily="34" charset="0"/>
              </a:rPr>
              <a:t>Purpose:</a:t>
            </a:r>
            <a:r>
              <a:rPr lang="en-US" sz="3200" dirty="0">
                <a:latin typeface="Century Gothic" panose="020B0502020202020204" pitchFamily="34" charset="0"/>
              </a:rPr>
              <a:t> To engage students at the start of a unit on variables and assess their current skill level</a:t>
            </a:r>
          </a:p>
          <a:p>
            <a:pPr>
              <a:lnSpc>
                <a:spcPct val="150000"/>
              </a:lnSpc>
              <a:spcBef>
                <a:spcPts val="2000"/>
              </a:spcBef>
              <a:buClr>
                <a:schemeClr val="accent1"/>
              </a:buClr>
              <a:buSzPct val="75000"/>
              <a:buNone/>
            </a:pPr>
            <a:endParaRPr sz="3200" dirty="0">
              <a:solidFill>
                <a:schemeClr val="dk1"/>
              </a:solidFill>
              <a:latin typeface="Rockwell" panose="02060603020205020403" pitchFamily="18" charset="0"/>
              <a:ea typeface="Rokkitt"/>
              <a:cs typeface="Rokkitt"/>
              <a:sym typeface="Rokkitt"/>
            </a:endParaRPr>
          </a:p>
        </p:txBody>
      </p:sp>
    </p:spTree>
    <p:extLst>
      <p:ext uri="{BB962C8B-B14F-4D97-AF65-F5344CB8AC3E}">
        <p14:creationId xmlns:p14="http://schemas.microsoft.com/office/powerpoint/2010/main" val="194943645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455" name="Shape 455"/>
          <p:cNvSpPr txBox="1">
            <a:spLocks noGrp="1"/>
          </p:cNvSpPr>
          <p:nvPr>
            <p:ph type="title"/>
          </p:nvPr>
        </p:nvSpPr>
        <p:spPr>
          <a:xfrm>
            <a:off x="786319" y="259406"/>
            <a:ext cx="10515600" cy="758757"/>
          </a:xfrm>
          <a:prstGeom prst="rect">
            <a:avLst/>
          </a:prstGeom>
          <a:noFill/>
          <a:ln>
            <a:noFill/>
          </a:ln>
        </p:spPr>
        <p:txBody>
          <a:bodyPr vert="horz" lIns="91425" tIns="45700" rIns="91425" bIns="45700" rtlCol="0" anchor="t" anchorCtr="0">
            <a:noAutofit/>
          </a:bodyPr>
          <a:lstStyle/>
          <a:p>
            <a:pPr>
              <a:lnSpc>
                <a:spcPct val="100000"/>
              </a:lnSpc>
              <a:spcBef>
                <a:spcPts val="0"/>
              </a:spcBef>
              <a:buClr>
                <a:schemeClr val="accent1"/>
              </a:buClr>
              <a:buSzPct val="25000"/>
            </a:pPr>
            <a:r>
              <a:rPr lang="en-US" dirty="0">
                <a:latin typeface="Century Gothic" panose="020B0502020202020204" pitchFamily="34" charset="0"/>
                <a:ea typeface="Rockwell" charset="0"/>
                <a:cs typeface="Rockwell" charset="0"/>
                <a:sym typeface="Rokkitt"/>
              </a:rPr>
              <a:t>Question Focus</a:t>
            </a:r>
          </a:p>
        </p:txBody>
      </p:sp>
      <p:sp>
        <p:nvSpPr>
          <p:cNvPr id="456" name="Shape 456"/>
          <p:cNvSpPr txBox="1"/>
          <p:nvPr/>
        </p:nvSpPr>
        <p:spPr>
          <a:xfrm>
            <a:off x="2314578" y="2698750"/>
            <a:ext cx="7264399" cy="1016000"/>
          </a:xfrm>
          <a:prstGeom prst="rect">
            <a:avLst/>
          </a:prstGeom>
          <a:noFill/>
          <a:ln>
            <a:noFill/>
          </a:ln>
        </p:spPr>
        <p:txBody>
          <a:bodyPr lIns="91425" tIns="45700" rIns="91425" bIns="45700" anchor="t" anchorCtr="0">
            <a:noAutofit/>
          </a:bodyPr>
          <a:lstStyle/>
          <a:p>
            <a:pPr algn="ctr" defTabSz="457200">
              <a:buClr>
                <a:prstClr val="black"/>
              </a:buClr>
              <a:buSzPct val="25000"/>
              <a:defRPr/>
            </a:pPr>
            <a:r>
              <a:rPr lang="en-US" sz="6000" dirty="0">
                <a:solidFill>
                  <a:prstClr val="black"/>
                </a:solidFill>
                <a:latin typeface="Century Gothic" panose="020B0502020202020204" pitchFamily="34" charset="0"/>
                <a:ea typeface="Rokkitt"/>
                <a:cs typeface="Rokkitt"/>
                <a:sym typeface="Rokkitt"/>
              </a:rPr>
              <a:t>24 = </a:t>
            </a:r>
            <a:r>
              <a:rPr lang="en-US" sz="6000" dirty="0">
                <a:solidFill>
                  <a:prstClr val="black"/>
                </a:solidFill>
                <a:latin typeface="Century Gothic" panose="020B0502020202020204" pitchFamily="34" charset="0"/>
                <a:ea typeface="Rokkitt"/>
                <a:cs typeface="Rokkitt"/>
                <a:sym typeface="Wingdings" panose="05000000000000000000" pitchFamily="2" charset="2"/>
              </a:rPr>
              <a:t></a:t>
            </a:r>
            <a:r>
              <a:rPr lang="en-US" sz="6000" dirty="0">
                <a:solidFill>
                  <a:prstClr val="black"/>
                </a:solidFill>
                <a:latin typeface="Century Gothic" panose="020B0502020202020204" pitchFamily="34" charset="0"/>
                <a:ea typeface="Rokkitt"/>
                <a:cs typeface="Rokkitt"/>
                <a:sym typeface="Rokkitt"/>
              </a:rPr>
              <a:t> + </a:t>
            </a:r>
            <a:r>
              <a:rPr lang="en-US" sz="6000" dirty="0">
                <a:solidFill>
                  <a:prstClr val="black"/>
                </a:solidFill>
                <a:latin typeface="Century Gothic" panose="020B0502020202020204" pitchFamily="34" charset="0"/>
                <a:ea typeface="Rokkitt"/>
                <a:cs typeface="Rokkitt"/>
                <a:sym typeface="Wingdings" panose="05000000000000000000" pitchFamily="2" charset="2"/>
              </a:rPr>
              <a:t></a:t>
            </a:r>
            <a:r>
              <a:rPr lang="en-US" sz="6000" dirty="0">
                <a:solidFill>
                  <a:prstClr val="black"/>
                </a:solidFill>
                <a:latin typeface="Century Gothic" panose="020B0502020202020204" pitchFamily="34" charset="0"/>
                <a:ea typeface="Rokkitt"/>
                <a:cs typeface="Rokkitt"/>
                <a:sym typeface="Rokkitt"/>
              </a:rPr>
              <a:t> + </a:t>
            </a:r>
            <a:r>
              <a:rPr lang="en-US" sz="6000" dirty="0">
                <a:solidFill>
                  <a:prstClr val="black"/>
                </a:solidFill>
                <a:latin typeface="Century Gothic" panose="020B0502020202020204" pitchFamily="34" charset="0"/>
                <a:ea typeface="Rokkitt"/>
                <a:cs typeface="Rokkitt"/>
                <a:sym typeface="Wingdings" panose="05000000000000000000" pitchFamily="2" charset="2"/>
              </a:rPr>
              <a:t></a:t>
            </a:r>
            <a:r>
              <a:rPr lang="en-US" sz="6000" dirty="0">
                <a:solidFill>
                  <a:prstClr val="black"/>
                </a:solidFill>
                <a:latin typeface="Century Gothic" panose="020B0502020202020204" pitchFamily="34" charset="0"/>
                <a:ea typeface="Rokkitt"/>
                <a:cs typeface="Rokkitt"/>
                <a:sym typeface="Rokkitt"/>
              </a:rPr>
              <a:t> </a:t>
            </a:r>
          </a:p>
        </p:txBody>
      </p:sp>
    </p:spTree>
    <p:extLst>
      <p:ext uri="{BB962C8B-B14F-4D97-AF65-F5344CB8AC3E}">
        <p14:creationId xmlns:p14="http://schemas.microsoft.com/office/powerpoint/2010/main" val="409055283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Title 1"/>
          <p:cNvSpPr>
            <a:spLocks noGrp="1"/>
          </p:cNvSpPr>
          <p:nvPr>
            <p:ph type="title"/>
          </p:nvPr>
        </p:nvSpPr>
        <p:spPr/>
        <p:txBody>
          <a:bodyPr>
            <a:normAutofit/>
          </a:bodyPr>
          <a:lstStyle/>
          <a:p>
            <a:r>
              <a:rPr lang="en-US" sz="4000" dirty="0">
                <a:latin typeface="Century Gothic" panose="020B0502020202020204" pitchFamily="34" charset="0"/>
              </a:rPr>
              <a:t>Student Questions</a:t>
            </a:r>
          </a:p>
        </p:txBody>
      </p:sp>
      <p:sp>
        <p:nvSpPr>
          <p:cNvPr id="3" name="Content Placeholder 2"/>
          <p:cNvSpPr>
            <a:spLocks noGrp="1"/>
          </p:cNvSpPr>
          <p:nvPr>
            <p:ph idx="1"/>
          </p:nvPr>
        </p:nvSpPr>
        <p:spPr>
          <a:xfrm>
            <a:off x="838200" y="1546192"/>
            <a:ext cx="5434012" cy="3678980"/>
          </a:xfrm>
        </p:spPr>
        <p:txBody>
          <a:bodyPr>
            <a:noAutofit/>
          </a:bodyPr>
          <a:lstStyle/>
          <a:p>
            <a:pPr marL="341313" indent="-341313">
              <a:spcBef>
                <a:spcPts val="600"/>
              </a:spcBef>
              <a:buFont typeface="Calibri" charset="0"/>
              <a:buAutoNum type="arabicPeriod"/>
              <a:defRPr/>
            </a:pPr>
            <a:r>
              <a:rPr lang="en-US" sz="2400" dirty="0">
                <a:solidFill>
                  <a:srgbClr val="000000"/>
                </a:solidFill>
                <a:latin typeface="Century Gothic" panose="020B0502020202020204" pitchFamily="34" charset="0"/>
                <a:cs typeface="Gill Sans" charset="0"/>
              </a:rPr>
              <a:t>Why is the 24 first?</a:t>
            </a:r>
          </a:p>
          <a:p>
            <a:pPr marL="341313" indent="-341313">
              <a:spcBef>
                <a:spcPts val="600"/>
              </a:spcBef>
              <a:buFont typeface="Calibri" charset="0"/>
              <a:buAutoNum type="arabicPeriod"/>
              <a:defRPr/>
            </a:pPr>
            <a:r>
              <a:rPr lang="en-US" sz="2400" dirty="0">
                <a:solidFill>
                  <a:srgbClr val="000000"/>
                </a:solidFill>
                <a:latin typeface="Century Gothic" panose="020B0502020202020204" pitchFamily="34" charset="0"/>
                <a:cs typeface="Gill Sans" charset="0"/>
              </a:rPr>
              <a:t>What do the smiley faces mean?</a:t>
            </a:r>
          </a:p>
          <a:p>
            <a:pPr marL="341313" indent="-341313">
              <a:spcBef>
                <a:spcPts val="600"/>
              </a:spcBef>
              <a:buFont typeface="Calibri" charset="0"/>
              <a:buAutoNum type="arabicPeriod"/>
              <a:defRPr/>
            </a:pPr>
            <a:r>
              <a:rPr lang="en-US" sz="2400" b="1" dirty="0">
                <a:solidFill>
                  <a:srgbClr val="000000"/>
                </a:solidFill>
                <a:latin typeface="Century Gothic" panose="020B0502020202020204" pitchFamily="34" charset="0"/>
                <a:cs typeface="Gill Sans" charset="0"/>
              </a:rPr>
              <a:t>Why are there 3 smiley faces?</a:t>
            </a:r>
          </a:p>
          <a:p>
            <a:pPr marL="341313" indent="-341313">
              <a:spcBef>
                <a:spcPts val="600"/>
              </a:spcBef>
              <a:buFont typeface="Calibri" charset="0"/>
              <a:buAutoNum type="arabicPeriod"/>
              <a:defRPr/>
            </a:pPr>
            <a:r>
              <a:rPr lang="en-US" sz="2400" dirty="0">
                <a:solidFill>
                  <a:srgbClr val="000000"/>
                </a:solidFill>
                <a:latin typeface="Century Gothic" panose="020B0502020202020204" pitchFamily="34" charset="0"/>
                <a:cs typeface="Gill Sans" charset="0"/>
              </a:rPr>
              <a:t>How am I suppose to figure this out?</a:t>
            </a:r>
          </a:p>
          <a:p>
            <a:pPr marL="341313" indent="-341313">
              <a:spcBef>
                <a:spcPts val="600"/>
              </a:spcBef>
              <a:buFont typeface="Calibri" charset="0"/>
              <a:buAutoNum type="arabicPeriod"/>
              <a:defRPr/>
            </a:pPr>
            <a:r>
              <a:rPr lang="en-US" sz="2400" dirty="0">
                <a:solidFill>
                  <a:srgbClr val="000000"/>
                </a:solidFill>
                <a:latin typeface="Century Gothic" panose="020B0502020202020204" pitchFamily="34" charset="0"/>
                <a:cs typeface="Gill Sans" charset="0"/>
              </a:rPr>
              <a:t>Is the answer 12?</a:t>
            </a:r>
          </a:p>
          <a:p>
            <a:pPr marL="341313" indent="-341313">
              <a:spcBef>
                <a:spcPts val="600"/>
              </a:spcBef>
              <a:buFont typeface="Calibri" charset="0"/>
              <a:buAutoNum type="arabicPeriod"/>
              <a:defRPr/>
            </a:pPr>
            <a:r>
              <a:rPr lang="en-US" sz="2400" dirty="0">
                <a:solidFill>
                  <a:srgbClr val="000000"/>
                </a:solidFill>
                <a:latin typeface="Century Gothic" panose="020B0502020202020204" pitchFamily="34" charset="0"/>
                <a:cs typeface="Gill Sans" charset="0"/>
              </a:rPr>
              <a:t>Can I put any number for a smiley face?</a:t>
            </a:r>
          </a:p>
          <a:p>
            <a:pPr marL="341313" indent="-341313">
              <a:spcBef>
                <a:spcPts val="600"/>
              </a:spcBef>
              <a:buFont typeface="Calibri" charset="0"/>
              <a:buAutoNum type="arabicPeriod"/>
              <a:defRPr/>
            </a:pPr>
            <a:r>
              <a:rPr lang="en-US" sz="2400" b="1" dirty="0">
                <a:solidFill>
                  <a:srgbClr val="000000"/>
                </a:solidFill>
                <a:latin typeface="Century Gothic" panose="020B0502020202020204" pitchFamily="34" charset="0"/>
                <a:cs typeface="Gill Sans" charset="0"/>
              </a:rPr>
              <a:t>Do three faces mean something?</a:t>
            </a:r>
          </a:p>
          <a:p>
            <a:pPr marL="341313" indent="-341313">
              <a:spcBef>
                <a:spcPts val="600"/>
              </a:spcBef>
              <a:buFont typeface="Calibri" charset="0"/>
              <a:buAutoNum type="arabicPeriod"/>
              <a:defRPr/>
            </a:pPr>
            <a:r>
              <a:rPr lang="en-US" sz="2400" b="1" dirty="0">
                <a:solidFill>
                  <a:srgbClr val="000000"/>
                </a:solidFill>
                <a:latin typeface="Century Gothic" panose="020B0502020202020204" pitchFamily="34" charset="0"/>
                <a:cs typeface="Gill Sans" charset="0"/>
              </a:rPr>
              <a:t>Do the numbers have to be the same because the smiley faces are the same?</a:t>
            </a:r>
          </a:p>
          <a:p>
            <a:pPr marL="341313" indent="-341313">
              <a:spcBef>
                <a:spcPts val="600"/>
              </a:spcBef>
              <a:buFont typeface="Calibri" charset="0"/>
              <a:buAutoNum type="arabicPeriod"/>
              <a:defRPr/>
            </a:pPr>
            <a:r>
              <a:rPr lang="en-US" sz="2400" dirty="0">
                <a:solidFill>
                  <a:srgbClr val="000000"/>
                </a:solidFill>
                <a:latin typeface="Century Gothic" panose="020B0502020202020204" pitchFamily="34" charset="0"/>
                <a:cs typeface="Gill Sans" charset="0"/>
              </a:rPr>
              <a:t>What numbers will work here?</a:t>
            </a:r>
          </a:p>
        </p:txBody>
      </p:sp>
      <p:sp>
        <p:nvSpPr>
          <p:cNvPr id="2" name="TextBox 1"/>
          <p:cNvSpPr txBox="1"/>
          <p:nvPr/>
        </p:nvSpPr>
        <p:spPr>
          <a:xfrm>
            <a:off x="6747448" y="1546192"/>
            <a:ext cx="4782564" cy="4539704"/>
          </a:xfrm>
          <a:prstGeom prst="rect">
            <a:avLst/>
          </a:prstGeom>
          <a:noFill/>
        </p:spPr>
        <p:txBody>
          <a:bodyPr wrap="square" rtlCol="0">
            <a:spAutoFit/>
          </a:bodyPr>
          <a:lstStyle/>
          <a:p>
            <a:pPr marL="457200" indent="-457200" defTabSz="457200">
              <a:spcBef>
                <a:spcPts val="600"/>
              </a:spcBef>
              <a:buSzPct val="75000"/>
              <a:buFont typeface="+mj-lt"/>
              <a:buAutoNum type="arabicPeriod" startAt="10"/>
              <a:defRPr/>
            </a:pPr>
            <a:r>
              <a:rPr lang="en-US" sz="2400" dirty="0">
                <a:solidFill>
                  <a:srgbClr val="000000"/>
                </a:solidFill>
                <a:latin typeface="Century Gothic" panose="020B0502020202020204" pitchFamily="34" charset="0"/>
                <a:cs typeface="Gill Sans" charset="0"/>
              </a:rPr>
              <a:t>Does it mean 24 is a really happy number?</a:t>
            </a:r>
          </a:p>
          <a:p>
            <a:pPr marL="457200" indent="-457200" defTabSz="457200">
              <a:spcBef>
                <a:spcPts val="600"/>
              </a:spcBef>
              <a:buSzPct val="75000"/>
              <a:buFont typeface="+mj-lt"/>
              <a:buAutoNum type="arabicPeriod" startAt="10"/>
              <a:defRPr/>
            </a:pPr>
            <a:r>
              <a:rPr lang="en-US" sz="2400" b="1" dirty="0">
                <a:solidFill>
                  <a:srgbClr val="000000"/>
                </a:solidFill>
                <a:latin typeface="Century Gothic" panose="020B0502020202020204" pitchFamily="34" charset="0"/>
                <a:cs typeface="Gill Sans" charset="0"/>
              </a:rPr>
              <a:t>Can we replace each smiley face with an 8?</a:t>
            </a:r>
          </a:p>
          <a:p>
            <a:pPr marL="341313" indent="-341313" defTabSz="457200">
              <a:spcBef>
                <a:spcPts val="600"/>
              </a:spcBef>
              <a:buSzPct val="75000"/>
              <a:buFont typeface="Calibri" charset="0"/>
              <a:buAutoNum type="arabicPeriod" startAt="10"/>
              <a:defRPr/>
            </a:pPr>
            <a:r>
              <a:rPr lang="en-US" sz="2400" dirty="0">
                <a:solidFill>
                  <a:srgbClr val="000000"/>
                </a:solidFill>
                <a:latin typeface="Century Gothic" panose="020B0502020202020204" pitchFamily="34" charset="0"/>
                <a:cs typeface="Gill Sans" charset="0"/>
              </a:rPr>
              <a:t>Do any other numbers work?</a:t>
            </a:r>
          </a:p>
          <a:p>
            <a:pPr marL="341313" indent="-341313" defTabSz="457200">
              <a:spcBef>
                <a:spcPts val="600"/>
              </a:spcBef>
              <a:buSzPct val="75000"/>
              <a:buFont typeface="Calibri" charset="0"/>
              <a:buAutoNum type="arabicPeriod" startAt="10"/>
              <a:defRPr/>
            </a:pPr>
            <a:r>
              <a:rPr lang="en-US" sz="2400" dirty="0">
                <a:solidFill>
                  <a:srgbClr val="000000"/>
                </a:solidFill>
                <a:latin typeface="Century Gothic" panose="020B0502020202020204" pitchFamily="34" charset="0"/>
                <a:cs typeface="Gill Sans" charset="0"/>
              </a:rPr>
              <a:t>Can we do this for any number?</a:t>
            </a:r>
          </a:p>
          <a:p>
            <a:pPr marL="341313" indent="-341313" defTabSz="457200">
              <a:spcBef>
                <a:spcPts val="600"/>
              </a:spcBef>
              <a:buSzPct val="75000"/>
              <a:buFont typeface="Calibri" charset="0"/>
              <a:buAutoNum type="arabicPeriod" startAt="10"/>
              <a:defRPr/>
            </a:pPr>
            <a:r>
              <a:rPr lang="en-US" sz="2400" b="1" dirty="0">
                <a:solidFill>
                  <a:srgbClr val="000000"/>
                </a:solidFill>
                <a:latin typeface="Century Gothic" panose="020B0502020202020204" pitchFamily="34" charset="0"/>
                <a:cs typeface="Gill Sans" charset="0"/>
              </a:rPr>
              <a:t>Does it always have to be smiley faces?</a:t>
            </a:r>
          </a:p>
          <a:p>
            <a:pPr marL="341313" indent="-341313" defTabSz="457200">
              <a:spcBef>
                <a:spcPts val="600"/>
              </a:spcBef>
              <a:buSzPct val="75000"/>
              <a:buFont typeface="Calibri" charset="0"/>
              <a:buAutoNum type="arabicPeriod" startAt="10"/>
              <a:defRPr/>
            </a:pPr>
            <a:r>
              <a:rPr lang="en-US" sz="2400" b="1" dirty="0">
                <a:solidFill>
                  <a:srgbClr val="000000"/>
                </a:solidFill>
                <a:latin typeface="Century Gothic" panose="020B0502020202020204" pitchFamily="34" charset="0"/>
                <a:cs typeface="Gill Sans" charset="0"/>
              </a:rPr>
              <a:t>Do we always have to use three things?</a:t>
            </a:r>
          </a:p>
        </p:txBody>
      </p:sp>
    </p:spTree>
    <p:extLst>
      <p:ext uri="{BB962C8B-B14F-4D97-AF65-F5344CB8AC3E}">
        <p14:creationId xmlns:p14="http://schemas.microsoft.com/office/powerpoint/2010/main" val="2384610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
                                            <p:txEl>
                                              <p:pRg st="1" end="1"/>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
                                            <p:txEl>
                                              <p:pRg st="2" end="2"/>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
                                            <p:txEl>
                                              <p:pRg st="3" end="3"/>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
                                            <p:txEl>
                                              <p:pRg st="4" end="4"/>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86978" y="409923"/>
            <a:ext cx="9671497"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4000" b="0" i="0" u="none" strike="noStrike" kern="1200" cap="none" spc="0" normalizeH="0" baseline="0" noProof="0" dirty="0">
                <a:ln>
                  <a:noFill/>
                </a:ln>
                <a:solidFill>
                  <a:schemeClr val="tx2"/>
                </a:solidFill>
                <a:effectLst/>
                <a:uLnTx/>
                <a:uFillTx/>
                <a:latin typeface="Century Gothic" panose="020B0502020202020204" pitchFamily="34" charset="0"/>
              </a:rPr>
              <a:t>Use and Share These Resources </a:t>
            </a:r>
            <a:endParaRPr kumimoji="0" lang="en-US" sz="4000" b="0" i="0" u="none" strike="noStrike" kern="1200" cap="none" spc="0" normalizeH="0" baseline="0" noProof="0" dirty="0">
              <a:ln>
                <a:noFill/>
              </a:ln>
              <a:solidFill>
                <a:schemeClr val="tx2"/>
              </a:solidFill>
              <a:effectLst/>
              <a:uLnTx/>
              <a:uFillTx/>
              <a:latin typeface="Century Gothic" panose="020B0502020202020204" pitchFamily="34" charset="0"/>
            </a:endParaRPr>
          </a:p>
        </p:txBody>
      </p:sp>
      <p:sp>
        <p:nvSpPr>
          <p:cNvPr id="6" name="Content Placeholder 2"/>
          <p:cNvSpPr txBox="1">
            <a:spLocks/>
          </p:cNvSpPr>
          <p:nvPr/>
        </p:nvSpPr>
        <p:spPr bwMode="auto">
          <a:xfrm>
            <a:off x="2024891" y="2855944"/>
            <a:ext cx="8212975" cy="25542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spcBef>
                <a:spcPts val="2000"/>
              </a:spcBef>
              <a:spcAft>
                <a:spcPct val="0"/>
              </a:spcAft>
              <a:buClr>
                <a:schemeClr val="accent1"/>
              </a:buClr>
              <a:buSzPct val="75000"/>
              <a:buFont typeface="Wingdings" panose="05000000000000000000" pitchFamily="2" charset="2"/>
              <a:buChar char="n"/>
              <a:defRPr sz="2000" kern="1200">
                <a:solidFill>
                  <a:srgbClr val="595959"/>
                </a:solidFill>
                <a:latin typeface="+mn-lt"/>
                <a:ea typeface="MS PGothic" panose="020B0600070205080204" pitchFamily="34" charset="-128"/>
                <a:cs typeface="MS PGothic" charset="0"/>
              </a:defRPr>
            </a:lvl1pPr>
            <a:lvl2pPr marL="457200" indent="-228600" algn="l" rtl="0" eaLnBrk="0" fontAlgn="base" hangingPunct="0">
              <a:spcBef>
                <a:spcPts val="600"/>
              </a:spcBef>
              <a:spcAft>
                <a:spcPct val="0"/>
              </a:spcAft>
              <a:buClr>
                <a:srgbClr val="A1C4E3"/>
              </a:buClr>
              <a:buSzPct val="75000"/>
              <a:buFont typeface="Wingdings" panose="05000000000000000000" pitchFamily="2" charset="2"/>
              <a:buChar char="n"/>
              <a:defRPr sz="2800" kern="1200">
                <a:solidFill>
                  <a:srgbClr val="595959"/>
                </a:solidFill>
                <a:latin typeface="+mn-lt"/>
                <a:ea typeface="MS PGothic" panose="020B0600070205080204" pitchFamily="34" charset="-128"/>
                <a:cs typeface="MS PGothic" charset="0"/>
              </a:defRPr>
            </a:lvl2pPr>
            <a:lvl3pPr marL="685800" indent="-228600" algn="l" rtl="0" eaLnBrk="0" fontAlgn="base" hangingPunct="0">
              <a:spcBef>
                <a:spcPts val="600"/>
              </a:spcBef>
              <a:spcAft>
                <a:spcPct val="0"/>
              </a:spcAft>
              <a:buClr>
                <a:schemeClr val="accent1"/>
              </a:buClr>
              <a:buSzPct val="75000"/>
              <a:buFont typeface="Wingdings" panose="05000000000000000000" pitchFamily="2" charset="2"/>
              <a:buChar char="n"/>
              <a:defRPr sz="2400" kern="1200">
                <a:solidFill>
                  <a:srgbClr val="595959"/>
                </a:solidFill>
                <a:latin typeface="+mn-lt"/>
                <a:ea typeface="MS PGothic" panose="020B0600070205080204" pitchFamily="34" charset="-128"/>
                <a:cs typeface="MS PGothic" charset="0"/>
              </a:defRPr>
            </a:lvl3pPr>
            <a:lvl4pPr marL="914400" indent="-228600" algn="l" rtl="0" eaLnBrk="0" fontAlgn="base" hangingPunct="0">
              <a:spcBef>
                <a:spcPts val="600"/>
              </a:spcBef>
              <a:spcAft>
                <a:spcPct val="0"/>
              </a:spcAft>
              <a:buClr>
                <a:srgbClr val="A1C4E3"/>
              </a:buClr>
              <a:buSzPct val="75000"/>
              <a:buFont typeface="Wingdings" panose="05000000000000000000" pitchFamily="2" charset="2"/>
              <a:buChar char="n"/>
              <a:defRPr sz="2000" kern="1200">
                <a:solidFill>
                  <a:srgbClr val="595959"/>
                </a:solidFill>
                <a:latin typeface="+mn-lt"/>
                <a:ea typeface="MS PGothic" panose="020B0600070205080204" pitchFamily="34" charset="-128"/>
                <a:cs typeface="MS PGothic" charset="0"/>
              </a:defRPr>
            </a:lvl4pPr>
            <a:lvl5pPr marL="1143000" indent="-228600" algn="l" rtl="0" eaLnBrk="0" fontAlgn="base" hangingPunct="0">
              <a:spcBef>
                <a:spcPts val="600"/>
              </a:spcBef>
              <a:spcAft>
                <a:spcPct val="0"/>
              </a:spcAft>
              <a:buClr>
                <a:schemeClr val="accent1"/>
              </a:buClr>
              <a:buSzPct val="75000"/>
              <a:buFont typeface="Wingdings" panose="05000000000000000000" pitchFamily="2" charset="2"/>
              <a:buChar char="n"/>
              <a:defRPr sz="2000" kern="1200">
                <a:solidFill>
                  <a:srgbClr val="595959"/>
                </a:solidFill>
                <a:latin typeface="+mn-lt"/>
                <a:ea typeface="MS PGothic" panose="020B0600070205080204" pitchFamily="34" charset="-128"/>
                <a:cs typeface="MS PGothic" charset="0"/>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dirty="0">
                <a:solidFill>
                  <a:schemeClr val="tx1">
                    <a:lumMod val="65000"/>
                    <a:lumOff val="35000"/>
                  </a:schemeClr>
                </a:solidFill>
                <a:latin typeface="+mn-lt"/>
                <a:ea typeface="+mn-ea"/>
                <a:cs typeface="+mn-cs"/>
              </a:defRPr>
            </a:lvl9pPr>
          </a:lstStyle>
          <a:p>
            <a:pPr marL="0" indent="0" defTabSz="457200">
              <a:buClr>
                <a:srgbClr val="629DD1"/>
              </a:buClr>
              <a:buNone/>
              <a:defRPr/>
            </a:pPr>
            <a:r>
              <a:rPr kumimoji="0" lang="en-US" altLang="en-US" b="0" i="0" u="none" strike="noStrike" kern="1200" cap="none" spc="0" normalizeH="0" baseline="0" noProof="0" dirty="0">
                <a:ln>
                  <a:noFill/>
                </a:ln>
                <a:solidFill>
                  <a:schemeClr val="tx1"/>
                </a:solidFill>
                <a:effectLst/>
                <a:uLnTx/>
                <a:uFillTx/>
                <a:latin typeface="Century Gothic" panose="020B0502020202020204" pitchFamily="34" charset="0"/>
              </a:rPr>
              <a:t>The Right Question Institute offers materials through a Creative Commons License. </a:t>
            </a:r>
            <a:r>
              <a:rPr lang="en-US" altLang="en-US" noProof="0" dirty="0">
                <a:solidFill>
                  <a:schemeClr val="tx1"/>
                </a:solidFill>
                <a:latin typeface="Century Gothic" panose="020B0502020202020204" pitchFamily="34" charset="0"/>
              </a:rPr>
              <a:t>Y</a:t>
            </a:r>
            <a:r>
              <a:rPr lang="en-US" dirty="0" err="1">
                <a:solidFill>
                  <a:schemeClr val="tx1"/>
                </a:solidFill>
                <a:latin typeface="Century Gothic" panose="020B0502020202020204" pitchFamily="34" charset="0"/>
              </a:rPr>
              <a:t>ou</a:t>
            </a:r>
            <a:r>
              <a:rPr lang="en-US" dirty="0">
                <a:solidFill>
                  <a:schemeClr val="tx1"/>
                </a:solidFill>
                <a:latin typeface="Century Gothic" panose="020B0502020202020204" pitchFamily="34" charset="0"/>
              </a:rPr>
              <a:t> are welcome to use, adapt, and share our materials for noncommercial use, as long as you include the following reference: </a:t>
            </a:r>
          </a:p>
          <a:p>
            <a:pPr marL="0" indent="0" defTabSz="457200">
              <a:buClr>
                <a:srgbClr val="629DD1"/>
              </a:buClr>
              <a:buNone/>
              <a:defRPr/>
            </a:pPr>
            <a:r>
              <a:rPr lang="en-US" dirty="0">
                <a:solidFill>
                  <a:schemeClr val="tx1"/>
                </a:solidFill>
                <a:latin typeface="Century Gothic" panose="020B0502020202020204" pitchFamily="34" charset="0"/>
              </a:rPr>
              <a:t>“Source: The Right Question Institute (RQI). The Question Formulation Technique (QFT) was created by RQI. Visit </a:t>
            </a:r>
            <a:r>
              <a:rPr lang="en-US" u="sng" dirty="0">
                <a:solidFill>
                  <a:schemeClr val="tx1"/>
                </a:solidFill>
                <a:latin typeface="Century Gothic" panose="020B0502020202020204" pitchFamily="34" charset="0"/>
                <a:hlinkClick r:id="rId2"/>
              </a:rPr>
              <a:t>rightquestion.org</a:t>
            </a:r>
            <a:r>
              <a:rPr lang="en-US" dirty="0">
                <a:solidFill>
                  <a:schemeClr val="tx1"/>
                </a:solidFill>
                <a:latin typeface="Century Gothic" panose="020B0502020202020204" pitchFamily="34" charset="0"/>
              </a:rPr>
              <a:t> for more information and free resources.”</a:t>
            </a:r>
          </a:p>
          <a:p>
            <a:pPr marL="0" lvl="0" indent="0" defTabSz="457200">
              <a:buClr>
                <a:srgbClr val="629DD1"/>
              </a:buClr>
              <a:buNone/>
              <a:defRPr/>
            </a:pPr>
            <a:endParaRPr kumimoji="0" lang="en-US" altLang="en-US" sz="1050" b="0" i="0" u="none" strike="noStrike" kern="1200" cap="none" spc="0" normalizeH="0" baseline="0" noProof="0" dirty="0">
              <a:ln>
                <a:noFill/>
              </a:ln>
              <a:solidFill>
                <a:prstClr val="black"/>
              </a:solidFill>
              <a:effectLst/>
              <a:uLnTx/>
              <a:uFillTx/>
              <a:latin typeface="Century Gothic" panose="020B0502020202020204" pitchFamily="34" charset="0"/>
            </a:endParaRPr>
          </a:p>
        </p:txBody>
      </p:sp>
      <p:pic>
        <p:nvPicPr>
          <p:cNvPr id="7" name="Picture 11"/>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4700375" y="1967396"/>
            <a:ext cx="2044700" cy="484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3531876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Century Gothic" panose="020B0502020202020204" pitchFamily="34" charset="0"/>
              </a:rPr>
              <a:t>Next Steps</a:t>
            </a:r>
          </a:p>
        </p:txBody>
      </p:sp>
      <p:sp>
        <p:nvSpPr>
          <p:cNvPr id="3" name="Content Placeholder 2"/>
          <p:cNvSpPr>
            <a:spLocks noGrp="1"/>
          </p:cNvSpPr>
          <p:nvPr>
            <p:ph idx="1"/>
          </p:nvPr>
        </p:nvSpPr>
        <p:spPr/>
        <p:txBody>
          <a:bodyPr/>
          <a:lstStyle/>
          <a:p>
            <a:pPr>
              <a:buFont typeface="Arial" charset="0"/>
              <a:buChar char="•"/>
            </a:pPr>
            <a:r>
              <a:rPr lang="en-US" dirty="0">
                <a:latin typeface="Century Gothic" panose="020B0502020202020204" pitchFamily="34" charset="0"/>
              </a:rPr>
              <a:t>Posters of students’ questions were displayed on walls around the room</a:t>
            </a:r>
          </a:p>
          <a:p>
            <a:pPr>
              <a:buFont typeface="Arial" charset="0"/>
              <a:buChar char="•"/>
            </a:pPr>
            <a:r>
              <a:rPr lang="en-US" dirty="0">
                <a:latin typeface="Century Gothic" panose="020B0502020202020204" pitchFamily="34" charset="0"/>
              </a:rPr>
              <a:t>As students learned more about variables, they went up to the wall to cross off questions they had answered</a:t>
            </a:r>
          </a:p>
          <a:p>
            <a:pPr>
              <a:buFont typeface="Arial" charset="0"/>
              <a:buChar char="•"/>
            </a:pPr>
            <a:r>
              <a:rPr lang="en-US" dirty="0">
                <a:latin typeface="Century Gothic" panose="020B0502020202020204" pitchFamily="34" charset="0"/>
              </a:rPr>
              <a:t>At the end of the unit, students discussed what they had learned and what questions they now had</a:t>
            </a:r>
          </a:p>
        </p:txBody>
      </p:sp>
    </p:spTree>
    <p:extLst>
      <p:ext uri="{BB962C8B-B14F-4D97-AF65-F5344CB8AC3E}">
        <p14:creationId xmlns:p14="http://schemas.microsoft.com/office/powerpoint/2010/main" val="128778813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a:latin typeface="Century Gothic" panose="020B0502020202020204" pitchFamily="34" charset="0"/>
              </a:rPr>
              <a:t>Virtual</a:t>
            </a:r>
            <a:r>
              <a:rPr lang="en-US" sz="4000" dirty="0">
                <a:latin typeface="Century Gothic" panose="020B0502020202020204" pitchFamily="34" charset="0"/>
              </a:rPr>
              <a:t> Classroom Example: 7</a:t>
            </a:r>
            <a:r>
              <a:rPr lang="en-US" sz="4000" baseline="30000" dirty="0">
                <a:latin typeface="Century Gothic" panose="020B0502020202020204" pitchFamily="34" charset="0"/>
              </a:rPr>
              <a:t>th</a:t>
            </a:r>
            <a:r>
              <a:rPr lang="en-US" sz="4000" dirty="0">
                <a:latin typeface="Century Gothic" panose="020B0502020202020204" pitchFamily="34" charset="0"/>
              </a:rPr>
              <a:t> Grade</a:t>
            </a:r>
          </a:p>
        </p:txBody>
      </p:sp>
      <p:sp>
        <p:nvSpPr>
          <p:cNvPr id="3" name="Content Placeholder 2"/>
          <p:cNvSpPr>
            <a:spLocks noGrp="1"/>
          </p:cNvSpPr>
          <p:nvPr>
            <p:ph idx="1"/>
          </p:nvPr>
        </p:nvSpPr>
        <p:spPr/>
        <p:txBody>
          <a:bodyPr/>
          <a:lstStyle/>
          <a:p>
            <a:pPr marL="0" indent="0">
              <a:lnSpc>
                <a:spcPct val="100000"/>
              </a:lnSpc>
              <a:spcAft>
                <a:spcPts val="1200"/>
              </a:spcAft>
              <a:buNone/>
            </a:pPr>
            <a:r>
              <a:rPr lang="en-US" u="sng" dirty="0">
                <a:latin typeface="Century Gothic" panose="020B0502020202020204" pitchFamily="34" charset="0"/>
              </a:rPr>
              <a:t>Teacher: </a:t>
            </a:r>
            <a:r>
              <a:rPr lang="en-US" dirty="0">
                <a:latin typeface="Century Gothic" panose="020B0502020202020204" pitchFamily="34" charset="0"/>
              </a:rPr>
              <a:t>Melissa Lawson, Folsom, CA</a:t>
            </a:r>
          </a:p>
          <a:p>
            <a:pPr marL="0" indent="0">
              <a:lnSpc>
                <a:spcPct val="100000"/>
              </a:lnSpc>
              <a:spcAft>
                <a:spcPts val="1200"/>
              </a:spcAft>
              <a:buNone/>
            </a:pPr>
            <a:r>
              <a:rPr lang="en-US" u="sng" dirty="0">
                <a:latin typeface="Century Gothic" panose="020B0502020202020204" pitchFamily="34" charset="0"/>
              </a:rPr>
              <a:t>Topic:</a:t>
            </a:r>
            <a:r>
              <a:rPr lang="en-US" dirty="0">
                <a:latin typeface="Century Gothic" panose="020B0502020202020204" pitchFamily="34" charset="0"/>
              </a:rPr>
              <a:t> Japanese American Internment during World War II</a:t>
            </a:r>
          </a:p>
          <a:p>
            <a:pPr marL="0" indent="0">
              <a:lnSpc>
                <a:spcPct val="100000"/>
              </a:lnSpc>
              <a:spcAft>
                <a:spcPts val="1200"/>
              </a:spcAft>
              <a:buNone/>
            </a:pPr>
            <a:r>
              <a:rPr lang="en-US" u="sng" dirty="0">
                <a:latin typeface="Century Gothic" panose="020B0502020202020204" pitchFamily="34" charset="0"/>
              </a:rPr>
              <a:t>Purpose:</a:t>
            </a:r>
            <a:r>
              <a:rPr lang="en-US" dirty="0">
                <a:latin typeface="Century Gothic" panose="020B0502020202020204" pitchFamily="34" charset="0"/>
              </a:rPr>
              <a:t> To help students engage with primary sources to begin a research process.</a:t>
            </a: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a:ext>
            </a:extLst>
          </a:blip>
          <a:srcRect t="14589" b="15173"/>
          <a:stretch/>
        </p:blipFill>
        <p:spPr>
          <a:xfrm>
            <a:off x="9745882" y="5143495"/>
            <a:ext cx="2174273" cy="1527166"/>
          </a:xfrm>
          <a:prstGeom prst="rect">
            <a:avLst/>
          </a:prstGeom>
        </p:spPr>
      </p:pic>
    </p:spTree>
    <p:extLst>
      <p:ext uri="{BB962C8B-B14F-4D97-AF65-F5344CB8AC3E}">
        <p14:creationId xmlns:p14="http://schemas.microsoft.com/office/powerpoint/2010/main" val="202495786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Century Gothic" panose="020B0502020202020204" pitchFamily="34" charset="0"/>
              </a:rPr>
              <a:t>Question Focus </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38200" y="1559321"/>
            <a:ext cx="6135500" cy="4870054"/>
          </a:xfrm>
        </p:spPr>
      </p:pic>
      <p:sp>
        <p:nvSpPr>
          <p:cNvPr id="5" name="TextBox 4"/>
          <p:cNvSpPr txBox="1"/>
          <p:nvPr/>
        </p:nvSpPr>
        <p:spPr>
          <a:xfrm>
            <a:off x="7600949" y="2009189"/>
            <a:ext cx="4029075" cy="4524315"/>
          </a:xfrm>
          <a:prstGeom prst="rect">
            <a:avLst/>
          </a:prstGeom>
          <a:noFill/>
        </p:spPr>
        <p:txBody>
          <a:bodyPr wrap="square" rtlCol="0">
            <a:spAutoFit/>
          </a:bodyPr>
          <a:lstStyle/>
          <a:p>
            <a:r>
              <a:rPr lang="en-US" dirty="0">
                <a:latin typeface="Century Gothic" panose="020B0502020202020204" pitchFamily="34" charset="0"/>
              </a:rPr>
              <a:t>Lange, Dorothea. (1942) Oakland, CA, Mar. 1942. </a:t>
            </a:r>
          </a:p>
          <a:p>
            <a:endParaRPr lang="en-US" dirty="0">
              <a:latin typeface="Century Gothic" panose="020B0502020202020204" pitchFamily="34" charset="0"/>
            </a:endParaRPr>
          </a:p>
          <a:p>
            <a:r>
              <a:rPr lang="en-US" dirty="0">
                <a:latin typeface="Century Gothic" panose="020B0502020202020204" pitchFamily="34" charset="0"/>
              </a:rPr>
              <a:t>A large sign reading "I am an American" placed in the window of a store on December 8, the day after Pearl Harbor. The store was closed following orders to persons of Japanese descent to evacuate from certain West Coast areas. </a:t>
            </a:r>
          </a:p>
          <a:p>
            <a:endParaRPr lang="en-US" dirty="0">
              <a:latin typeface="Century Gothic" panose="020B0502020202020204" pitchFamily="34" charset="0"/>
            </a:endParaRPr>
          </a:p>
          <a:p>
            <a:r>
              <a:rPr lang="en-US" dirty="0">
                <a:latin typeface="Century Gothic" panose="020B0502020202020204" pitchFamily="34" charset="0"/>
              </a:rPr>
              <a:t>[Photograph] Retrieved from the Library of Congress, </a:t>
            </a:r>
            <a:r>
              <a:rPr lang="en-US" dirty="0">
                <a:latin typeface="Century Gothic" panose="020B0502020202020204" pitchFamily="34" charset="0"/>
                <a:hlinkClick r:id="rId4"/>
              </a:rPr>
              <a:t>https://www.loc.gov/pictures/resource/cph.3a24566/</a:t>
            </a:r>
            <a:r>
              <a:rPr lang="en-US" dirty="0">
                <a:latin typeface="Century Gothic" panose="020B0502020202020204" pitchFamily="34" charset="0"/>
              </a:rPr>
              <a:t>.</a:t>
            </a:r>
          </a:p>
          <a:p>
            <a:endParaRPr lang="en-US" dirty="0">
              <a:latin typeface="Century Gothic" panose="020B0502020202020204" pitchFamily="34" charset="0"/>
            </a:endParaRPr>
          </a:p>
        </p:txBody>
      </p:sp>
    </p:spTree>
    <p:extLst>
      <p:ext uri="{BB962C8B-B14F-4D97-AF65-F5344CB8AC3E}">
        <p14:creationId xmlns:p14="http://schemas.microsoft.com/office/powerpoint/2010/main" val="242676908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Century Gothic" panose="020B0502020202020204" pitchFamily="34" charset="0"/>
              </a:rPr>
              <a:t>Selected Questions</a:t>
            </a:r>
          </a:p>
        </p:txBody>
      </p:sp>
      <p:sp>
        <p:nvSpPr>
          <p:cNvPr id="3" name="Content Placeholder 2"/>
          <p:cNvSpPr>
            <a:spLocks noGrp="1"/>
          </p:cNvSpPr>
          <p:nvPr>
            <p:ph idx="1"/>
          </p:nvPr>
        </p:nvSpPr>
        <p:spPr>
          <a:xfrm>
            <a:off x="276447" y="1210500"/>
            <a:ext cx="11915553" cy="4758644"/>
          </a:xfrm>
        </p:spPr>
        <p:txBody>
          <a:bodyPr numCol="2" spcCol="274320">
            <a:normAutofit fontScale="25000" lnSpcReduction="20000"/>
          </a:bodyPr>
          <a:lstStyle/>
          <a:p>
            <a:pPr marL="457200" indent="-457200">
              <a:lnSpc>
                <a:spcPct val="120000"/>
              </a:lnSpc>
              <a:spcBef>
                <a:spcPts val="400"/>
              </a:spcBef>
              <a:buFont typeface="+mj-lt"/>
              <a:buAutoNum type="arabicParenR"/>
            </a:pPr>
            <a:r>
              <a:rPr lang="en-US" sz="9600" dirty="0">
                <a:latin typeface="Century Gothic" panose="020B0502020202020204" pitchFamily="34" charset="0"/>
              </a:rPr>
              <a:t>Why is the car there?</a:t>
            </a:r>
          </a:p>
          <a:p>
            <a:pPr marL="457200" indent="-457200">
              <a:lnSpc>
                <a:spcPct val="120000"/>
              </a:lnSpc>
              <a:spcBef>
                <a:spcPts val="400"/>
              </a:spcBef>
              <a:buFont typeface="+mj-lt"/>
              <a:buAutoNum type="arabicParenR"/>
            </a:pPr>
            <a:r>
              <a:rPr lang="en-US" sz="9600" dirty="0">
                <a:latin typeface="Century Gothic" panose="020B0502020202020204" pitchFamily="34" charset="0"/>
              </a:rPr>
              <a:t>Who was the owner of the car?</a:t>
            </a:r>
          </a:p>
          <a:p>
            <a:pPr marL="457200" indent="-457200">
              <a:lnSpc>
                <a:spcPct val="120000"/>
              </a:lnSpc>
              <a:spcBef>
                <a:spcPts val="400"/>
              </a:spcBef>
              <a:buFont typeface="+mj-lt"/>
              <a:buAutoNum type="arabicParenR"/>
            </a:pPr>
            <a:r>
              <a:rPr lang="en-US" sz="9600" dirty="0">
                <a:latin typeface="Century Gothic" panose="020B0502020202020204" pitchFamily="34" charset="0"/>
              </a:rPr>
              <a:t>Is that a BMW or something?</a:t>
            </a:r>
          </a:p>
          <a:p>
            <a:pPr marL="457200" indent="-457200">
              <a:lnSpc>
                <a:spcPct val="120000"/>
              </a:lnSpc>
              <a:spcBef>
                <a:spcPts val="400"/>
              </a:spcBef>
              <a:buFont typeface="+mj-lt"/>
              <a:buAutoNum type="arabicParenR"/>
            </a:pPr>
            <a:r>
              <a:rPr lang="en-US" sz="9600" dirty="0">
                <a:latin typeface="Century Gothic" panose="020B0502020202020204" pitchFamily="34" charset="0"/>
              </a:rPr>
              <a:t>Where is this?</a:t>
            </a:r>
          </a:p>
          <a:p>
            <a:pPr marL="457200" indent="-457200">
              <a:lnSpc>
                <a:spcPct val="120000"/>
              </a:lnSpc>
              <a:spcBef>
                <a:spcPts val="400"/>
              </a:spcBef>
              <a:buFont typeface="+mj-lt"/>
              <a:buAutoNum type="arabicParenR"/>
            </a:pPr>
            <a:r>
              <a:rPr lang="en-US" sz="9600" dirty="0">
                <a:latin typeface="Century Gothic" panose="020B0502020202020204" pitchFamily="34" charset="0"/>
              </a:rPr>
              <a:t>Who took the photograph?</a:t>
            </a:r>
          </a:p>
          <a:p>
            <a:pPr marL="457200" indent="-457200">
              <a:lnSpc>
                <a:spcPct val="120000"/>
              </a:lnSpc>
              <a:spcBef>
                <a:spcPts val="400"/>
              </a:spcBef>
              <a:buFont typeface="+mj-lt"/>
              <a:buAutoNum type="arabicParenR"/>
            </a:pPr>
            <a:r>
              <a:rPr lang="en-US" sz="9600" dirty="0">
                <a:latin typeface="Century Gothic" panose="020B0502020202020204" pitchFamily="34" charset="0"/>
              </a:rPr>
              <a:t>Why is there a sign that says, I am an American?</a:t>
            </a:r>
          </a:p>
          <a:p>
            <a:pPr marL="457200" indent="-457200">
              <a:lnSpc>
                <a:spcPct val="120000"/>
              </a:lnSpc>
              <a:spcBef>
                <a:spcPts val="400"/>
              </a:spcBef>
              <a:buFont typeface="+mj-lt"/>
              <a:buAutoNum type="arabicParenR"/>
            </a:pPr>
            <a:r>
              <a:rPr lang="en-US" sz="9600" dirty="0">
                <a:latin typeface="Century Gothic" panose="020B0502020202020204" pitchFamily="34" charset="0"/>
              </a:rPr>
              <a:t>Who is “I”?</a:t>
            </a:r>
          </a:p>
          <a:p>
            <a:pPr marL="457200" indent="-457200">
              <a:lnSpc>
                <a:spcPct val="120000"/>
              </a:lnSpc>
              <a:spcBef>
                <a:spcPts val="400"/>
              </a:spcBef>
              <a:buFont typeface="+mj-lt"/>
              <a:buAutoNum type="arabicParenR"/>
            </a:pPr>
            <a:r>
              <a:rPr lang="en-US" sz="9600" dirty="0">
                <a:latin typeface="Century Gothic" panose="020B0502020202020204" pitchFamily="34" charset="0"/>
              </a:rPr>
              <a:t>What does "</a:t>
            </a:r>
            <a:r>
              <a:rPr lang="en-US" sz="9600" dirty="0" err="1">
                <a:latin typeface="Century Gothic" panose="020B0502020202020204" pitchFamily="34" charset="0"/>
              </a:rPr>
              <a:t>Wanto</a:t>
            </a:r>
            <a:r>
              <a:rPr lang="en-US" sz="9600" dirty="0">
                <a:latin typeface="Century Gothic" panose="020B0502020202020204" pitchFamily="34" charset="0"/>
              </a:rPr>
              <a:t> Co.," mean? </a:t>
            </a:r>
          </a:p>
          <a:p>
            <a:pPr marL="457200" indent="-457200">
              <a:lnSpc>
                <a:spcPct val="120000"/>
              </a:lnSpc>
              <a:spcBef>
                <a:spcPts val="400"/>
              </a:spcBef>
              <a:buFont typeface="+mj-lt"/>
              <a:buAutoNum type="arabicParenR"/>
            </a:pPr>
            <a:r>
              <a:rPr lang="en-US" sz="9600" dirty="0">
                <a:latin typeface="Century Gothic" panose="020B0502020202020204" pitchFamily="34" charset="0"/>
              </a:rPr>
              <a:t>Who wrote the "I Am an American" sign?</a:t>
            </a:r>
          </a:p>
          <a:p>
            <a:pPr marL="457200" indent="-457200">
              <a:lnSpc>
                <a:spcPct val="120000"/>
              </a:lnSpc>
              <a:spcBef>
                <a:spcPts val="400"/>
              </a:spcBef>
              <a:buFont typeface="+mj-lt"/>
              <a:buAutoNum type="arabicParenR"/>
            </a:pPr>
            <a:r>
              <a:rPr lang="en-US" sz="9600" dirty="0">
                <a:latin typeface="Century Gothic" panose="020B0502020202020204" pitchFamily="34" charset="0"/>
              </a:rPr>
              <a:t>Was the 'I am American' because the owner was of Japanese heritage and defending him/herself from prosecution? (after Pearl Harbor)</a:t>
            </a:r>
          </a:p>
          <a:p>
            <a:pPr marL="457200" indent="-457200">
              <a:lnSpc>
                <a:spcPct val="120000"/>
              </a:lnSpc>
              <a:spcBef>
                <a:spcPts val="400"/>
              </a:spcBef>
              <a:buFont typeface="+mj-lt"/>
              <a:buAutoNum type="arabicParenR"/>
            </a:pPr>
            <a:r>
              <a:rPr lang="en-US" sz="9600" dirty="0">
                <a:latin typeface="Century Gothic" panose="020B0502020202020204" pitchFamily="34" charset="0"/>
              </a:rPr>
              <a:t>When the picture was taken, was the store open or closed?</a:t>
            </a:r>
          </a:p>
          <a:p>
            <a:pPr marL="457200" indent="-457200">
              <a:lnSpc>
                <a:spcPct val="120000"/>
              </a:lnSpc>
              <a:spcBef>
                <a:spcPts val="400"/>
              </a:spcBef>
              <a:buFont typeface="+mj-lt"/>
              <a:buAutoNum type="arabicParenR"/>
            </a:pPr>
            <a:r>
              <a:rPr lang="en-US" sz="9600" dirty="0">
                <a:latin typeface="Century Gothic" panose="020B0502020202020204" pitchFamily="34" charset="0"/>
              </a:rPr>
              <a:t>Why was this picture taken?</a:t>
            </a:r>
          </a:p>
          <a:p>
            <a:pPr marL="457200" indent="-457200">
              <a:lnSpc>
                <a:spcPct val="120000"/>
              </a:lnSpc>
              <a:spcBef>
                <a:spcPts val="400"/>
              </a:spcBef>
              <a:buFont typeface="+mj-lt"/>
              <a:buAutoNum type="arabicParenR"/>
            </a:pPr>
            <a:r>
              <a:rPr lang="en-US" sz="9600" dirty="0">
                <a:latin typeface="Century Gothic" panose="020B0502020202020204" pitchFamily="34" charset="0"/>
              </a:rPr>
              <a:t>What year is this from?</a:t>
            </a:r>
          </a:p>
          <a:p>
            <a:pPr marL="457200" indent="-457200">
              <a:lnSpc>
                <a:spcPct val="120000"/>
              </a:lnSpc>
              <a:spcBef>
                <a:spcPts val="400"/>
              </a:spcBef>
              <a:buFont typeface="+mj-lt"/>
              <a:buAutoNum type="arabicParenR"/>
            </a:pPr>
            <a:r>
              <a:rPr lang="en-US" sz="9600" dirty="0">
                <a:latin typeface="Century Gothic" panose="020B0502020202020204" pitchFamily="34" charset="0"/>
              </a:rPr>
              <a:t>Who decided to close the store?</a:t>
            </a:r>
          </a:p>
          <a:p>
            <a:pPr marL="457200" indent="-457200">
              <a:lnSpc>
                <a:spcPct val="120000"/>
              </a:lnSpc>
              <a:spcBef>
                <a:spcPts val="400"/>
              </a:spcBef>
              <a:buFont typeface="+mj-lt"/>
              <a:buAutoNum type="arabicParenR"/>
            </a:pPr>
            <a:r>
              <a:rPr lang="en-US" sz="9600" dirty="0">
                <a:latin typeface="Century Gothic" panose="020B0502020202020204" pitchFamily="34" charset="0"/>
              </a:rPr>
              <a:t>What happened to the store after this?</a:t>
            </a:r>
          </a:p>
          <a:p>
            <a:pPr marL="457200" indent="-457200">
              <a:lnSpc>
                <a:spcPct val="120000"/>
              </a:lnSpc>
              <a:spcBef>
                <a:spcPts val="400"/>
              </a:spcBef>
              <a:buFont typeface="+mj-lt"/>
              <a:buAutoNum type="arabicParenR"/>
            </a:pPr>
            <a:r>
              <a:rPr lang="en-US" sz="9600" dirty="0">
                <a:latin typeface="Century Gothic" panose="020B0502020202020204" pitchFamily="34" charset="0"/>
              </a:rPr>
              <a:t>What happened to the Japanese Americans?</a:t>
            </a:r>
          </a:p>
          <a:p>
            <a:pPr marL="457200" indent="-457200">
              <a:lnSpc>
                <a:spcPct val="120000"/>
              </a:lnSpc>
              <a:spcBef>
                <a:spcPts val="400"/>
              </a:spcBef>
              <a:buFont typeface="+mj-lt"/>
              <a:buAutoNum type="arabicParenR"/>
            </a:pPr>
            <a:r>
              <a:rPr lang="en-US" sz="9600" dirty="0">
                <a:latin typeface="Century Gothic" panose="020B0502020202020204" pitchFamily="34" charset="0"/>
              </a:rPr>
              <a:t>Did they ever get full fledged justice?</a:t>
            </a:r>
          </a:p>
          <a:p>
            <a:endParaRPr lang="en-US" dirty="0">
              <a:latin typeface="Century Gothic" panose="020B0502020202020204" pitchFamily="34" charset="0"/>
            </a:endParaRPr>
          </a:p>
        </p:txBody>
      </p:sp>
    </p:spTree>
    <p:extLst>
      <p:ext uri="{BB962C8B-B14F-4D97-AF65-F5344CB8AC3E}">
        <p14:creationId xmlns:p14="http://schemas.microsoft.com/office/powerpoint/2010/main" val="289195195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Century Gothic" panose="020B0502020202020204" pitchFamily="34" charset="0"/>
              </a:rPr>
              <a:t>Asking and Answering via </a:t>
            </a:r>
            <a:r>
              <a:rPr lang="en-US" dirty="0" err="1">
                <a:latin typeface="Century Gothic" panose="020B0502020202020204" pitchFamily="34" charset="0"/>
              </a:rPr>
              <a:t>Padlet</a:t>
            </a:r>
            <a:endParaRPr lang="en-US" dirty="0">
              <a:latin typeface="Century Gothic" panose="020B0502020202020204" pitchFamily="34" charset="0"/>
            </a:endParaRPr>
          </a:p>
        </p:txBody>
      </p:sp>
      <p:pic>
        <p:nvPicPr>
          <p:cNvPr id="4"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r="14776" b="7539"/>
          <a:stretch/>
        </p:blipFill>
        <p:spPr>
          <a:xfrm>
            <a:off x="1833282" y="1310743"/>
            <a:ext cx="8077200" cy="5347082"/>
          </a:xfrm>
        </p:spPr>
      </p:pic>
    </p:spTree>
    <p:extLst>
      <p:ext uri="{BB962C8B-B14F-4D97-AF65-F5344CB8AC3E}">
        <p14:creationId xmlns:p14="http://schemas.microsoft.com/office/powerpoint/2010/main" val="211262560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Century Gothic" panose="020B0502020202020204" pitchFamily="34" charset="0"/>
              </a:rPr>
              <a:t>Student Reflections</a:t>
            </a:r>
          </a:p>
        </p:txBody>
      </p:sp>
      <p:sp>
        <p:nvSpPr>
          <p:cNvPr id="3" name="Content Placeholder 2"/>
          <p:cNvSpPr>
            <a:spLocks noGrp="1"/>
          </p:cNvSpPr>
          <p:nvPr>
            <p:ph idx="1"/>
          </p:nvPr>
        </p:nvSpPr>
        <p:spPr/>
        <p:txBody>
          <a:bodyPr>
            <a:normAutofit fontScale="85000" lnSpcReduction="10000"/>
          </a:bodyPr>
          <a:lstStyle/>
          <a:p>
            <a:pPr>
              <a:lnSpc>
                <a:spcPct val="120000"/>
              </a:lnSpc>
            </a:pPr>
            <a:r>
              <a:rPr lang="en-US" dirty="0">
                <a:latin typeface="Century Gothic" panose="020B0502020202020204" pitchFamily="34" charset="0"/>
              </a:rPr>
              <a:t>“I learned that we cannot draw conclusions just by looking at a picture once. You can look at it and ask questions to learn more. I am wondering if we can use this technique on other things.”</a:t>
            </a:r>
          </a:p>
          <a:p>
            <a:pPr>
              <a:lnSpc>
                <a:spcPct val="120000"/>
              </a:lnSpc>
            </a:pPr>
            <a:r>
              <a:rPr lang="en-US" dirty="0">
                <a:latin typeface="Century Gothic" panose="020B0502020202020204" pitchFamily="34" charset="0"/>
              </a:rPr>
              <a:t>“Not only did I learn about the picture we were analyzing, but I learned that asking questions makes me want to think more and it makes me curious. Once I started asking questions and reading other peoples responses, I was very interested and curious about the questions that were posted.” </a:t>
            </a:r>
          </a:p>
          <a:p>
            <a:pPr>
              <a:lnSpc>
                <a:spcPct val="120000"/>
              </a:lnSpc>
            </a:pPr>
            <a:r>
              <a:rPr lang="en-US" dirty="0">
                <a:latin typeface="Century Gothic" panose="020B0502020202020204" pitchFamily="34" charset="0"/>
              </a:rPr>
              <a:t>“I learned that I should have been using this for my History Day paper.”</a:t>
            </a:r>
          </a:p>
        </p:txBody>
      </p:sp>
    </p:spTree>
    <p:extLst>
      <p:ext uri="{BB962C8B-B14F-4D97-AF65-F5344CB8AC3E}">
        <p14:creationId xmlns:p14="http://schemas.microsoft.com/office/powerpoint/2010/main" val="119421794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Shape 367"/>
          <p:cNvSpPr txBox="1">
            <a:spLocks noGrp="1"/>
          </p:cNvSpPr>
          <p:nvPr>
            <p:ph type="title"/>
          </p:nvPr>
        </p:nvSpPr>
        <p:spPr>
          <a:xfrm>
            <a:off x="838200" y="319179"/>
            <a:ext cx="10515600" cy="1325563"/>
          </a:xfrm>
          <a:prstGeom prst="rect">
            <a:avLst/>
          </a:prstGeom>
          <a:noFill/>
          <a:ln>
            <a:noFill/>
          </a:ln>
        </p:spPr>
        <p:txBody>
          <a:bodyPr vert="horz" wrap="square" lIns="68569" tIns="34275" rIns="68569" bIns="34275" rtlCol="0" anchor="t" anchorCtr="0">
            <a:noAutofit/>
          </a:bodyPr>
          <a:lstStyle/>
          <a:p>
            <a:pPr algn="ctr">
              <a:spcBef>
                <a:spcPts val="0"/>
              </a:spcBef>
              <a:buClr>
                <a:schemeClr val="accent1"/>
              </a:buClr>
              <a:buSzPct val="25000"/>
            </a:pPr>
            <a:r>
              <a:rPr lang="en-US" sz="4000" dirty="0">
                <a:latin typeface="Century Gothic" panose="020B0502020202020204" pitchFamily="34" charset="0"/>
                <a:ea typeface="Rockwell" charset="0"/>
                <a:cs typeface="Rockwell" charset="0"/>
                <a:sym typeface="Rockwell"/>
              </a:rPr>
              <a:t>Classroom Example:</a:t>
            </a:r>
          </a:p>
          <a:p>
            <a:pPr algn="ctr">
              <a:spcBef>
                <a:spcPts val="0"/>
              </a:spcBef>
              <a:buClr>
                <a:schemeClr val="accent1"/>
              </a:buClr>
              <a:buSzPct val="25000"/>
            </a:pPr>
            <a:r>
              <a:rPr lang="en-US" sz="4000" dirty="0">
                <a:latin typeface="Century Gothic" panose="020B0502020202020204" pitchFamily="34" charset="0"/>
                <a:ea typeface="Rockwell" charset="0"/>
                <a:cs typeface="Rockwell" charset="0"/>
              </a:rPr>
              <a:t>7th Grade </a:t>
            </a:r>
          </a:p>
        </p:txBody>
      </p:sp>
      <p:sp>
        <p:nvSpPr>
          <p:cNvPr id="368" name="Shape 368"/>
          <p:cNvSpPr txBox="1">
            <a:spLocks noGrp="1"/>
          </p:cNvSpPr>
          <p:nvPr>
            <p:ph idx="1"/>
          </p:nvPr>
        </p:nvSpPr>
        <p:spPr>
          <a:prstGeom prst="rect">
            <a:avLst/>
          </a:prstGeom>
          <a:noFill/>
          <a:ln>
            <a:noFill/>
          </a:ln>
        </p:spPr>
        <p:txBody>
          <a:bodyPr vert="horz" wrap="square" lIns="68569" tIns="34275" rIns="68569" bIns="34275" rtlCol="0" anchor="t" anchorCtr="0">
            <a:noAutofit/>
          </a:bodyPr>
          <a:lstStyle/>
          <a:p>
            <a:pPr marL="0" indent="0">
              <a:spcBef>
                <a:spcPts val="0"/>
              </a:spcBef>
              <a:buSzPct val="25000"/>
              <a:buNone/>
            </a:pPr>
            <a:r>
              <a:rPr lang="en-US" u="sng" dirty="0">
                <a:solidFill>
                  <a:schemeClr val="dk1"/>
                </a:solidFill>
                <a:latin typeface="Century Gothic" panose="020B0502020202020204" pitchFamily="34" charset="0"/>
                <a:ea typeface="Rockwell" charset="0"/>
                <a:cs typeface="Rockwell" charset="0"/>
                <a:sym typeface="Rockwell"/>
              </a:rPr>
              <a:t>Teacher</a:t>
            </a:r>
            <a:r>
              <a:rPr lang="en-US" dirty="0">
                <a:solidFill>
                  <a:schemeClr val="dk1"/>
                </a:solidFill>
                <a:latin typeface="Century Gothic" panose="020B0502020202020204" pitchFamily="34" charset="0"/>
                <a:ea typeface="Rockwell" charset="0"/>
                <a:cs typeface="Rockwell" charset="0"/>
                <a:sym typeface="Rockwell"/>
              </a:rPr>
              <a:t>: </a:t>
            </a:r>
            <a:r>
              <a:rPr lang="en-US" dirty="0">
                <a:solidFill>
                  <a:schemeClr val="dk1"/>
                </a:solidFill>
                <a:latin typeface="Century Gothic" panose="020B0502020202020204" pitchFamily="34" charset="0"/>
                <a:ea typeface="Rockwell" charset="0"/>
                <a:cs typeface="Rockwell" charset="0"/>
              </a:rPr>
              <a:t>Nancy Cohen</a:t>
            </a:r>
            <a:r>
              <a:rPr lang="en-US" dirty="0">
                <a:solidFill>
                  <a:schemeClr val="dk1"/>
                </a:solidFill>
                <a:latin typeface="Century Gothic" panose="020B0502020202020204" pitchFamily="34" charset="0"/>
                <a:ea typeface="Rockwell" charset="0"/>
                <a:cs typeface="Rockwell" charset="0"/>
                <a:sym typeface="Rockwell"/>
              </a:rPr>
              <a:t>, </a:t>
            </a:r>
            <a:r>
              <a:rPr lang="en-US" dirty="0">
                <a:solidFill>
                  <a:schemeClr val="dk1"/>
                </a:solidFill>
                <a:latin typeface="Century Gothic" panose="020B0502020202020204" pitchFamily="34" charset="0"/>
                <a:ea typeface="Rockwell" charset="0"/>
                <a:cs typeface="Rockwell" charset="0"/>
              </a:rPr>
              <a:t>Highland Park, IL</a:t>
            </a:r>
          </a:p>
          <a:p>
            <a:pPr marL="0" indent="0">
              <a:spcBef>
                <a:spcPts val="0"/>
              </a:spcBef>
              <a:buSzPct val="25000"/>
              <a:buNone/>
            </a:pPr>
            <a:endParaRPr u="sng" dirty="0">
              <a:solidFill>
                <a:schemeClr val="dk1"/>
              </a:solidFill>
              <a:latin typeface="Century Gothic" panose="020B0502020202020204" pitchFamily="34" charset="0"/>
              <a:ea typeface="Rockwell" charset="0"/>
              <a:cs typeface="Rockwell" charset="0"/>
            </a:endParaRPr>
          </a:p>
          <a:p>
            <a:pPr marL="0" indent="0">
              <a:spcBef>
                <a:spcPts val="0"/>
              </a:spcBef>
              <a:buSzPct val="25000"/>
              <a:buNone/>
            </a:pPr>
            <a:r>
              <a:rPr lang="en-US" u="sng" dirty="0">
                <a:solidFill>
                  <a:schemeClr val="dk1"/>
                </a:solidFill>
                <a:latin typeface="Century Gothic" panose="020B0502020202020204" pitchFamily="34" charset="0"/>
                <a:ea typeface="Rockwell" charset="0"/>
                <a:cs typeface="Rockwell" charset="0"/>
              </a:rPr>
              <a:t>Setting</a:t>
            </a:r>
            <a:r>
              <a:rPr lang="en-US" dirty="0">
                <a:solidFill>
                  <a:schemeClr val="dk1"/>
                </a:solidFill>
                <a:latin typeface="Century Gothic" panose="020B0502020202020204" pitchFamily="34" charset="0"/>
                <a:ea typeface="Rockwell" charset="0"/>
                <a:cs typeface="Rockwell" charset="0"/>
              </a:rPr>
              <a:t>: 1:1 with a student who receives both ELL and Special Education services</a:t>
            </a:r>
          </a:p>
          <a:p>
            <a:pPr marL="0" indent="0">
              <a:spcBef>
                <a:spcPts val="1500"/>
              </a:spcBef>
              <a:buSzPct val="25000"/>
              <a:buNone/>
            </a:pPr>
            <a:r>
              <a:rPr lang="en-US" u="sng" dirty="0">
                <a:solidFill>
                  <a:schemeClr val="dk1"/>
                </a:solidFill>
                <a:latin typeface="Century Gothic" panose="020B0502020202020204" pitchFamily="34" charset="0"/>
                <a:ea typeface="Rockwell" charset="0"/>
                <a:cs typeface="Rockwell" charset="0"/>
                <a:sym typeface="Rockwell"/>
              </a:rPr>
              <a:t>Purpose</a:t>
            </a:r>
            <a:r>
              <a:rPr lang="en-US" dirty="0">
                <a:solidFill>
                  <a:schemeClr val="dk1"/>
                </a:solidFill>
                <a:latin typeface="Century Gothic" panose="020B0502020202020204" pitchFamily="34" charset="0"/>
                <a:ea typeface="Rockwell" charset="0"/>
                <a:cs typeface="Rockwell" charset="0"/>
                <a:sym typeface="Rockwell"/>
              </a:rPr>
              <a:t>: </a:t>
            </a:r>
            <a:r>
              <a:rPr lang="en-US" dirty="0">
                <a:solidFill>
                  <a:schemeClr val="dk1"/>
                </a:solidFill>
                <a:latin typeface="Century Gothic" panose="020B0502020202020204" pitchFamily="34" charset="0"/>
                <a:ea typeface="Rockwell" charset="0"/>
                <a:cs typeface="Rockwell" charset="0"/>
              </a:rPr>
              <a:t>Development of oral language skills and engage the student in advocating for himself and goal setting prior to IEP review</a:t>
            </a:r>
          </a:p>
        </p:txBody>
      </p:sp>
    </p:spTree>
    <p:custDataLst>
      <p:tags r:id="rId1"/>
    </p:custDataLst>
    <p:extLst>
      <p:ext uri="{BB962C8B-B14F-4D97-AF65-F5344CB8AC3E}">
        <p14:creationId xmlns:p14="http://schemas.microsoft.com/office/powerpoint/2010/main" val="233306236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Shape 252"/>
          <p:cNvSpPr txBox="1">
            <a:spLocks noGrp="1"/>
          </p:cNvSpPr>
          <p:nvPr>
            <p:ph type="title"/>
          </p:nvPr>
        </p:nvSpPr>
        <p:spPr>
          <a:xfrm>
            <a:off x="707100" y="493351"/>
            <a:ext cx="10515600" cy="1325563"/>
          </a:xfrm>
          <a:prstGeom prst="rect">
            <a:avLst/>
          </a:prstGeom>
          <a:noFill/>
          <a:ln>
            <a:noFill/>
          </a:ln>
        </p:spPr>
        <p:txBody>
          <a:bodyPr vert="horz" wrap="square" lIns="91425" tIns="45700" rIns="91425" bIns="45700" rtlCol="0" anchor="t" anchorCtr="0">
            <a:noAutofit/>
          </a:bodyPr>
          <a:lstStyle/>
          <a:p>
            <a:pPr>
              <a:spcBef>
                <a:spcPts val="0"/>
              </a:spcBef>
              <a:buClr>
                <a:srgbClr val="629DD1"/>
              </a:buClr>
              <a:buSzPct val="25000"/>
            </a:pPr>
            <a:r>
              <a:rPr lang="en-US" sz="4000" dirty="0">
                <a:latin typeface="Century Gothic" panose="020B0502020202020204" pitchFamily="34" charset="0"/>
                <a:ea typeface="Rockwell"/>
                <a:cs typeface="Rockwell"/>
                <a:sym typeface="Rockwell"/>
              </a:rPr>
              <a:t>Question Focus</a:t>
            </a:r>
          </a:p>
        </p:txBody>
      </p:sp>
      <p:sp>
        <p:nvSpPr>
          <p:cNvPr id="253" name="Shape 253"/>
          <p:cNvSpPr txBox="1"/>
          <p:nvPr/>
        </p:nvSpPr>
        <p:spPr>
          <a:xfrm>
            <a:off x="2363100" y="5265500"/>
            <a:ext cx="2080500" cy="539400"/>
          </a:xfrm>
          <a:prstGeom prst="rect">
            <a:avLst/>
          </a:prstGeom>
          <a:noFill/>
          <a:ln>
            <a:noFill/>
          </a:ln>
        </p:spPr>
        <p:txBody>
          <a:bodyPr wrap="square" lIns="91425" tIns="91425" rIns="91425" bIns="91425" anchor="t" anchorCtr="0">
            <a:noAutofit/>
          </a:bodyPr>
          <a:lstStyle/>
          <a:p>
            <a:pPr>
              <a:buClr>
                <a:srgbClr val="000000"/>
              </a:buClr>
              <a:defRPr/>
            </a:pPr>
            <a:endParaRPr sz="1000" kern="0">
              <a:solidFill>
                <a:srgbClr val="F3F3F3"/>
              </a:solidFill>
              <a:latin typeface="Arial"/>
              <a:cs typeface="Arial"/>
              <a:sym typeface="Arial"/>
            </a:endParaRPr>
          </a:p>
          <a:p>
            <a:pPr>
              <a:defRPr/>
            </a:pPr>
            <a:r>
              <a:rPr lang="en-US" sz="1000" i="1" kern="0">
                <a:solidFill>
                  <a:srgbClr val="F3F3F3"/>
                </a:solidFill>
                <a:latin typeface="Arial"/>
                <a:cs typeface="Arial"/>
                <a:sym typeface="Arial"/>
              </a:rPr>
              <a:t>Daniel Berehulak/Getty Images</a:t>
            </a:r>
          </a:p>
        </p:txBody>
      </p:sp>
      <p:sp>
        <p:nvSpPr>
          <p:cNvPr id="254" name="Shape 254"/>
          <p:cNvSpPr txBox="1"/>
          <p:nvPr/>
        </p:nvSpPr>
        <p:spPr>
          <a:xfrm>
            <a:off x="2363100" y="3235405"/>
            <a:ext cx="7203600" cy="1041032"/>
          </a:xfrm>
          <a:prstGeom prst="rect">
            <a:avLst/>
          </a:prstGeom>
          <a:noFill/>
          <a:ln>
            <a:noFill/>
          </a:ln>
        </p:spPr>
        <p:txBody>
          <a:bodyPr wrap="square" lIns="91425" tIns="91425" rIns="91425" bIns="91425" anchor="t" anchorCtr="0">
            <a:noAutofit/>
          </a:bodyPr>
          <a:lstStyle/>
          <a:p>
            <a:pPr indent="-69850" algn="ctr">
              <a:buClr>
                <a:srgbClr val="000000"/>
              </a:buClr>
              <a:buSzPct val="36666"/>
              <a:defRPr/>
            </a:pPr>
            <a:r>
              <a:rPr lang="en-US" sz="3000" kern="0" dirty="0">
                <a:solidFill>
                  <a:srgbClr val="000000"/>
                </a:solidFill>
                <a:latin typeface="Century Gothic" panose="020B0502020202020204" pitchFamily="34" charset="0"/>
                <a:ea typeface="Rockwell"/>
                <a:cs typeface="Rockwell"/>
                <a:sym typeface="Rockwell"/>
              </a:rPr>
              <a:t>I have IEP goals.</a:t>
            </a:r>
            <a:endParaRPr sz="3000" kern="0" dirty="0">
              <a:solidFill>
                <a:srgbClr val="000000"/>
              </a:solidFill>
              <a:latin typeface="Century Gothic" panose="020B0502020202020204" pitchFamily="34" charset="0"/>
              <a:ea typeface="Rockwell"/>
              <a:cs typeface="Rockwell"/>
              <a:sym typeface="Rockwell"/>
            </a:endParaRPr>
          </a:p>
          <a:p>
            <a:pPr indent="-69850" algn="ctr">
              <a:buClr>
                <a:srgbClr val="000000"/>
              </a:buClr>
              <a:defRPr/>
            </a:pPr>
            <a:endParaRPr lang="en-US" sz="3000" kern="0" dirty="0">
              <a:solidFill>
                <a:srgbClr val="000000"/>
              </a:solidFill>
              <a:latin typeface="Century Gothic" panose="020B0502020202020204" pitchFamily="34" charset="0"/>
              <a:ea typeface="Rockwell"/>
              <a:cs typeface="Rockwell"/>
              <a:sym typeface="Rockwell"/>
            </a:endParaRPr>
          </a:p>
          <a:p>
            <a:pPr indent="-69850" algn="ctr">
              <a:buClr>
                <a:srgbClr val="000000"/>
              </a:buClr>
              <a:defRPr/>
            </a:pPr>
            <a:endParaRPr lang="en-US" sz="3000" kern="0" dirty="0">
              <a:solidFill>
                <a:srgbClr val="000000"/>
              </a:solidFill>
              <a:latin typeface="Century Gothic" panose="020B0502020202020204" pitchFamily="34" charset="0"/>
              <a:ea typeface="Rockwell"/>
              <a:cs typeface="Rockwell"/>
              <a:sym typeface="Rockwell"/>
            </a:endParaRPr>
          </a:p>
          <a:p>
            <a:pPr indent="-69850" algn="ctr">
              <a:buClr>
                <a:srgbClr val="000000"/>
              </a:buClr>
              <a:defRPr/>
            </a:pPr>
            <a:endParaRPr sz="3000" kern="0" dirty="0">
              <a:solidFill>
                <a:srgbClr val="000000"/>
              </a:solidFill>
              <a:latin typeface="Century Gothic" panose="020B0502020202020204" pitchFamily="34" charset="0"/>
              <a:ea typeface="Rockwell"/>
              <a:cs typeface="Rockwell"/>
              <a:sym typeface="Rockwell"/>
            </a:endParaRPr>
          </a:p>
          <a:p>
            <a:pPr algn="ctr">
              <a:buClr>
                <a:srgbClr val="000000"/>
              </a:buClr>
              <a:buSzPct val="36666"/>
              <a:defRPr/>
            </a:pPr>
            <a:endParaRPr lang="en-US" sz="2400" kern="0" dirty="0">
              <a:solidFill>
                <a:srgbClr val="000000"/>
              </a:solidFill>
              <a:latin typeface="Century Gothic" panose="020B0502020202020204" pitchFamily="34" charset="0"/>
              <a:ea typeface="Rockwell"/>
              <a:cs typeface="Rockwell"/>
              <a:sym typeface="Rockwell"/>
            </a:endParaRPr>
          </a:p>
          <a:p>
            <a:pPr indent="-69850" algn="ctr">
              <a:buClr>
                <a:srgbClr val="000000"/>
              </a:buClr>
              <a:defRPr/>
            </a:pPr>
            <a:endParaRPr sz="3000" kern="0" dirty="0">
              <a:solidFill>
                <a:srgbClr val="000000"/>
              </a:solidFill>
              <a:latin typeface="Century Gothic" panose="020B0502020202020204" pitchFamily="34" charset="0"/>
              <a:ea typeface="Rockwell"/>
              <a:cs typeface="Rockwell"/>
              <a:sym typeface="Rockwell"/>
            </a:endParaRPr>
          </a:p>
          <a:p>
            <a:pPr indent="-69850" algn="ctr">
              <a:buClr>
                <a:srgbClr val="000000"/>
              </a:buClr>
              <a:defRPr/>
            </a:pPr>
            <a:endParaRPr sz="3000" kern="0" dirty="0">
              <a:solidFill>
                <a:srgbClr val="000000"/>
              </a:solidFill>
              <a:latin typeface="Century Gothic" panose="020B0502020202020204" pitchFamily="34" charset="0"/>
              <a:ea typeface="Rockwell"/>
              <a:cs typeface="Rockwell"/>
              <a:sym typeface="Rockwell"/>
            </a:endParaRPr>
          </a:p>
        </p:txBody>
      </p:sp>
    </p:spTree>
    <p:custDataLst>
      <p:tags r:id="rId1"/>
    </p:custDataLst>
    <p:extLst>
      <p:ext uri="{BB962C8B-B14F-4D97-AF65-F5344CB8AC3E}">
        <p14:creationId xmlns:p14="http://schemas.microsoft.com/office/powerpoint/2010/main" val="419079613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Shape 252"/>
          <p:cNvSpPr txBox="1">
            <a:spLocks noGrp="1"/>
          </p:cNvSpPr>
          <p:nvPr>
            <p:ph type="title"/>
          </p:nvPr>
        </p:nvSpPr>
        <p:spPr>
          <a:xfrm>
            <a:off x="838200" y="442619"/>
            <a:ext cx="10515600" cy="699724"/>
          </a:xfrm>
          <a:prstGeom prst="rect">
            <a:avLst/>
          </a:prstGeom>
          <a:noFill/>
          <a:ln>
            <a:noFill/>
          </a:ln>
        </p:spPr>
        <p:txBody>
          <a:bodyPr vert="horz" wrap="square" lIns="91425" tIns="45700" rIns="91425" bIns="45700" rtlCol="0" anchor="t" anchorCtr="0">
            <a:noAutofit/>
          </a:bodyPr>
          <a:lstStyle/>
          <a:p>
            <a:pPr>
              <a:spcBef>
                <a:spcPts val="0"/>
              </a:spcBef>
              <a:buClr>
                <a:srgbClr val="629DD1"/>
              </a:buClr>
              <a:buSzPct val="25000"/>
            </a:pPr>
            <a:r>
              <a:rPr lang="en-US" sz="4000" dirty="0">
                <a:latin typeface="Century Gothic" panose="020B0502020202020204" pitchFamily="34" charset="0"/>
                <a:ea typeface="Rockwell"/>
                <a:cs typeface="Rockwell"/>
                <a:sym typeface="Rockwell"/>
              </a:rPr>
              <a:t>Student Questions</a:t>
            </a:r>
          </a:p>
        </p:txBody>
      </p:sp>
      <p:sp>
        <p:nvSpPr>
          <p:cNvPr id="253" name="Shape 253"/>
          <p:cNvSpPr txBox="1"/>
          <p:nvPr/>
        </p:nvSpPr>
        <p:spPr>
          <a:xfrm>
            <a:off x="2363100" y="5265500"/>
            <a:ext cx="2080500" cy="539400"/>
          </a:xfrm>
          <a:prstGeom prst="rect">
            <a:avLst/>
          </a:prstGeom>
          <a:noFill/>
          <a:ln>
            <a:noFill/>
          </a:ln>
        </p:spPr>
        <p:txBody>
          <a:bodyPr wrap="square" lIns="91425" tIns="91425" rIns="91425" bIns="91425" anchor="t" anchorCtr="0">
            <a:noAutofit/>
          </a:bodyPr>
          <a:lstStyle/>
          <a:p>
            <a:pPr>
              <a:buClr>
                <a:srgbClr val="000000"/>
              </a:buClr>
              <a:defRPr/>
            </a:pPr>
            <a:endParaRPr sz="1000" kern="0">
              <a:solidFill>
                <a:srgbClr val="F3F3F3"/>
              </a:solidFill>
              <a:latin typeface="Arial"/>
              <a:cs typeface="Arial"/>
              <a:sym typeface="Arial"/>
            </a:endParaRPr>
          </a:p>
          <a:p>
            <a:pPr>
              <a:defRPr/>
            </a:pPr>
            <a:r>
              <a:rPr lang="en-US" sz="1000" i="1" kern="0">
                <a:solidFill>
                  <a:srgbClr val="F3F3F3"/>
                </a:solidFill>
                <a:latin typeface="Arial"/>
                <a:cs typeface="Arial"/>
                <a:sym typeface="Arial"/>
              </a:rPr>
              <a:t>Daniel Berehulak/Getty Images</a:t>
            </a:r>
          </a:p>
        </p:txBody>
      </p:sp>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t="37062"/>
          <a:stretch/>
        </p:blipFill>
        <p:spPr>
          <a:xfrm>
            <a:off x="7312475" y="2066231"/>
            <a:ext cx="4041325" cy="3391364"/>
          </a:xfrm>
          <a:prstGeom prst="rect">
            <a:avLst/>
          </a:prstGeom>
        </p:spPr>
      </p:pic>
      <p:sp>
        <p:nvSpPr>
          <p:cNvPr id="2" name="TextBox 1"/>
          <p:cNvSpPr txBox="1"/>
          <p:nvPr/>
        </p:nvSpPr>
        <p:spPr>
          <a:xfrm>
            <a:off x="838200" y="1684421"/>
            <a:ext cx="6685547" cy="4154984"/>
          </a:xfrm>
          <a:prstGeom prst="rect">
            <a:avLst/>
          </a:prstGeom>
          <a:noFill/>
        </p:spPr>
        <p:txBody>
          <a:bodyPr wrap="square" rtlCol="0">
            <a:spAutoFit/>
          </a:bodyPr>
          <a:lstStyle/>
          <a:p>
            <a:pPr marL="342900" indent="-342900">
              <a:buAutoNum type="arabicPeriod"/>
            </a:pPr>
            <a:r>
              <a:rPr lang="en-US" sz="2400" dirty="0">
                <a:latin typeface="Century Gothic" panose="020B0502020202020204" pitchFamily="34" charset="0"/>
              </a:rPr>
              <a:t>What is IEP?</a:t>
            </a:r>
          </a:p>
          <a:p>
            <a:pPr marL="342900" indent="-342900">
              <a:buAutoNum type="arabicPeriod"/>
            </a:pPr>
            <a:r>
              <a:rPr lang="en-US" sz="2400" dirty="0">
                <a:latin typeface="Century Gothic" panose="020B0502020202020204" pitchFamily="34" charset="0"/>
              </a:rPr>
              <a:t>Am I supposed to know what IEP is?</a:t>
            </a:r>
          </a:p>
          <a:p>
            <a:pPr marL="342900" indent="-342900">
              <a:buAutoNum type="arabicPeriod"/>
            </a:pPr>
            <a:r>
              <a:rPr lang="en-US" sz="2400" dirty="0">
                <a:latin typeface="Century Gothic" panose="020B0502020202020204" pitchFamily="34" charset="0"/>
              </a:rPr>
              <a:t>Can you tell me about IEP?</a:t>
            </a:r>
          </a:p>
          <a:p>
            <a:pPr marL="342900" indent="-342900">
              <a:buAutoNum type="arabicPeriod"/>
            </a:pPr>
            <a:r>
              <a:rPr lang="en-US" sz="2400" dirty="0">
                <a:latin typeface="Century Gothic" panose="020B0502020202020204" pitchFamily="34" charset="0"/>
              </a:rPr>
              <a:t>What are my IEP goals?</a:t>
            </a:r>
          </a:p>
          <a:p>
            <a:pPr marL="342900" indent="-342900">
              <a:buAutoNum type="arabicPeriod"/>
            </a:pPr>
            <a:r>
              <a:rPr lang="en-US" sz="2400" dirty="0">
                <a:latin typeface="Century Gothic" panose="020B0502020202020204" pitchFamily="34" charset="0"/>
              </a:rPr>
              <a:t>Do I do it alone?</a:t>
            </a:r>
          </a:p>
          <a:p>
            <a:pPr marL="342900" indent="-342900">
              <a:buAutoNum type="arabicPeriod"/>
            </a:pPr>
            <a:r>
              <a:rPr lang="en-US" sz="2400" dirty="0">
                <a:latin typeface="Century Gothic" panose="020B0502020202020204" pitchFamily="34" charset="0"/>
              </a:rPr>
              <a:t>Do the teachers help?</a:t>
            </a:r>
          </a:p>
          <a:p>
            <a:pPr marL="342900" indent="-342900">
              <a:buAutoNum type="arabicPeriod"/>
            </a:pPr>
            <a:r>
              <a:rPr lang="en-US" sz="2400" dirty="0">
                <a:latin typeface="Century Gothic" panose="020B0502020202020204" pitchFamily="34" charset="0"/>
              </a:rPr>
              <a:t>Who else does this?  </a:t>
            </a:r>
          </a:p>
          <a:p>
            <a:pPr lvl="1"/>
            <a:r>
              <a:rPr lang="en-US" sz="2400" dirty="0">
                <a:latin typeface="Century Gothic" panose="020B0502020202020204" pitchFamily="34" charset="0"/>
                <a:sym typeface="Wingdings" panose="05000000000000000000" pitchFamily="2" charset="2"/>
              </a:rPr>
              <a:t> Is anyone going to do this?</a:t>
            </a:r>
          </a:p>
          <a:p>
            <a:pPr marL="342900" indent="-342900">
              <a:buAutoNum type="arabicPeriod"/>
            </a:pPr>
            <a:r>
              <a:rPr lang="en-US" sz="2400" dirty="0">
                <a:latin typeface="Century Gothic" panose="020B0502020202020204" pitchFamily="34" charset="0"/>
                <a:sym typeface="Wingdings" panose="05000000000000000000" pitchFamily="2" charset="2"/>
              </a:rPr>
              <a:t>Does anyone I know do this?</a:t>
            </a:r>
          </a:p>
          <a:p>
            <a:pPr marL="342900" indent="-342900">
              <a:buAutoNum type="arabicPeriod"/>
            </a:pPr>
            <a:r>
              <a:rPr lang="en-US" sz="2400" dirty="0">
                <a:latin typeface="Century Gothic" panose="020B0502020202020204" pitchFamily="34" charset="0"/>
                <a:sym typeface="Wingdings" panose="05000000000000000000" pitchFamily="2" charset="2"/>
              </a:rPr>
              <a:t>Do my friends know? </a:t>
            </a:r>
          </a:p>
          <a:p>
            <a:pPr lvl="1"/>
            <a:r>
              <a:rPr lang="en-US" sz="2400" dirty="0">
                <a:latin typeface="Century Gothic" panose="020B0502020202020204" pitchFamily="34" charset="0"/>
                <a:sym typeface="Wingdings" panose="05000000000000000000" pitchFamily="2" charset="2"/>
              </a:rPr>
              <a:t> What if my friend know?</a:t>
            </a:r>
            <a:endParaRPr lang="en-US" sz="2400" dirty="0">
              <a:latin typeface="Century Gothic" panose="020B0502020202020204" pitchFamily="34" charset="0"/>
            </a:endParaRPr>
          </a:p>
        </p:txBody>
      </p:sp>
    </p:spTree>
    <p:custDataLst>
      <p:tags r:id="rId1"/>
    </p:custDataLst>
    <p:extLst>
      <p:ext uri="{BB962C8B-B14F-4D97-AF65-F5344CB8AC3E}">
        <p14:creationId xmlns:p14="http://schemas.microsoft.com/office/powerpoint/2010/main" val="148800741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000" dirty="0">
                <a:latin typeface="Century Gothic" panose="020B0502020202020204" pitchFamily="34" charset="0"/>
              </a:rPr>
              <a:t>Classroom Example:</a:t>
            </a:r>
            <a:br>
              <a:rPr lang="en-US" sz="4000" dirty="0">
                <a:latin typeface="Century Gothic" panose="020B0502020202020204" pitchFamily="34" charset="0"/>
              </a:rPr>
            </a:br>
            <a:r>
              <a:rPr lang="en-US" sz="4000" dirty="0">
                <a:latin typeface="Century Gothic" panose="020B0502020202020204" pitchFamily="34" charset="0"/>
              </a:rPr>
              <a:t>High School</a:t>
            </a:r>
          </a:p>
        </p:txBody>
      </p:sp>
      <p:sp>
        <p:nvSpPr>
          <p:cNvPr id="3" name="Content Placeholder 2"/>
          <p:cNvSpPr>
            <a:spLocks noGrp="1"/>
          </p:cNvSpPr>
          <p:nvPr>
            <p:ph idx="1"/>
          </p:nvPr>
        </p:nvSpPr>
        <p:spPr/>
        <p:txBody>
          <a:bodyPr>
            <a:noAutofit/>
          </a:bodyPr>
          <a:lstStyle/>
          <a:p>
            <a:pPr marL="0" indent="0">
              <a:buNone/>
            </a:pPr>
            <a:r>
              <a:rPr lang="en-US" sz="3200" u="sng" dirty="0">
                <a:solidFill>
                  <a:schemeClr val="tx1"/>
                </a:solidFill>
                <a:latin typeface="Century Gothic" panose="020B0502020202020204" pitchFamily="34" charset="0"/>
              </a:rPr>
              <a:t>Teacher</a:t>
            </a:r>
            <a:r>
              <a:rPr lang="en-US" sz="3200" dirty="0">
                <a:solidFill>
                  <a:schemeClr val="tx1"/>
                </a:solidFill>
                <a:latin typeface="Century Gothic" panose="020B0502020202020204" pitchFamily="34" charset="0"/>
              </a:rPr>
              <a:t>: Jose Reyes, Marlborough, MA</a:t>
            </a:r>
            <a:endParaRPr lang="en-US" sz="3200" u="sng" dirty="0">
              <a:solidFill>
                <a:schemeClr val="tx1"/>
              </a:solidFill>
              <a:latin typeface="Century Gothic" panose="020B0502020202020204" pitchFamily="34" charset="0"/>
            </a:endParaRPr>
          </a:p>
          <a:p>
            <a:pPr marL="0" indent="0">
              <a:buNone/>
            </a:pPr>
            <a:r>
              <a:rPr lang="en-US" sz="3200" u="sng" dirty="0">
                <a:solidFill>
                  <a:schemeClr val="tx1"/>
                </a:solidFill>
                <a:latin typeface="Century Gothic" panose="020B0502020202020204" pitchFamily="34" charset="0"/>
              </a:rPr>
              <a:t>Topic</a:t>
            </a:r>
            <a:r>
              <a:rPr lang="en-US" sz="3200" dirty="0">
                <a:solidFill>
                  <a:schemeClr val="tx1"/>
                </a:solidFill>
                <a:latin typeface="Century Gothic" panose="020B0502020202020204" pitchFamily="34" charset="0"/>
              </a:rPr>
              <a:t>: Emily Dickinson</a:t>
            </a:r>
          </a:p>
          <a:p>
            <a:pPr marL="0" indent="0">
              <a:buNone/>
            </a:pPr>
            <a:r>
              <a:rPr lang="en-US" sz="3200" u="sng" dirty="0">
                <a:solidFill>
                  <a:schemeClr val="tx1"/>
                </a:solidFill>
                <a:latin typeface="Century Gothic" panose="020B0502020202020204" pitchFamily="34" charset="0"/>
              </a:rPr>
              <a:t>Purpose</a:t>
            </a:r>
            <a:r>
              <a:rPr lang="en-US" sz="3200" dirty="0">
                <a:solidFill>
                  <a:schemeClr val="tx1"/>
                </a:solidFill>
                <a:latin typeface="Century Gothic" panose="020B0502020202020204" pitchFamily="34" charset="0"/>
              </a:rPr>
              <a:t>: To strengthen close reading skills and practice analyzing poetry</a:t>
            </a:r>
            <a:endParaRPr lang="en-US" sz="3200" dirty="0">
              <a:latin typeface="Century Gothic" panose="020B0502020202020204" pitchFamily="34" charset="0"/>
            </a:endParaRPr>
          </a:p>
        </p:txBody>
      </p:sp>
    </p:spTree>
    <p:extLst>
      <p:ext uri="{BB962C8B-B14F-4D97-AF65-F5344CB8AC3E}">
        <p14:creationId xmlns:p14="http://schemas.microsoft.com/office/powerpoint/2010/main" val="12341241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r>
              <a:rPr lang="en-US" dirty="0">
                <a:latin typeface="Century Gothic" panose="020B0502020202020204" pitchFamily="34" charset="0"/>
              </a:rPr>
              <a:t>Looking Ahead</a:t>
            </a:r>
          </a:p>
        </p:txBody>
      </p:sp>
      <p:graphicFrame>
        <p:nvGraphicFramePr>
          <p:cNvPr id="6" name="Table 5"/>
          <p:cNvGraphicFramePr>
            <a:graphicFrameLocks noGrp="1"/>
          </p:cNvGraphicFramePr>
          <p:nvPr>
            <p:extLst>
              <p:ext uri="{D42A27DB-BD31-4B8C-83A1-F6EECF244321}">
                <p14:modId xmlns:p14="http://schemas.microsoft.com/office/powerpoint/2010/main" val="1335347712"/>
              </p:ext>
            </p:extLst>
          </p:nvPr>
        </p:nvGraphicFramePr>
        <p:xfrm>
          <a:off x="720436" y="1090080"/>
          <a:ext cx="10633364" cy="5683253"/>
        </p:xfrm>
        <a:graphic>
          <a:graphicData uri="http://schemas.openxmlformats.org/drawingml/2006/table">
            <a:tbl>
              <a:tblPr firstRow="1" bandRow="1">
                <a:tableStyleId>{5C22544A-7EE6-4342-B048-85BDC9FD1C3A}</a:tableStyleId>
              </a:tblPr>
              <a:tblGrid>
                <a:gridCol w="3237202">
                  <a:extLst>
                    <a:ext uri="{9D8B030D-6E8A-4147-A177-3AD203B41FA5}">
                      <a16:colId xmlns:a16="http://schemas.microsoft.com/office/drawing/2014/main" val="2724514338"/>
                    </a:ext>
                  </a:extLst>
                </a:gridCol>
                <a:gridCol w="3696229">
                  <a:extLst>
                    <a:ext uri="{9D8B030D-6E8A-4147-A177-3AD203B41FA5}">
                      <a16:colId xmlns:a16="http://schemas.microsoft.com/office/drawing/2014/main" val="2694540520"/>
                    </a:ext>
                  </a:extLst>
                </a:gridCol>
                <a:gridCol w="3699933">
                  <a:extLst>
                    <a:ext uri="{9D8B030D-6E8A-4147-A177-3AD203B41FA5}">
                      <a16:colId xmlns:a16="http://schemas.microsoft.com/office/drawing/2014/main" val="1518631567"/>
                    </a:ext>
                  </a:extLst>
                </a:gridCol>
              </a:tblGrid>
              <a:tr h="1099707">
                <a:tc>
                  <a:txBody>
                    <a:bodyPr/>
                    <a:lstStyle/>
                    <a:p>
                      <a:pPr algn="ctr"/>
                      <a:r>
                        <a:rPr lang="en-US" sz="3600" dirty="0">
                          <a:latin typeface="Century Gothic" panose="020B0502020202020204" pitchFamily="34" charset="0"/>
                        </a:rPr>
                        <a:t>Date</a:t>
                      </a:r>
                    </a:p>
                  </a:txBody>
                  <a:tcPr anchor="ctr"/>
                </a:tc>
                <a:tc>
                  <a:txBody>
                    <a:bodyPr/>
                    <a:lstStyle/>
                    <a:p>
                      <a:pPr algn="ctr"/>
                      <a:r>
                        <a:rPr lang="en-US" sz="3600" dirty="0">
                          <a:latin typeface="Century Gothic" panose="020B0502020202020204" pitchFamily="34" charset="0"/>
                        </a:rPr>
                        <a:t>Agenda</a:t>
                      </a:r>
                    </a:p>
                  </a:txBody>
                  <a:tcPr anchor="ctr"/>
                </a:tc>
                <a:tc>
                  <a:txBody>
                    <a:bodyPr/>
                    <a:lstStyle/>
                    <a:p>
                      <a:pPr algn="ctr"/>
                      <a:r>
                        <a:rPr lang="en-US" sz="3600" dirty="0">
                          <a:latin typeface="Century Gothic" panose="020B0502020202020204" pitchFamily="34" charset="0"/>
                        </a:rPr>
                        <a:t>Homework</a:t>
                      </a:r>
                    </a:p>
                  </a:txBody>
                  <a:tcPr anchor="ctr"/>
                </a:tc>
                <a:extLst>
                  <a:ext uri="{0D108BD9-81ED-4DB2-BD59-A6C34878D82A}">
                    <a16:rowId xmlns:a16="http://schemas.microsoft.com/office/drawing/2014/main" val="1999120778"/>
                  </a:ext>
                </a:extLst>
              </a:tr>
              <a:tr h="1099707">
                <a:tc>
                  <a:txBody>
                    <a:bodyPr/>
                    <a:lstStyle/>
                    <a:p>
                      <a:r>
                        <a:rPr lang="en-US" sz="2400" dirty="0">
                          <a:latin typeface="Century Gothic" panose="020B0502020202020204" pitchFamily="34" charset="0"/>
                        </a:rPr>
                        <a:t>September 29, 2022</a:t>
                      </a:r>
                    </a:p>
                  </a:txBody>
                  <a:tcPr anchor="ctr"/>
                </a:tc>
                <a:tc>
                  <a:txBody>
                    <a:bodyPr/>
                    <a:lstStyle/>
                    <a:p>
                      <a:r>
                        <a:rPr lang="en-US" sz="2000" b="0" i="0" kern="1200" dirty="0">
                          <a:solidFill>
                            <a:schemeClr val="dk1"/>
                          </a:solidFill>
                          <a:effectLst/>
                          <a:latin typeface="Century Gothic" panose="020B0502020202020204" pitchFamily="34" charset="0"/>
                          <a:ea typeface="+mn-ea"/>
                          <a:cs typeface="+mn-cs"/>
                        </a:rPr>
                        <a:t>The Power of Question Formulation for Lifelong Learning</a:t>
                      </a:r>
                      <a:endParaRPr lang="en-US" sz="2000" b="0" dirty="0">
                        <a:latin typeface="Century Gothic" panose="020B0502020202020204" pitchFamily="34" charset="0"/>
                      </a:endParaRPr>
                    </a:p>
                  </a:txBody>
                  <a:tcPr anchor="ctr"/>
                </a:tc>
                <a:tc>
                  <a:txBody>
                    <a:bodyPr/>
                    <a:lstStyle/>
                    <a:p>
                      <a:r>
                        <a:rPr lang="en-US" sz="2000" dirty="0">
                          <a:latin typeface="Century Gothic" panose="020B0502020202020204" pitchFamily="34" charset="0"/>
                        </a:rPr>
                        <a:t>Complete </a:t>
                      </a:r>
                      <a:r>
                        <a:rPr lang="en-US" sz="2000" dirty="0">
                          <a:latin typeface="Century Gothic" panose="020B0502020202020204" pitchFamily="34" charset="0"/>
                          <a:hlinkClick r:id="rId3"/>
                        </a:rPr>
                        <a:t>the </a:t>
                      </a:r>
                      <a:r>
                        <a:rPr lang="en-US" sz="2000" dirty="0" err="1">
                          <a:latin typeface="Century Gothic" panose="020B0502020202020204" pitchFamily="34" charset="0"/>
                          <a:hlinkClick r:id="rId3"/>
                        </a:rPr>
                        <a:t>Qfocus</a:t>
                      </a:r>
                      <a:r>
                        <a:rPr lang="en-US" sz="2000" dirty="0">
                          <a:latin typeface="Century Gothic" panose="020B0502020202020204" pitchFamily="34" charset="0"/>
                          <a:hlinkClick r:id="rId3"/>
                        </a:rPr>
                        <a:t> design tool</a:t>
                      </a:r>
                      <a:r>
                        <a:rPr lang="en-US" sz="2000" dirty="0">
                          <a:latin typeface="Century Gothic" panose="020B0502020202020204" pitchFamily="34" charset="0"/>
                        </a:rPr>
                        <a:t>—ok if a bit rough! (due 11/10)</a:t>
                      </a:r>
                    </a:p>
                  </a:txBody>
                  <a:tcPr anchor="ctr"/>
                </a:tc>
                <a:extLst>
                  <a:ext uri="{0D108BD9-81ED-4DB2-BD59-A6C34878D82A}">
                    <a16:rowId xmlns:a16="http://schemas.microsoft.com/office/drawing/2014/main" val="3010760040"/>
                  </a:ext>
                </a:extLst>
              </a:tr>
              <a:tr h="1099707">
                <a:tc>
                  <a:txBody>
                    <a:bodyPr/>
                    <a:lstStyle/>
                    <a:p>
                      <a:r>
                        <a:rPr lang="en-US" sz="2400" dirty="0">
                          <a:latin typeface="Century Gothic" panose="020B0502020202020204" pitchFamily="34" charset="0"/>
                        </a:rPr>
                        <a:t>November 10, 2022</a:t>
                      </a:r>
                    </a:p>
                  </a:txBody>
                  <a:tcPr anchor="ctr"/>
                </a:tc>
                <a:tc>
                  <a:txBody>
                    <a:bodyPr/>
                    <a:lstStyle/>
                    <a:p>
                      <a:r>
                        <a:rPr lang="en-US" sz="2000" b="0" i="0" kern="1200" dirty="0">
                          <a:solidFill>
                            <a:schemeClr val="dk1"/>
                          </a:solidFill>
                          <a:effectLst/>
                          <a:latin typeface="Century Gothic" panose="020B0502020202020204" pitchFamily="34" charset="0"/>
                          <a:ea typeface="+mn-ea"/>
                          <a:cs typeface="+mn-cs"/>
                        </a:rPr>
                        <a:t>Designing for Student Questioning in the Classroom</a:t>
                      </a:r>
                      <a:endParaRPr lang="en-US" sz="2000" b="0" dirty="0">
                        <a:latin typeface="Century Gothic" panose="020B0502020202020204" pitchFamily="34" charset="0"/>
                      </a:endParaRPr>
                    </a:p>
                  </a:txBody>
                  <a:tcPr anchor="ctr"/>
                </a:tc>
                <a:tc>
                  <a:txBody>
                    <a:bodyPr/>
                    <a:lstStyle/>
                    <a:p>
                      <a:r>
                        <a:rPr lang="en-US" sz="2000" dirty="0">
                          <a:latin typeface="Century Gothic" panose="020B0502020202020204" pitchFamily="34" charset="0"/>
                        </a:rPr>
                        <a:t>Finish planning QFT lesson Practice facilitating the QFT </a:t>
                      </a:r>
                    </a:p>
                    <a:p>
                      <a:r>
                        <a:rPr lang="en-US" sz="2000" dirty="0">
                          <a:latin typeface="Century Gothic" panose="020B0502020202020204" pitchFamily="34" charset="0"/>
                        </a:rPr>
                        <a:t>(due 1/19)</a:t>
                      </a:r>
                    </a:p>
                  </a:txBody>
                  <a:tcPr anchor="ctr"/>
                </a:tc>
                <a:extLst>
                  <a:ext uri="{0D108BD9-81ED-4DB2-BD59-A6C34878D82A}">
                    <a16:rowId xmlns:a16="http://schemas.microsoft.com/office/drawing/2014/main" val="435785721"/>
                  </a:ext>
                </a:extLst>
              </a:tr>
              <a:tr h="1284425">
                <a:tc>
                  <a:txBody>
                    <a:bodyPr/>
                    <a:lstStyle/>
                    <a:p>
                      <a:r>
                        <a:rPr lang="en-US" sz="2400" dirty="0">
                          <a:latin typeface="Century Gothic" panose="020B0502020202020204" pitchFamily="34" charset="0"/>
                        </a:rPr>
                        <a:t>January 19, 2023</a:t>
                      </a:r>
                    </a:p>
                  </a:txBody>
                  <a:tcPr anchor="ctr"/>
                </a:tc>
                <a:tc>
                  <a:txBody>
                    <a:bodyPr/>
                    <a:lstStyle/>
                    <a:p>
                      <a:r>
                        <a:rPr lang="en-US" sz="2000" b="0" i="0" kern="1200" dirty="0">
                          <a:solidFill>
                            <a:schemeClr val="dk1"/>
                          </a:solidFill>
                          <a:effectLst/>
                          <a:latin typeface="Century Gothic" panose="020B0502020202020204" pitchFamily="34" charset="0"/>
                          <a:ea typeface="+mn-ea"/>
                          <a:cs typeface="+mn-cs"/>
                        </a:rPr>
                        <a:t>Pictures of Practice</a:t>
                      </a:r>
                      <a:endParaRPr lang="en-US" sz="2000" b="0" dirty="0">
                        <a:latin typeface="Century Gothic" panose="020B0502020202020204" pitchFamily="34" charset="0"/>
                      </a:endParaRPr>
                    </a:p>
                  </a:txBody>
                  <a:tcPr anchor="ctr"/>
                </a:tc>
                <a:tc>
                  <a:txBody>
                    <a:bodyPr/>
                    <a:lstStyle/>
                    <a:p>
                      <a:r>
                        <a:rPr lang="en-US" sz="2000" b="0" dirty="0">
                          <a:latin typeface="Century Gothic" panose="020B0502020202020204" pitchFamily="34" charset="0"/>
                        </a:rPr>
                        <a:t>Facilitate the QFT with students in your setting at least once (due April/May)</a:t>
                      </a:r>
                    </a:p>
                  </a:txBody>
                  <a:tcPr anchor="ctr"/>
                </a:tc>
                <a:extLst>
                  <a:ext uri="{0D108BD9-81ED-4DB2-BD59-A6C34878D82A}">
                    <a16:rowId xmlns:a16="http://schemas.microsoft.com/office/drawing/2014/main" val="1207229136"/>
                  </a:ext>
                </a:extLst>
              </a:tr>
              <a:tr h="1099707">
                <a:tc>
                  <a:txBody>
                    <a:bodyPr/>
                    <a:lstStyle/>
                    <a:p>
                      <a:r>
                        <a:rPr lang="en-US" sz="2400" dirty="0">
                          <a:latin typeface="Century Gothic" panose="020B0502020202020204" pitchFamily="34" charset="0"/>
                        </a:rPr>
                        <a:t>April/May  2023 (TBD)</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0" i="0" kern="1200" dirty="0">
                          <a:solidFill>
                            <a:schemeClr val="dk1"/>
                          </a:solidFill>
                          <a:effectLst/>
                          <a:latin typeface="Century Gothic" panose="020B0502020202020204" pitchFamily="34" charset="0"/>
                          <a:ea typeface="+mn-ea"/>
                          <a:cs typeface="+mn-cs"/>
                        </a:rPr>
                        <a:t>Using Student Questions to Drive and Sustain Learning</a:t>
                      </a:r>
                      <a:endParaRPr lang="en-US" sz="2000" b="0" dirty="0">
                        <a:latin typeface="Century Gothic" panose="020B0502020202020204" pitchFamily="34" charset="0"/>
                      </a:endParaRPr>
                    </a:p>
                    <a:p>
                      <a:endParaRPr lang="en-US" sz="2000" b="0" dirty="0">
                        <a:latin typeface="Century Gothic" panose="020B0502020202020204" pitchFamily="34" charset="0"/>
                      </a:endParaRPr>
                    </a:p>
                  </a:txBody>
                  <a:tcPr anchor="ctr"/>
                </a:tc>
                <a:tc>
                  <a:txBody>
                    <a:bodyPr/>
                    <a:lstStyle/>
                    <a:p>
                      <a:endParaRPr lang="en-US" dirty="0"/>
                    </a:p>
                  </a:txBody>
                  <a:tcPr anchor="ctr"/>
                </a:tc>
                <a:extLst>
                  <a:ext uri="{0D108BD9-81ED-4DB2-BD59-A6C34878D82A}">
                    <a16:rowId xmlns:a16="http://schemas.microsoft.com/office/drawing/2014/main" val="1958409753"/>
                  </a:ext>
                </a:extLst>
              </a:tr>
            </a:tbl>
          </a:graphicData>
        </a:graphic>
      </p:graphicFrame>
    </p:spTree>
    <p:extLst>
      <p:ext uri="{BB962C8B-B14F-4D97-AF65-F5344CB8AC3E}">
        <p14:creationId xmlns:p14="http://schemas.microsoft.com/office/powerpoint/2010/main" val="239945107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latin typeface="Century Gothic" panose="020B0502020202020204" pitchFamily="34" charset="0"/>
              </a:rPr>
              <a:t>Question Focus:</a:t>
            </a:r>
          </a:p>
        </p:txBody>
      </p:sp>
      <p:sp>
        <p:nvSpPr>
          <p:cNvPr id="3" name="Content Placeholder 2">
            <a:extLst>
              <a:ext uri="{FF2B5EF4-FFF2-40B4-BE49-F238E27FC236}">
                <a16:creationId xmlns:a16="http://schemas.microsoft.com/office/drawing/2014/main" id="{6F9252CC-DE5F-7A42-AEE5-37B6849A8753}"/>
              </a:ext>
            </a:extLst>
          </p:cNvPr>
          <p:cNvSpPr>
            <a:spLocks noGrp="1"/>
          </p:cNvSpPr>
          <p:nvPr>
            <p:ph idx="1"/>
          </p:nvPr>
        </p:nvSpPr>
        <p:spPr/>
        <p:txBody>
          <a:bodyPr>
            <a:normAutofit fontScale="92500" lnSpcReduction="20000"/>
          </a:bodyPr>
          <a:lstStyle/>
          <a:p>
            <a:pPr marL="0" indent="0">
              <a:buNone/>
            </a:pPr>
            <a:r>
              <a:rPr lang="en-US" sz="3000" b="1" dirty="0">
                <a:solidFill>
                  <a:schemeClr val="tx1"/>
                </a:solidFill>
                <a:latin typeface="Century Gothic" panose="020B0502020202020204" pitchFamily="34" charset="0"/>
              </a:rPr>
              <a:t>Much Madness is divinest Sense - (620)</a:t>
            </a:r>
          </a:p>
          <a:p>
            <a:pPr marL="0" indent="0">
              <a:buNone/>
            </a:pPr>
            <a:r>
              <a:rPr lang="en-US" i="1" dirty="0">
                <a:solidFill>
                  <a:schemeClr val="tx1"/>
                </a:solidFill>
                <a:latin typeface="Century Gothic" panose="020B0502020202020204" pitchFamily="34" charset="0"/>
              </a:rPr>
              <a:t>By Emily Dickinson</a:t>
            </a:r>
          </a:p>
          <a:p>
            <a:pPr marL="0" indent="0">
              <a:buNone/>
            </a:pPr>
            <a:r>
              <a:rPr lang="en-US" dirty="0">
                <a:solidFill>
                  <a:schemeClr val="tx1"/>
                </a:solidFill>
                <a:latin typeface="Century Gothic" panose="020B0502020202020204" pitchFamily="34" charset="0"/>
              </a:rPr>
              <a:t>Much Madness is divinest Sense –</a:t>
            </a:r>
          </a:p>
          <a:p>
            <a:pPr marL="0" indent="0">
              <a:buNone/>
            </a:pPr>
            <a:r>
              <a:rPr lang="en-US" dirty="0">
                <a:solidFill>
                  <a:schemeClr val="tx1"/>
                </a:solidFill>
                <a:latin typeface="Century Gothic" panose="020B0502020202020204" pitchFamily="34" charset="0"/>
              </a:rPr>
              <a:t>To a discerning Eye –</a:t>
            </a:r>
          </a:p>
          <a:p>
            <a:pPr marL="0" indent="0">
              <a:buNone/>
            </a:pPr>
            <a:r>
              <a:rPr lang="en-US" dirty="0">
                <a:solidFill>
                  <a:schemeClr val="tx1"/>
                </a:solidFill>
                <a:latin typeface="Century Gothic" panose="020B0502020202020204" pitchFamily="34" charset="0"/>
              </a:rPr>
              <a:t>Much Sense – the starkest Madness – </a:t>
            </a:r>
          </a:p>
          <a:p>
            <a:pPr marL="0" indent="0">
              <a:buNone/>
            </a:pPr>
            <a:r>
              <a:rPr lang="en-US" dirty="0" err="1">
                <a:solidFill>
                  <a:schemeClr val="tx1"/>
                </a:solidFill>
                <a:latin typeface="Century Gothic" panose="020B0502020202020204" pitchFamily="34" charset="0"/>
              </a:rPr>
              <a:t>‘Tis</a:t>
            </a:r>
            <a:r>
              <a:rPr lang="en-US" dirty="0">
                <a:solidFill>
                  <a:schemeClr val="tx1"/>
                </a:solidFill>
                <a:latin typeface="Century Gothic" panose="020B0502020202020204" pitchFamily="34" charset="0"/>
              </a:rPr>
              <a:t> the Majority</a:t>
            </a:r>
          </a:p>
          <a:p>
            <a:pPr marL="0" indent="0">
              <a:buNone/>
            </a:pPr>
            <a:r>
              <a:rPr lang="en-US" dirty="0">
                <a:solidFill>
                  <a:schemeClr val="tx1"/>
                </a:solidFill>
                <a:latin typeface="Century Gothic" panose="020B0502020202020204" pitchFamily="34" charset="0"/>
              </a:rPr>
              <a:t>In this, as all, prevail –</a:t>
            </a:r>
          </a:p>
          <a:p>
            <a:pPr marL="0" indent="0">
              <a:buNone/>
            </a:pPr>
            <a:r>
              <a:rPr lang="en-US" dirty="0">
                <a:solidFill>
                  <a:schemeClr val="tx1"/>
                </a:solidFill>
                <a:latin typeface="Century Gothic" panose="020B0502020202020204" pitchFamily="34" charset="0"/>
              </a:rPr>
              <a:t>Assent – and you are sane –</a:t>
            </a:r>
          </a:p>
          <a:p>
            <a:pPr marL="0" indent="0">
              <a:buNone/>
            </a:pPr>
            <a:r>
              <a:rPr lang="en-US" dirty="0">
                <a:solidFill>
                  <a:schemeClr val="tx1"/>
                </a:solidFill>
                <a:latin typeface="Century Gothic" panose="020B0502020202020204" pitchFamily="34" charset="0"/>
              </a:rPr>
              <a:t>Demure – you’re straightway dangerous –</a:t>
            </a:r>
          </a:p>
          <a:p>
            <a:pPr marL="0" indent="0">
              <a:buNone/>
            </a:pPr>
            <a:r>
              <a:rPr lang="en-US" dirty="0">
                <a:solidFill>
                  <a:schemeClr val="tx1"/>
                </a:solidFill>
                <a:latin typeface="Century Gothic" panose="020B0502020202020204" pitchFamily="34" charset="0"/>
              </a:rPr>
              <a:t>And handled with a Chain -</a:t>
            </a:r>
          </a:p>
        </p:txBody>
      </p:sp>
    </p:spTree>
    <p:extLst>
      <p:ext uri="{BB962C8B-B14F-4D97-AF65-F5344CB8AC3E}">
        <p14:creationId xmlns:p14="http://schemas.microsoft.com/office/powerpoint/2010/main" val="369086330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Century Gothic" panose="020B0502020202020204" pitchFamily="34" charset="0"/>
              </a:rPr>
              <a:t>Selected Student Questions</a:t>
            </a:r>
          </a:p>
        </p:txBody>
      </p:sp>
      <p:sp>
        <p:nvSpPr>
          <p:cNvPr id="3" name="Content Placeholder 2"/>
          <p:cNvSpPr>
            <a:spLocks noGrp="1"/>
          </p:cNvSpPr>
          <p:nvPr>
            <p:ph idx="1"/>
          </p:nvPr>
        </p:nvSpPr>
        <p:spPr>
          <a:xfrm>
            <a:off x="838200" y="1418319"/>
            <a:ext cx="10515600" cy="5137464"/>
          </a:xfrm>
        </p:spPr>
        <p:txBody>
          <a:bodyPr numCol="2">
            <a:noAutofit/>
          </a:bodyPr>
          <a:lstStyle/>
          <a:p>
            <a:pPr marL="341313" indent="-341313">
              <a:spcBef>
                <a:spcPts val="600"/>
              </a:spcBef>
              <a:buClr>
                <a:schemeClr val="tx1"/>
              </a:buClr>
              <a:buSzPct val="100000"/>
              <a:buFont typeface="Calibri" charset="0"/>
              <a:buAutoNum type="arabicPeriod"/>
              <a:defRPr/>
            </a:pPr>
            <a:r>
              <a:rPr lang="en-US" sz="1800" dirty="0">
                <a:solidFill>
                  <a:schemeClr val="tx1"/>
                </a:solidFill>
                <a:latin typeface="Century Gothic" panose="020B0502020202020204" pitchFamily="34" charset="0"/>
                <a:cs typeface="Rockwell (Body)"/>
              </a:rPr>
              <a:t>Why are the first line and title the same?</a:t>
            </a:r>
          </a:p>
          <a:p>
            <a:pPr marL="341313" indent="-341313">
              <a:spcBef>
                <a:spcPts val="600"/>
              </a:spcBef>
              <a:buClr>
                <a:schemeClr val="tx1"/>
              </a:buClr>
              <a:buSzPct val="100000"/>
              <a:buFont typeface="Calibri" charset="0"/>
              <a:buAutoNum type="arabicPeriod"/>
              <a:defRPr/>
            </a:pPr>
            <a:r>
              <a:rPr lang="en-US" sz="1800" dirty="0">
                <a:solidFill>
                  <a:schemeClr val="tx1"/>
                </a:solidFill>
                <a:latin typeface="Century Gothic" panose="020B0502020202020204" pitchFamily="34" charset="0"/>
                <a:cs typeface="Rockwell (Body)"/>
              </a:rPr>
              <a:t>What pattern do the lines follow? </a:t>
            </a:r>
          </a:p>
          <a:p>
            <a:pPr marL="341313" indent="-341313">
              <a:spcBef>
                <a:spcPts val="600"/>
              </a:spcBef>
              <a:buClr>
                <a:schemeClr val="tx1"/>
              </a:buClr>
              <a:buSzPct val="100000"/>
              <a:buFont typeface="Calibri" charset="0"/>
              <a:buAutoNum type="arabicPeriod"/>
              <a:defRPr/>
            </a:pPr>
            <a:r>
              <a:rPr lang="en-US" sz="1800" dirty="0">
                <a:solidFill>
                  <a:schemeClr val="tx1"/>
                </a:solidFill>
                <a:latin typeface="Century Gothic" panose="020B0502020202020204" pitchFamily="34" charset="0"/>
                <a:cs typeface="Rockwell (Body)"/>
              </a:rPr>
              <a:t>What does ‘discerning’ mean?</a:t>
            </a:r>
          </a:p>
          <a:p>
            <a:pPr marL="341313" indent="-341313">
              <a:spcBef>
                <a:spcPts val="600"/>
              </a:spcBef>
              <a:buClr>
                <a:schemeClr val="tx1"/>
              </a:buClr>
              <a:buSzPct val="100000"/>
              <a:buFont typeface="Calibri" charset="0"/>
              <a:buAutoNum type="arabicPeriod"/>
              <a:defRPr/>
            </a:pPr>
            <a:r>
              <a:rPr lang="en-US" sz="1800" dirty="0">
                <a:solidFill>
                  <a:schemeClr val="tx1"/>
                </a:solidFill>
                <a:latin typeface="Century Gothic" panose="020B0502020202020204" pitchFamily="34" charset="0"/>
                <a:cs typeface="Rockwell (Body)"/>
              </a:rPr>
              <a:t>Why are there dashes after every line?</a:t>
            </a:r>
          </a:p>
          <a:p>
            <a:pPr marL="341313" indent="-341313">
              <a:spcBef>
                <a:spcPts val="600"/>
              </a:spcBef>
              <a:buClr>
                <a:schemeClr val="tx1"/>
              </a:buClr>
              <a:buSzPct val="100000"/>
              <a:buFont typeface="Calibri" charset="0"/>
              <a:buAutoNum type="arabicPeriod"/>
              <a:defRPr/>
            </a:pPr>
            <a:r>
              <a:rPr lang="en-US" sz="1800" dirty="0">
                <a:solidFill>
                  <a:schemeClr val="tx1"/>
                </a:solidFill>
                <a:latin typeface="Century Gothic" panose="020B0502020202020204" pitchFamily="34" charset="0"/>
                <a:cs typeface="Rockwell (Body)"/>
              </a:rPr>
              <a:t>Why are some of the words capitalized?</a:t>
            </a:r>
          </a:p>
          <a:p>
            <a:pPr marL="341313" indent="-341313">
              <a:spcBef>
                <a:spcPts val="600"/>
              </a:spcBef>
              <a:buClr>
                <a:schemeClr val="tx1"/>
              </a:buClr>
              <a:buSzPct val="100000"/>
              <a:buFont typeface="Calibri" charset="0"/>
              <a:buAutoNum type="arabicPeriod"/>
              <a:defRPr/>
            </a:pPr>
            <a:r>
              <a:rPr lang="en-US" sz="1800" b="1" dirty="0">
                <a:solidFill>
                  <a:schemeClr val="tx1"/>
                </a:solidFill>
                <a:latin typeface="Century Gothic" panose="020B0502020202020204" pitchFamily="34" charset="0"/>
                <a:cs typeface="Rockwell (Body)"/>
              </a:rPr>
              <a:t>What does this poem mean?</a:t>
            </a:r>
          </a:p>
          <a:p>
            <a:pPr marL="341313" indent="-341313">
              <a:spcBef>
                <a:spcPts val="600"/>
              </a:spcBef>
              <a:buClr>
                <a:schemeClr val="tx1"/>
              </a:buClr>
              <a:buSzPct val="100000"/>
              <a:buFont typeface="Calibri" charset="0"/>
              <a:buAutoNum type="arabicPeriod"/>
              <a:defRPr/>
            </a:pPr>
            <a:r>
              <a:rPr lang="en-US" sz="1800" b="1" dirty="0">
                <a:solidFill>
                  <a:schemeClr val="tx1"/>
                </a:solidFill>
                <a:latin typeface="Century Gothic" panose="020B0502020202020204" pitchFamily="34" charset="0"/>
                <a:cs typeface="Rockwell (Body)"/>
              </a:rPr>
              <a:t>What is the deeper meaning?</a:t>
            </a:r>
          </a:p>
          <a:p>
            <a:pPr marL="341313" indent="-341313">
              <a:spcBef>
                <a:spcPts val="600"/>
              </a:spcBef>
              <a:buClr>
                <a:schemeClr val="tx1"/>
              </a:buClr>
              <a:buSzPct val="100000"/>
              <a:buFont typeface="Calibri" charset="0"/>
              <a:buAutoNum type="arabicPeriod"/>
              <a:defRPr/>
            </a:pPr>
            <a:r>
              <a:rPr lang="en-US" sz="1800" dirty="0">
                <a:solidFill>
                  <a:schemeClr val="tx1"/>
                </a:solidFill>
                <a:latin typeface="Century Gothic" panose="020B0502020202020204" pitchFamily="34" charset="0"/>
                <a:cs typeface="Rockwell (Body)"/>
              </a:rPr>
              <a:t>What is the poem describing?</a:t>
            </a:r>
          </a:p>
          <a:p>
            <a:pPr marL="341313" indent="-341313">
              <a:spcBef>
                <a:spcPts val="600"/>
              </a:spcBef>
              <a:buClr>
                <a:schemeClr val="tx1"/>
              </a:buClr>
              <a:buSzPct val="100000"/>
              <a:buFont typeface="Calibri" charset="0"/>
              <a:buAutoNum type="arabicPeriod"/>
              <a:defRPr/>
            </a:pPr>
            <a:r>
              <a:rPr lang="en-US" sz="1800" dirty="0">
                <a:solidFill>
                  <a:schemeClr val="tx1"/>
                </a:solidFill>
                <a:latin typeface="Century Gothic" panose="020B0502020202020204" pitchFamily="34" charset="0"/>
                <a:cs typeface="Rockwell (Body)"/>
              </a:rPr>
              <a:t>What is she trying to achieve through this poem?</a:t>
            </a:r>
          </a:p>
          <a:p>
            <a:pPr marL="341313" indent="-341313">
              <a:spcBef>
                <a:spcPts val="600"/>
              </a:spcBef>
              <a:buClr>
                <a:schemeClr val="tx1"/>
              </a:buClr>
              <a:buSzPct val="100000"/>
              <a:buFont typeface="Calibri" charset="0"/>
              <a:buAutoNum type="arabicPeriod"/>
              <a:defRPr/>
            </a:pPr>
            <a:r>
              <a:rPr lang="en-US" sz="1800" dirty="0">
                <a:solidFill>
                  <a:schemeClr val="tx1"/>
                </a:solidFill>
                <a:latin typeface="Century Gothic" panose="020B0502020202020204" pitchFamily="34" charset="0"/>
                <a:cs typeface="Rockwell (Body)"/>
              </a:rPr>
              <a:t>What does ‘demur’ mean?</a:t>
            </a:r>
          </a:p>
          <a:p>
            <a:pPr marL="341313" indent="-341313">
              <a:spcBef>
                <a:spcPts val="600"/>
              </a:spcBef>
              <a:buClr>
                <a:schemeClr val="tx1"/>
              </a:buClr>
              <a:buSzPct val="100000"/>
              <a:buFont typeface="Calibri" charset="0"/>
              <a:buAutoNum type="arabicPeriod"/>
              <a:defRPr/>
            </a:pPr>
            <a:r>
              <a:rPr lang="en-US" sz="1800" b="1" dirty="0">
                <a:solidFill>
                  <a:schemeClr val="tx1"/>
                </a:solidFill>
                <a:latin typeface="Century Gothic" panose="020B0502020202020204" pitchFamily="34" charset="0"/>
                <a:cs typeface="Rockwell (Body)"/>
              </a:rPr>
              <a:t>How does ‘madness’ compare with ‘divinest’?</a:t>
            </a:r>
          </a:p>
          <a:p>
            <a:pPr marL="341313" indent="-341313">
              <a:spcBef>
                <a:spcPts val="600"/>
              </a:spcBef>
              <a:buClr>
                <a:schemeClr val="tx1"/>
              </a:buClr>
              <a:buSzPct val="100000"/>
              <a:buFont typeface="Calibri" charset="0"/>
              <a:buAutoNum type="arabicPeriod"/>
              <a:defRPr/>
            </a:pPr>
            <a:r>
              <a:rPr lang="en-US" sz="1800" dirty="0">
                <a:solidFill>
                  <a:schemeClr val="tx1"/>
                </a:solidFill>
                <a:latin typeface="Century Gothic" panose="020B0502020202020204" pitchFamily="34" charset="0"/>
                <a:cs typeface="Rockwell (Body)"/>
              </a:rPr>
              <a:t>Why is this poem confusing?</a:t>
            </a:r>
          </a:p>
          <a:p>
            <a:pPr marL="341313" indent="-341313">
              <a:spcBef>
                <a:spcPts val="600"/>
              </a:spcBef>
              <a:buClr>
                <a:schemeClr val="tx1"/>
              </a:buClr>
              <a:buSzPct val="100000"/>
              <a:buFont typeface="Calibri" charset="0"/>
              <a:buAutoNum type="arabicPeriod"/>
              <a:defRPr/>
            </a:pPr>
            <a:r>
              <a:rPr lang="en-US" sz="1800" dirty="0">
                <a:solidFill>
                  <a:schemeClr val="tx1"/>
                </a:solidFill>
                <a:latin typeface="Century Gothic" panose="020B0502020202020204" pitchFamily="34" charset="0"/>
                <a:cs typeface="Rockwell (Body)"/>
              </a:rPr>
              <a:t>What does ‘assent’ mean?</a:t>
            </a:r>
          </a:p>
          <a:p>
            <a:pPr marL="341313" indent="-341313">
              <a:spcBef>
                <a:spcPts val="600"/>
              </a:spcBef>
              <a:buClr>
                <a:schemeClr val="tx1"/>
              </a:buClr>
              <a:buSzPct val="100000"/>
              <a:buFont typeface="Calibri" charset="0"/>
              <a:buAutoNum type="arabicPeriod"/>
              <a:defRPr/>
            </a:pPr>
            <a:r>
              <a:rPr lang="en-US" sz="1800" dirty="0">
                <a:solidFill>
                  <a:schemeClr val="tx1"/>
                </a:solidFill>
                <a:latin typeface="Century Gothic" panose="020B0502020202020204" pitchFamily="34" charset="0"/>
                <a:cs typeface="Rockwell (Body)"/>
              </a:rPr>
              <a:t>Who is the poem about?</a:t>
            </a:r>
          </a:p>
          <a:p>
            <a:pPr marL="341313" indent="-341313">
              <a:spcBef>
                <a:spcPts val="600"/>
              </a:spcBef>
              <a:buClr>
                <a:schemeClr val="tx1"/>
              </a:buClr>
              <a:buSzPct val="100000"/>
              <a:buFont typeface="Calibri" charset="0"/>
              <a:buAutoNum type="arabicPeriod"/>
              <a:defRPr/>
            </a:pPr>
            <a:r>
              <a:rPr lang="en-US" sz="1800" dirty="0">
                <a:solidFill>
                  <a:schemeClr val="tx1"/>
                </a:solidFill>
                <a:latin typeface="Century Gothic" panose="020B0502020202020204" pitchFamily="34" charset="0"/>
                <a:cs typeface="Rockwell (Body)"/>
              </a:rPr>
              <a:t>Why is the poem only 8 lines?</a:t>
            </a:r>
          </a:p>
          <a:p>
            <a:pPr marL="341313" indent="-341313">
              <a:spcBef>
                <a:spcPts val="600"/>
              </a:spcBef>
              <a:buClr>
                <a:schemeClr val="tx1"/>
              </a:buClr>
              <a:buSzPct val="100000"/>
              <a:buFont typeface="Calibri" charset="0"/>
              <a:buAutoNum type="arabicPeriod"/>
              <a:defRPr/>
            </a:pPr>
            <a:endParaRPr lang="en-US" sz="1800" dirty="0">
              <a:solidFill>
                <a:schemeClr val="tx1"/>
              </a:solidFill>
              <a:latin typeface="Century Gothic" panose="020B0502020202020204" pitchFamily="34" charset="0"/>
              <a:cs typeface="Rockwell (Body)"/>
            </a:endParaRPr>
          </a:p>
          <a:p>
            <a:pPr marL="341313" indent="-341313">
              <a:spcBef>
                <a:spcPts val="600"/>
              </a:spcBef>
              <a:buClr>
                <a:schemeClr val="tx1"/>
              </a:buClr>
              <a:buSzPct val="100000"/>
              <a:buFont typeface="Calibri" charset="0"/>
              <a:buAutoNum type="arabicPeriod"/>
              <a:defRPr/>
            </a:pPr>
            <a:r>
              <a:rPr lang="en-US" sz="1800" dirty="0">
                <a:solidFill>
                  <a:schemeClr val="tx1"/>
                </a:solidFill>
                <a:latin typeface="Century Gothic" panose="020B0502020202020204" pitchFamily="34" charset="0"/>
                <a:cs typeface="Rockwell (Body)"/>
              </a:rPr>
              <a:t>What type of poem is this? </a:t>
            </a:r>
          </a:p>
          <a:p>
            <a:pPr marL="341313" indent="-341313">
              <a:spcBef>
                <a:spcPts val="600"/>
              </a:spcBef>
              <a:buClr>
                <a:schemeClr val="tx1"/>
              </a:buClr>
              <a:buSzPct val="100000"/>
              <a:buFont typeface="Calibri" charset="0"/>
              <a:buAutoNum type="arabicPeriod"/>
              <a:defRPr/>
            </a:pPr>
            <a:r>
              <a:rPr lang="en-US" sz="1800" dirty="0">
                <a:solidFill>
                  <a:schemeClr val="tx1"/>
                </a:solidFill>
                <a:latin typeface="Century Gothic" panose="020B0502020202020204" pitchFamily="34" charset="0"/>
                <a:cs typeface="Rockwell (Body)"/>
              </a:rPr>
              <a:t>Who is Emily Dickinson?</a:t>
            </a:r>
          </a:p>
          <a:p>
            <a:pPr marL="341313" indent="-341313">
              <a:spcBef>
                <a:spcPts val="600"/>
              </a:spcBef>
              <a:buClr>
                <a:schemeClr val="tx1"/>
              </a:buClr>
              <a:buSzPct val="100000"/>
              <a:buFont typeface="Calibri" charset="0"/>
              <a:buAutoNum type="arabicPeriod"/>
              <a:defRPr/>
            </a:pPr>
            <a:r>
              <a:rPr lang="en-US" sz="1800" b="1" dirty="0">
                <a:solidFill>
                  <a:schemeClr val="tx1"/>
                </a:solidFill>
                <a:latin typeface="Century Gothic" panose="020B0502020202020204" pitchFamily="34" charset="0"/>
                <a:cs typeface="Rockwell (Body)"/>
              </a:rPr>
              <a:t>Why did she write this?</a:t>
            </a:r>
          </a:p>
          <a:p>
            <a:pPr marL="341313" indent="-341313">
              <a:spcBef>
                <a:spcPts val="600"/>
              </a:spcBef>
              <a:buClr>
                <a:schemeClr val="tx1"/>
              </a:buClr>
              <a:buSzPct val="100000"/>
              <a:buFont typeface="Calibri" charset="0"/>
              <a:buAutoNum type="arabicPeriod"/>
              <a:defRPr/>
            </a:pPr>
            <a:r>
              <a:rPr lang="en-US" sz="1800" dirty="0">
                <a:solidFill>
                  <a:schemeClr val="tx1"/>
                </a:solidFill>
                <a:latin typeface="Century Gothic" panose="020B0502020202020204" pitchFamily="34" charset="0"/>
                <a:cs typeface="Rockwell (Body)"/>
              </a:rPr>
              <a:t>What was going on in her life at this time?</a:t>
            </a:r>
          </a:p>
          <a:p>
            <a:pPr marL="341313" indent="-341313">
              <a:spcBef>
                <a:spcPts val="600"/>
              </a:spcBef>
              <a:buClr>
                <a:schemeClr val="tx1"/>
              </a:buClr>
              <a:buSzPct val="100000"/>
              <a:buFont typeface="Calibri" charset="0"/>
              <a:buAutoNum type="arabicPeriod"/>
              <a:defRPr/>
            </a:pPr>
            <a:r>
              <a:rPr lang="en-US" sz="1800" dirty="0">
                <a:solidFill>
                  <a:schemeClr val="tx1"/>
                </a:solidFill>
                <a:latin typeface="Century Gothic" panose="020B0502020202020204" pitchFamily="34" charset="0"/>
                <a:cs typeface="Rockwell (Body)"/>
              </a:rPr>
              <a:t>What does her word choice mean?</a:t>
            </a:r>
          </a:p>
          <a:p>
            <a:pPr marL="341313" indent="-341313">
              <a:spcBef>
                <a:spcPts val="600"/>
              </a:spcBef>
              <a:buClr>
                <a:schemeClr val="tx1"/>
              </a:buClr>
              <a:buSzPct val="100000"/>
              <a:buFont typeface="Calibri" charset="0"/>
              <a:buAutoNum type="arabicPeriod"/>
              <a:defRPr/>
            </a:pPr>
            <a:r>
              <a:rPr lang="en-US" sz="1800" dirty="0">
                <a:solidFill>
                  <a:schemeClr val="tx1"/>
                </a:solidFill>
                <a:latin typeface="Century Gothic" panose="020B0502020202020204" pitchFamily="34" charset="0"/>
                <a:cs typeface="Rockwell (Body)"/>
              </a:rPr>
              <a:t>What is her tone, mood, attitude?</a:t>
            </a:r>
          </a:p>
          <a:p>
            <a:pPr marL="341313" indent="-341313">
              <a:spcBef>
                <a:spcPts val="600"/>
              </a:spcBef>
              <a:buClr>
                <a:schemeClr val="tx1"/>
              </a:buClr>
              <a:buSzPct val="100000"/>
              <a:buFont typeface="Calibri" charset="0"/>
              <a:buAutoNum type="arabicPeriod"/>
              <a:defRPr/>
            </a:pPr>
            <a:r>
              <a:rPr lang="en-US" sz="1800" dirty="0">
                <a:solidFill>
                  <a:schemeClr val="tx1"/>
                </a:solidFill>
                <a:latin typeface="Century Gothic" panose="020B0502020202020204" pitchFamily="34" charset="0"/>
                <a:cs typeface="Rockwell (Body)"/>
              </a:rPr>
              <a:t>Why does the poem sound negative?</a:t>
            </a:r>
          </a:p>
          <a:p>
            <a:pPr marL="341313" indent="-341313">
              <a:spcBef>
                <a:spcPts val="600"/>
              </a:spcBef>
              <a:buClr>
                <a:schemeClr val="tx1"/>
              </a:buClr>
              <a:buSzPct val="100000"/>
              <a:buFont typeface="Calibri" charset="0"/>
              <a:buAutoNum type="arabicPeriod"/>
              <a:defRPr/>
            </a:pPr>
            <a:r>
              <a:rPr lang="en-US" sz="1800" dirty="0">
                <a:solidFill>
                  <a:schemeClr val="tx1"/>
                </a:solidFill>
                <a:latin typeface="Century Gothic" panose="020B0502020202020204" pitchFamily="34" charset="0"/>
                <a:cs typeface="Rockwell (Body)"/>
              </a:rPr>
              <a:t>What literary devices does she use?</a:t>
            </a:r>
          </a:p>
          <a:p>
            <a:pPr marL="341313" indent="-341313">
              <a:spcBef>
                <a:spcPts val="600"/>
              </a:spcBef>
              <a:buClr>
                <a:schemeClr val="tx1"/>
              </a:buClr>
              <a:buSzPct val="100000"/>
              <a:buFont typeface="Calibri" charset="0"/>
              <a:buAutoNum type="arabicPeriod"/>
              <a:defRPr/>
            </a:pPr>
            <a:r>
              <a:rPr lang="en-US" sz="1800" b="1" dirty="0">
                <a:solidFill>
                  <a:schemeClr val="tx1"/>
                </a:solidFill>
                <a:latin typeface="Century Gothic" panose="020B0502020202020204" pitchFamily="34" charset="0"/>
                <a:cs typeface="Rockwell (Body)"/>
              </a:rPr>
              <a:t>Is ‘chain’ a metaphor for something else?</a:t>
            </a:r>
          </a:p>
          <a:p>
            <a:pPr marL="341313" indent="-341313">
              <a:spcBef>
                <a:spcPts val="600"/>
              </a:spcBef>
              <a:buClr>
                <a:schemeClr val="tx1"/>
              </a:buClr>
              <a:buSzPct val="100000"/>
              <a:buFont typeface="Calibri" charset="0"/>
              <a:buAutoNum type="arabicPeriod"/>
              <a:defRPr/>
            </a:pPr>
            <a:r>
              <a:rPr lang="en-US" sz="1800" b="1" dirty="0">
                <a:solidFill>
                  <a:schemeClr val="tx1"/>
                </a:solidFill>
                <a:latin typeface="Century Gothic" panose="020B0502020202020204" pitchFamily="34" charset="0"/>
                <a:cs typeface="Rockwell (Body)"/>
              </a:rPr>
              <a:t>Who is meant by ‘the majority’?</a:t>
            </a:r>
          </a:p>
          <a:p>
            <a:pPr marL="341313" indent="-341313">
              <a:spcBef>
                <a:spcPts val="600"/>
              </a:spcBef>
              <a:buClr>
                <a:schemeClr val="tx1"/>
              </a:buClr>
              <a:buSzPct val="100000"/>
              <a:buFont typeface="Calibri" charset="0"/>
              <a:buAutoNum type="arabicPeriod"/>
              <a:defRPr/>
            </a:pPr>
            <a:r>
              <a:rPr lang="en-US" sz="1800" dirty="0">
                <a:solidFill>
                  <a:schemeClr val="tx1"/>
                </a:solidFill>
                <a:latin typeface="Century Gothic" panose="020B0502020202020204" pitchFamily="34" charset="0"/>
                <a:cs typeface="Rockwell (Body)"/>
              </a:rPr>
              <a:t>Why is ‘straightway’ used as oppose to ‘straightaway’?</a:t>
            </a:r>
          </a:p>
          <a:p>
            <a:pPr marL="341313" indent="-341313">
              <a:spcBef>
                <a:spcPts val="600"/>
              </a:spcBef>
              <a:buClr>
                <a:schemeClr val="tx1"/>
              </a:buClr>
              <a:buSzPct val="100000"/>
              <a:buFont typeface="Calibri" charset="0"/>
              <a:buAutoNum type="arabicPeriod"/>
              <a:defRPr/>
            </a:pPr>
            <a:r>
              <a:rPr lang="en-US" sz="1800" b="1" dirty="0">
                <a:solidFill>
                  <a:schemeClr val="tx1"/>
                </a:solidFill>
                <a:latin typeface="Century Gothic" panose="020B0502020202020204" pitchFamily="34" charset="0"/>
                <a:cs typeface="Rockwell (Body)"/>
              </a:rPr>
              <a:t>What object is handled by a chain?</a:t>
            </a:r>
          </a:p>
          <a:p>
            <a:pPr marL="341313" indent="-341313">
              <a:spcBef>
                <a:spcPts val="600"/>
              </a:spcBef>
              <a:buClr>
                <a:schemeClr val="tx1"/>
              </a:buClr>
              <a:buSzPct val="100000"/>
              <a:buFont typeface="Calibri" charset="0"/>
              <a:buAutoNum type="arabicPeriod"/>
              <a:defRPr/>
            </a:pPr>
            <a:r>
              <a:rPr lang="en-US" sz="1800" dirty="0">
                <a:solidFill>
                  <a:schemeClr val="tx1"/>
                </a:solidFill>
                <a:latin typeface="Century Gothic" panose="020B0502020202020204" pitchFamily="34" charset="0"/>
                <a:cs typeface="Rockwell (Body)"/>
              </a:rPr>
              <a:t>What does (620) mean?</a:t>
            </a:r>
          </a:p>
          <a:p>
            <a:pPr marL="341313" indent="-341313">
              <a:spcBef>
                <a:spcPts val="600"/>
              </a:spcBef>
              <a:buClr>
                <a:schemeClr val="tx1"/>
              </a:buClr>
              <a:buSzPct val="100000"/>
              <a:buFont typeface="Calibri" charset="0"/>
              <a:buAutoNum type="arabicPeriod"/>
              <a:defRPr/>
            </a:pPr>
            <a:r>
              <a:rPr lang="en-US" sz="1800" b="1" dirty="0">
                <a:solidFill>
                  <a:schemeClr val="tx1"/>
                </a:solidFill>
                <a:latin typeface="Century Gothic" panose="020B0502020202020204" pitchFamily="34" charset="0"/>
                <a:cs typeface="Rockwell (Body)"/>
              </a:rPr>
              <a:t>Is the intent of this poem to state that madness is dangerous as a sense?</a:t>
            </a:r>
          </a:p>
          <a:p>
            <a:pPr marL="342900" indent="-342900" fontAlgn="base">
              <a:spcBef>
                <a:spcPts val="0"/>
              </a:spcBef>
              <a:buFont typeface="+mj-lt"/>
              <a:buAutoNum type="arabicPeriod"/>
            </a:pPr>
            <a:endParaRPr lang="en-US" sz="1400" b="1" dirty="0">
              <a:solidFill>
                <a:schemeClr val="tx1"/>
              </a:solidFill>
              <a:latin typeface="Century Gothic" panose="020B0502020202020204" pitchFamily="34" charset="0"/>
            </a:endParaRPr>
          </a:p>
          <a:p>
            <a:pPr>
              <a:buFont typeface="Wingdings" panose="05000000000000000000" pitchFamily="2" charset="2"/>
              <a:buChar char="v"/>
            </a:pPr>
            <a:endParaRPr lang="en-US" dirty="0">
              <a:solidFill>
                <a:schemeClr val="tx1"/>
              </a:solidFill>
              <a:latin typeface="Century Gothic" panose="020B0502020202020204" pitchFamily="34" charset="0"/>
            </a:endParaRPr>
          </a:p>
        </p:txBody>
      </p:sp>
    </p:spTree>
    <p:extLst>
      <p:ext uri="{BB962C8B-B14F-4D97-AF65-F5344CB8AC3E}">
        <p14:creationId xmlns:p14="http://schemas.microsoft.com/office/powerpoint/2010/main" val="341468637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latin typeface="Century Gothic" panose="020B0502020202020204" pitchFamily="34" charset="0"/>
              </a:rPr>
              <a:t>Next Steps:</a:t>
            </a:r>
          </a:p>
        </p:txBody>
      </p:sp>
      <p:sp>
        <p:nvSpPr>
          <p:cNvPr id="3" name="TextBox 2"/>
          <p:cNvSpPr txBox="1"/>
          <p:nvPr/>
        </p:nvSpPr>
        <p:spPr>
          <a:xfrm>
            <a:off x="838199" y="1330322"/>
            <a:ext cx="10874829" cy="830997"/>
          </a:xfrm>
          <a:prstGeom prst="rect">
            <a:avLst/>
          </a:prstGeom>
          <a:noFill/>
        </p:spPr>
        <p:txBody>
          <a:bodyPr wrap="square" rtlCol="0">
            <a:spAutoFit/>
          </a:bodyPr>
          <a:lstStyle/>
          <a:p>
            <a:pPr>
              <a:buClr>
                <a:srgbClr val="629DD1"/>
              </a:buClr>
            </a:pPr>
            <a:r>
              <a:rPr lang="en-US" sz="2400" dirty="0">
                <a:solidFill>
                  <a:prstClr val="black"/>
                </a:solidFill>
                <a:latin typeface="Century Gothic" panose="020B0502020202020204" pitchFamily="34" charset="0"/>
              </a:rPr>
              <a:t>Students selected their three priority questions and searched for answers. </a:t>
            </a:r>
          </a:p>
        </p:txBody>
      </p:sp>
      <p:pic>
        <p:nvPicPr>
          <p:cNvPr id="5" name="Picture 4">
            <a:extLst>
              <a:ext uri="{FF2B5EF4-FFF2-40B4-BE49-F238E27FC236}">
                <a16:creationId xmlns:a16="http://schemas.microsoft.com/office/drawing/2014/main" id="{D2F0CBF0-AA0A-7740-9305-0B6132D3157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639053" y="2194561"/>
            <a:ext cx="2915716" cy="3887621"/>
          </a:xfrm>
          <a:prstGeom prst="rect">
            <a:avLst/>
          </a:prstGeom>
        </p:spPr>
      </p:pic>
      <p:pic>
        <p:nvPicPr>
          <p:cNvPr id="6" name="Picture 5">
            <a:extLst>
              <a:ext uri="{FF2B5EF4-FFF2-40B4-BE49-F238E27FC236}">
                <a16:creationId xmlns:a16="http://schemas.microsoft.com/office/drawing/2014/main" id="{6A1D8F1F-EB16-CC48-A572-117C2AB1625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592737" y="2194560"/>
            <a:ext cx="2915716" cy="3887622"/>
          </a:xfrm>
          <a:prstGeom prst="rect">
            <a:avLst/>
          </a:prstGeom>
        </p:spPr>
      </p:pic>
      <p:pic>
        <p:nvPicPr>
          <p:cNvPr id="7" name="Picture 6">
            <a:extLst>
              <a:ext uri="{FF2B5EF4-FFF2-40B4-BE49-F238E27FC236}">
                <a16:creationId xmlns:a16="http://schemas.microsoft.com/office/drawing/2014/main" id="{0813F937-A3D0-CB41-B07F-1CE05EC6C636}"/>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683142" y="2165658"/>
            <a:ext cx="2939139" cy="3916525"/>
          </a:xfrm>
          <a:prstGeom prst="rect">
            <a:avLst/>
          </a:prstGeom>
        </p:spPr>
      </p:pic>
    </p:spTree>
    <p:extLst>
      <p:ext uri="{BB962C8B-B14F-4D97-AF65-F5344CB8AC3E}">
        <p14:creationId xmlns:p14="http://schemas.microsoft.com/office/powerpoint/2010/main" val="1749575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p:cNvSpPr>
            <a:spLocks noGrp="1"/>
          </p:cNvSpPr>
          <p:nvPr>
            <p:ph type="title"/>
          </p:nvPr>
        </p:nvSpPr>
        <p:spPr/>
        <p:txBody>
          <a:bodyPr>
            <a:noAutofit/>
          </a:bodyPr>
          <a:lstStyle/>
          <a:p>
            <a:r>
              <a:rPr lang="en-US" altLang="en-US" dirty="0">
                <a:latin typeface="Century Gothic" panose="020B0502020202020204" pitchFamily="34" charset="0"/>
              </a:rPr>
              <a:t>Today’s Agenda</a:t>
            </a:r>
          </a:p>
        </p:txBody>
      </p:sp>
      <p:sp>
        <p:nvSpPr>
          <p:cNvPr id="3" name="Content Placeholder 2"/>
          <p:cNvSpPr>
            <a:spLocks noGrp="1"/>
          </p:cNvSpPr>
          <p:nvPr>
            <p:ph idx="1"/>
          </p:nvPr>
        </p:nvSpPr>
        <p:spPr>
          <a:xfrm>
            <a:off x="838203" y="1398343"/>
            <a:ext cx="10755087" cy="4479944"/>
          </a:xfrm>
        </p:spPr>
        <p:txBody>
          <a:bodyPr>
            <a:noAutofit/>
          </a:bodyPr>
          <a:lstStyle/>
          <a:p>
            <a:pPr marL="457200" lvl="0" indent="-406400">
              <a:lnSpc>
                <a:spcPct val="100000"/>
              </a:lnSpc>
              <a:spcBef>
                <a:spcPts val="0"/>
              </a:spcBef>
              <a:spcAft>
                <a:spcPts val="1200"/>
              </a:spcAft>
              <a:buSzPts val="2800"/>
              <a:buFont typeface="Rockwell"/>
              <a:buAutoNum type="arabicParenR"/>
            </a:pPr>
            <a:r>
              <a:rPr lang="en-US" dirty="0">
                <a:solidFill>
                  <a:schemeClr val="dk1"/>
                </a:solidFill>
                <a:latin typeface="Century Gothic" panose="020B0502020202020204" pitchFamily="34" charset="0"/>
              </a:rPr>
              <a:t>Welcome &amp; Community Building</a:t>
            </a:r>
          </a:p>
          <a:p>
            <a:pPr marL="457200" lvl="0" indent="-406400">
              <a:lnSpc>
                <a:spcPct val="100000"/>
              </a:lnSpc>
              <a:spcBef>
                <a:spcPts val="0"/>
              </a:spcBef>
              <a:spcAft>
                <a:spcPts val="1200"/>
              </a:spcAft>
              <a:buSzPts val="2800"/>
              <a:buFont typeface="Rockwell"/>
              <a:buAutoNum type="arabicParenR"/>
            </a:pPr>
            <a:r>
              <a:rPr lang="en-US" dirty="0">
                <a:solidFill>
                  <a:schemeClr val="dk1"/>
                </a:solidFill>
                <a:latin typeface="Century Gothic" panose="020B0502020202020204" pitchFamily="34" charset="0"/>
              </a:rPr>
              <a:t>Why Spend Time on Teaching the Skill of Question Formulation? </a:t>
            </a:r>
            <a:endParaRPr lang="en-US" dirty="0">
              <a:latin typeface="Century Gothic" panose="020B0502020202020204" pitchFamily="34" charset="0"/>
            </a:endParaRPr>
          </a:p>
          <a:p>
            <a:pPr marL="457200" lvl="0" indent="-406400">
              <a:lnSpc>
                <a:spcPct val="100000"/>
              </a:lnSpc>
              <a:spcBef>
                <a:spcPts val="0"/>
              </a:spcBef>
              <a:spcAft>
                <a:spcPts val="1200"/>
              </a:spcAft>
              <a:buSzPts val="2800"/>
              <a:buFont typeface="Rockwell"/>
              <a:buAutoNum type="arabicParenR"/>
            </a:pPr>
            <a:r>
              <a:rPr lang="en-US" dirty="0">
                <a:solidFill>
                  <a:schemeClr val="dk1"/>
                </a:solidFill>
                <a:latin typeface="Century Gothic" panose="020B0502020202020204" pitchFamily="34" charset="0"/>
              </a:rPr>
              <a:t>Collaborative Learning with the Question Formulation Technique (QFT)</a:t>
            </a:r>
            <a:endParaRPr lang="en-US" dirty="0">
              <a:latin typeface="Century Gothic" panose="020B0502020202020204" pitchFamily="34" charset="0"/>
            </a:endParaRPr>
          </a:p>
          <a:p>
            <a:pPr marL="457200" lvl="0" indent="-406400">
              <a:lnSpc>
                <a:spcPct val="100000"/>
              </a:lnSpc>
              <a:spcBef>
                <a:spcPts val="0"/>
              </a:spcBef>
              <a:spcAft>
                <a:spcPts val="1200"/>
              </a:spcAft>
              <a:buSzPts val="2800"/>
              <a:buFont typeface="Rockwell"/>
              <a:buAutoNum type="arabicParenR"/>
            </a:pPr>
            <a:r>
              <a:rPr lang="en-US" dirty="0">
                <a:solidFill>
                  <a:schemeClr val="dk1"/>
                </a:solidFill>
                <a:latin typeface="Century Gothic" panose="020B0502020202020204" pitchFamily="34" charset="0"/>
              </a:rPr>
              <a:t>Explore Real Classroom Examples &amp; Applications</a:t>
            </a:r>
            <a:endParaRPr lang="en-US" dirty="0">
              <a:latin typeface="Century Gothic" panose="020B0502020202020204" pitchFamily="34" charset="0"/>
            </a:endParaRPr>
          </a:p>
          <a:p>
            <a:pPr marL="457200" indent="-406400">
              <a:lnSpc>
                <a:spcPct val="100000"/>
              </a:lnSpc>
              <a:spcBef>
                <a:spcPts val="0"/>
              </a:spcBef>
              <a:spcAft>
                <a:spcPts val="1200"/>
              </a:spcAft>
              <a:buSzPts val="2800"/>
              <a:buFont typeface="Rockwell"/>
              <a:buAutoNum type="arabicParenR"/>
            </a:pPr>
            <a:r>
              <a:rPr lang="en-US" b="1" dirty="0">
                <a:latin typeface="Century Gothic" panose="020B0502020202020204" pitchFamily="34" charset="0"/>
              </a:rPr>
              <a:t>Begin Planning Your Own QFT Lesson </a:t>
            </a:r>
          </a:p>
          <a:p>
            <a:pPr marL="457200" indent="-406400">
              <a:lnSpc>
                <a:spcPct val="100000"/>
              </a:lnSpc>
              <a:spcBef>
                <a:spcPts val="0"/>
              </a:spcBef>
              <a:spcAft>
                <a:spcPts val="1200"/>
              </a:spcAft>
              <a:buSzPts val="2800"/>
              <a:buFont typeface="Rockwell"/>
              <a:buAutoNum type="arabicParenR"/>
            </a:pPr>
            <a:r>
              <a:rPr lang="en-US" dirty="0">
                <a:solidFill>
                  <a:schemeClr val="dk1"/>
                </a:solidFill>
                <a:latin typeface="Century Gothic" panose="020B0502020202020204" pitchFamily="34" charset="0"/>
              </a:rPr>
              <a:t>Why is Question Formulation Important Now?</a:t>
            </a:r>
          </a:p>
          <a:p>
            <a:pPr marL="457200" lvl="0" indent="-406400">
              <a:lnSpc>
                <a:spcPct val="100000"/>
              </a:lnSpc>
              <a:spcBef>
                <a:spcPts val="0"/>
              </a:spcBef>
              <a:spcAft>
                <a:spcPts val="1200"/>
              </a:spcAft>
              <a:buSzPts val="2800"/>
              <a:buFont typeface="Rockwell"/>
              <a:buAutoNum type="arabicParenR"/>
            </a:pPr>
            <a:r>
              <a:rPr lang="en-US" dirty="0">
                <a:solidFill>
                  <a:schemeClr val="dk1"/>
                </a:solidFill>
                <a:latin typeface="Century Gothic" panose="020B0502020202020204" pitchFamily="34" charset="0"/>
              </a:rPr>
              <a:t>Closing Thoughts and Preparing for Day 2</a:t>
            </a:r>
          </a:p>
          <a:p>
            <a:pPr marL="0" indent="0">
              <a:buNone/>
              <a:defRPr/>
            </a:pPr>
            <a:endParaRPr lang="en-US" sz="3200" dirty="0">
              <a:latin typeface="Century Gothic" panose="020B0502020202020204" pitchFamily="34" charset="0"/>
            </a:endParaRPr>
          </a:p>
        </p:txBody>
      </p:sp>
    </p:spTree>
    <p:extLst>
      <p:ext uri="{BB962C8B-B14F-4D97-AF65-F5344CB8AC3E}">
        <p14:creationId xmlns:p14="http://schemas.microsoft.com/office/powerpoint/2010/main" val="340729108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5" name="Content Placeholder 2"/>
          <p:cNvSpPr>
            <a:spLocks noGrp="1"/>
          </p:cNvSpPr>
          <p:nvPr>
            <p:ph type="body" sz="half" idx="4294967295"/>
          </p:nvPr>
        </p:nvSpPr>
        <p:spPr>
          <a:xfrm>
            <a:off x="728522" y="5141706"/>
            <a:ext cx="10933735" cy="1163723"/>
          </a:xfrm>
        </p:spPr>
        <p:txBody>
          <a:bodyPr>
            <a:noAutofit/>
          </a:bodyPr>
          <a:lstStyle/>
          <a:p>
            <a:pPr marL="0" indent="0">
              <a:buNone/>
            </a:pPr>
            <a:r>
              <a:rPr lang="en-US" altLang="en-US" sz="4400" dirty="0">
                <a:solidFill>
                  <a:schemeClr val="accent1"/>
                </a:solidFill>
                <a:latin typeface="Century Gothic" panose="020B0502020202020204" pitchFamily="34" charset="0"/>
              </a:rPr>
              <a:t>Introduction to QFT Lesson Planning</a:t>
            </a:r>
            <a:endParaRPr lang="en-US" altLang="en-US" sz="4400" dirty="0">
              <a:solidFill>
                <a:schemeClr val="tx2"/>
              </a:solidFill>
              <a:latin typeface="Century Gothic" panose="020B0502020202020204" pitchFamily="34" charset="0"/>
            </a:endParaRPr>
          </a:p>
        </p:txBody>
      </p:sp>
      <p:cxnSp>
        <p:nvCxnSpPr>
          <p:cNvPr id="5" name="Straight Connector 4"/>
          <p:cNvCxnSpPr/>
          <p:nvPr/>
        </p:nvCxnSpPr>
        <p:spPr>
          <a:xfrm>
            <a:off x="728522" y="5977988"/>
            <a:ext cx="10625278"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B51436B1-B387-FE4B-A137-DB9C6A82EF83}"/>
              </a:ext>
            </a:extLst>
          </p:cNvPr>
          <p:cNvPicPr>
            <a:picLocks noChangeAspect="1"/>
          </p:cNvPicPr>
          <p:nvPr/>
        </p:nvPicPr>
        <p:blipFill>
          <a:blip r:embed="rId3"/>
          <a:stretch>
            <a:fillRect/>
          </a:stretch>
        </p:blipFill>
        <p:spPr>
          <a:xfrm>
            <a:off x="3513286" y="678806"/>
            <a:ext cx="2909813" cy="3713086"/>
          </a:xfrm>
          <a:prstGeom prst="rect">
            <a:avLst/>
          </a:prstGeom>
        </p:spPr>
      </p:pic>
    </p:spTree>
    <p:custDataLst>
      <p:tags r:id="rId1"/>
    </p:custDataLst>
    <p:extLst>
      <p:ext uri="{BB962C8B-B14F-4D97-AF65-F5344CB8AC3E}">
        <p14:creationId xmlns:p14="http://schemas.microsoft.com/office/powerpoint/2010/main" val="358917752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0783C5-3DDF-4444-8DE4-6AB3A4926AAF}"/>
              </a:ext>
            </a:extLst>
          </p:cNvPr>
          <p:cNvSpPr>
            <a:spLocks noGrp="1"/>
          </p:cNvSpPr>
          <p:nvPr>
            <p:ph type="title"/>
          </p:nvPr>
        </p:nvSpPr>
        <p:spPr>
          <a:xfrm>
            <a:off x="675343" y="5257800"/>
            <a:ext cx="8254876" cy="833718"/>
          </a:xfrm>
        </p:spPr>
        <p:txBody>
          <a:bodyPr>
            <a:normAutofit/>
          </a:bodyPr>
          <a:lstStyle/>
          <a:p>
            <a:r>
              <a:rPr lang="en-US" sz="3600" dirty="0">
                <a:latin typeface="Century Gothic" panose="020B0502020202020204" pitchFamily="34" charset="0"/>
              </a:rPr>
              <a:t>1. Identify your objectives </a:t>
            </a:r>
          </a:p>
        </p:txBody>
      </p:sp>
      <p:cxnSp>
        <p:nvCxnSpPr>
          <p:cNvPr id="9" name="Straight Connector 8">
            <a:extLst>
              <a:ext uri="{FF2B5EF4-FFF2-40B4-BE49-F238E27FC236}">
                <a16:creationId xmlns:a16="http://schemas.microsoft.com/office/drawing/2014/main" id="{8D77DD58-9814-174A-B672-C4D19487B75D}"/>
              </a:ext>
            </a:extLst>
          </p:cNvPr>
          <p:cNvCxnSpPr/>
          <p:nvPr/>
        </p:nvCxnSpPr>
        <p:spPr>
          <a:xfrm>
            <a:off x="675343" y="6333972"/>
            <a:ext cx="10625278"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5C95C55-EE87-E64B-9028-3ACA35E4EF01}"/>
              </a:ext>
            </a:extLst>
          </p:cNvPr>
          <p:cNvCxnSpPr/>
          <p:nvPr/>
        </p:nvCxnSpPr>
        <p:spPr>
          <a:xfrm>
            <a:off x="675343" y="5232536"/>
            <a:ext cx="10625278"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4E678782-A175-8B4F-BF92-55821422E9B8}"/>
              </a:ext>
            </a:extLst>
          </p:cNvPr>
          <p:cNvPicPr>
            <a:picLocks noChangeAspect="1"/>
          </p:cNvPicPr>
          <p:nvPr/>
        </p:nvPicPr>
        <p:blipFill rotWithShape="1">
          <a:blip r:embed="rId2"/>
          <a:srcRect l="1287" t="1238" b="1637"/>
          <a:stretch/>
        </p:blipFill>
        <p:spPr>
          <a:xfrm>
            <a:off x="3523129" y="342109"/>
            <a:ext cx="3652924" cy="4647973"/>
          </a:xfrm>
          <a:prstGeom prst="rect">
            <a:avLst/>
          </a:prstGeom>
          <a:ln w="15875">
            <a:solidFill>
              <a:schemeClr val="tx1"/>
            </a:solidFill>
          </a:ln>
        </p:spPr>
      </p:pic>
    </p:spTree>
    <p:extLst>
      <p:ext uri="{BB962C8B-B14F-4D97-AF65-F5344CB8AC3E}">
        <p14:creationId xmlns:p14="http://schemas.microsoft.com/office/powerpoint/2010/main" val="289213617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latin typeface="Century Gothic" panose="020B0502020202020204" pitchFamily="34" charset="0"/>
              </a:rPr>
              <a:t>Finding the Scale that Works for You</a:t>
            </a:r>
          </a:p>
        </p:txBody>
      </p:sp>
      <p:sp>
        <p:nvSpPr>
          <p:cNvPr id="5" name="Left-Right Arrow 4"/>
          <p:cNvSpPr/>
          <p:nvPr/>
        </p:nvSpPr>
        <p:spPr>
          <a:xfrm>
            <a:off x="838200" y="3576577"/>
            <a:ext cx="10377668" cy="532436"/>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487924" y="2455961"/>
            <a:ext cx="1611082" cy="707886"/>
          </a:xfrm>
          <a:prstGeom prst="rect">
            <a:avLst/>
          </a:prstGeom>
          <a:noFill/>
        </p:spPr>
        <p:txBody>
          <a:bodyPr wrap="square" rtlCol="0">
            <a:spAutoFit/>
          </a:bodyPr>
          <a:lstStyle/>
          <a:p>
            <a:pPr algn="ctr"/>
            <a:r>
              <a:rPr lang="en-US" sz="2000" dirty="0">
                <a:latin typeface="Century Gothic" panose="020B0502020202020204" pitchFamily="34" charset="0"/>
              </a:rPr>
              <a:t>5 minute </a:t>
            </a:r>
          </a:p>
          <a:p>
            <a:pPr algn="ctr"/>
            <a:r>
              <a:rPr lang="en-US" sz="2000" dirty="0">
                <a:latin typeface="Century Gothic" panose="020B0502020202020204" pitchFamily="34" charset="0"/>
              </a:rPr>
              <a:t>“Do Now”</a:t>
            </a:r>
          </a:p>
        </p:txBody>
      </p:sp>
      <p:sp>
        <p:nvSpPr>
          <p:cNvPr id="7" name="TextBox 6"/>
          <p:cNvSpPr txBox="1"/>
          <p:nvPr/>
        </p:nvSpPr>
        <p:spPr>
          <a:xfrm>
            <a:off x="3647292" y="2584479"/>
            <a:ext cx="1925979" cy="707886"/>
          </a:xfrm>
          <a:prstGeom prst="rect">
            <a:avLst/>
          </a:prstGeom>
          <a:noFill/>
        </p:spPr>
        <p:txBody>
          <a:bodyPr wrap="square" rtlCol="0">
            <a:spAutoFit/>
          </a:bodyPr>
          <a:lstStyle/>
          <a:p>
            <a:r>
              <a:rPr lang="en-US" sz="2000" dirty="0">
                <a:latin typeface="Century Gothic" panose="020B0502020202020204" pitchFamily="34" charset="0"/>
              </a:rPr>
              <a:t>50-minute class activity</a:t>
            </a:r>
          </a:p>
        </p:txBody>
      </p:sp>
      <p:sp>
        <p:nvSpPr>
          <p:cNvPr id="8" name="TextBox 7"/>
          <p:cNvSpPr txBox="1"/>
          <p:nvPr/>
        </p:nvSpPr>
        <p:spPr>
          <a:xfrm>
            <a:off x="9011186" y="2136864"/>
            <a:ext cx="2742214" cy="1015663"/>
          </a:xfrm>
          <a:prstGeom prst="rect">
            <a:avLst/>
          </a:prstGeom>
          <a:noFill/>
        </p:spPr>
        <p:txBody>
          <a:bodyPr wrap="square" rtlCol="0">
            <a:spAutoFit/>
          </a:bodyPr>
          <a:lstStyle/>
          <a:p>
            <a:r>
              <a:rPr lang="en-US" sz="2000" dirty="0">
                <a:latin typeface="Century Gothic" panose="020B0502020202020204" pitchFamily="34" charset="0"/>
              </a:rPr>
              <a:t>Large scale, weeks- long civic action project or PBL unit</a:t>
            </a:r>
          </a:p>
        </p:txBody>
      </p:sp>
      <p:sp>
        <p:nvSpPr>
          <p:cNvPr id="9" name="TextBox 8"/>
          <p:cNvSpPr txBox="1"/>
          <p:nvPr/>
        </p:nvSpPr>
        <p:spPr>
          <a:xfrm>
            <a:off x="7459229" y="4230090"/>
            <a:ext cx="2702378" cy="1631216"/>
          </a:xfrm>
          <a:prstGeom prst="rect">
            <a:avLst/>
          </a:prstGeom>
          <a:noFill/>
        </p:spPr>
        <p:txBody>
          <a:bodyPr wrap="square" rtlCol="0">
            <a:spAutoFit/>
          </a:bodyPr>
          <a:lstStyle/>
          <a:p>
            <a:r>
              <a:rPr lang="en-US" sz="2000" dirty="0">
                <a:latin typeface="Century Gothic" panose="020B0502020202020204" pitchFamily="34" charset="0"/>
              </a:rPr>
              <a:t>Students generate unit-long essential questions that are answered over course of unit</a:t>
            </a:r>
          </a:p>
        </p:txBody>
      </p:sp>
      <p:sp>
        <p:nvSpPr>
          <p:cNvPr id="10" name="TextBox 9"/>
          <p:cNvSpPr txBox="1"/>
          <p:nvPr/>
        </p:nvSpPr>
        <p:spPr>
          <a:xfrm>
            <a:off x="4840532" y="4172102"/>
            <a:ext cx="1935547" cy="1015663"/>
          </a:xfrm>
          <a:prstGeom prst="rect">
            <a:avLst/>
          </a:prstGeom>
          <a:noFill/>
        </p:spPr>
        <p:txBody>
          <a:bodyPr wrap="square" rtlCol="0">
            <a:spAutoFit/>
          </a:bodyPr>
          <a:lstStyle/>
          <a:p>
            <a:r>
              <a:rPr lang="en-US" sz="2000" dirty="0">
                <a:latin typeface="Century Gothic" panose="020B0502020202020204" pitchFamily="34" charset="0"/>
              </a:rPr>
              <a:t>Student- designed lab investigation</a:t>
            </a:r>
          </a:p>
        </p:txBody>
      </p:sp>
      <p:sp>
        <p:nvSpPr>
          <p:cNvPr id="3" name="TextBox 2"/>
          <p:cNvSpPr txBox="1"/>
          <p:nvPr/>
        </p:nvSpPr>
        <p:spPr>
          <a:xfrm>
            <a:off x="1802845" y="4138257"/>
            <a:ext cx="2001953" cy="1631216"/>
          </a:xfrm>
          <a:prstGeom prst="rect">
            <a:avLst/>
          </a:prstGeom>
          <a:noFill/>
        </p:spPr>
        <p:txBody>
          <a:bodyPr wrap="square" rtlCol="0">
            <a:spAutoFit/>
          </a:bodyPr>
          <a:lstStyle/>
          <a:p>
            <a:r>
              <a:rPr lang="en-US" sz="2000" dirty="0">
                <a:latin typeface="Century Gothic" panose="020B0502020202020204" pitchFamily="34" charset="0"/>
              </a:rPr>
              <a:t>15 minute brainstorm before guest speaker arrives</a:t>
            </a:r>
          </a:p>
        </p:txBody>
      </p:sp>
      <p:sp>
        <p:nvSpPr>
          <p:cNvPr id="4" name="TextBox 3"/>
          <p:cNvSpPr txBox="1"/>
          <p:nvPr/>
        </p:nvSpPr>
        <p:spPr>
          <a:xfrm>
            <a:off x="6290788" y="2491053"/>
            <a:ext cx="2260269" cy="1015663"/>
          </a:xfrm>
          <a:prstGeom prst="rect">
            <a:avLst/>
          </a:prstGeom>
          <a:noFill/>
        </p:spPr>
        <p:txBody>
          <a:bodyPr wrap="square" rtlCol="0">
            <a:spAutoFit/>
          </a:bodyPr>
          <a:lstStyle/>
          <a:p>
            <a:r>
              <a:rPr lang="en-US" sz="2000" dirty="0">
                <a:latin typeface="Century Gothic" panose="020B0502020202020204" pitchFamily="34" charset="0"/>
              </a:rPr>
              <a:t>A multi-day research process</a:t>
            </a:r>
          </a:p>
        </p:txBody>
      </p:sp>
      <p:cxnSp>
        <p:nvCxnSpPr>
          <p:cNvPr id="12" name="Straight Arrow Connector 11"/>
          <p:cNvCxnSpPr/>
          <p:nvPr/>
        </p:nvCxnSpPr>
        <p:spPr>
          <a:xfrm flipH="1">
            <a:off x="4987000" y="1512590"/>
            <a:ext cx="1512910" cy="108308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6574621" y="1344523"/>
            <a:ext cx="3418056" cy="400110"/>
          </a:xfrm>
          <a:prstGeom prst="rect">
            <a:avLst/>
          </a:prstGeom>
          <a:noFill/>
        </p:spPr>
        <p:txBody>
          <a:bodyPr wrap="square" rtlCol="0">
            <a:spAutoFit/>
          </a:bodyPr>
          <a:lstStyle/>
          <a:p>
            <a:r>
              <a:rPr lang="en-US" sz="2000" dirty="0">
                <a:solidFill>
                  <a:schemeClr val="accent1"/>
                </a:solidFill>
                <a:latin typeface="Century Gothic" panose="020B0502020202020204" pitchFamily="34" charset="0"/>
              </a:rPr>
              <a:t>Start here!</a:t>
            </a:r>
          </a:p>
        </p:txBody>
      </p:sp>
    </p:spTree>
    <p:custDataLst>
      <p:tags r:id="rId1"/>
    </p:custDataLst>
    <p:extLst>
      <p:ext uri="{BB962C8B-B14F-4D97-AF65-F5344CB8AC3E}">
        <p14:creationId xmlns:p14="http://schemas.microsoft.com/office/powerpoint/2010/main" val="80146462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itle 1"/>
          <p:cNvSpPr>
            <a:spLocks noGrp="1"/>
          </p:cNvSpPr>
          <p:nvPr>
            <p:ph type="title"/>
          </p:nvPr>
        </p:nvSpPr>
        <p:spPr>
          <a:xfrm>
            <a:off x="853710" y="368946"/>
            <a:ext cx="10515600" cy="1325563"/>
          </a:xfrm>
        </p:spPr>
        <p:txBody>
          <a:bodyPr>
            <a:normAutofit/>
          </a:bodyPr>
          <a:lstStyle/>
          <a:p>
            <a:pPr eaLnBrk="1" hangingPunct="1"/>
            <a:r>
              <a:rPr lang="en-US" sz="4400" b="0" dirty="0">
                <a:latin typeface="Century Gothic" panose="020B0502020202020204" pitchFamily="34" charset="0"/>
                <a:ea typeface="MS PGothic" charset="0"/>
              </a:rPr>
              <a:t>Various Teaching Purposes</a:t>
            </a:r>
            <a:br>
              <a:rPr lang="en-US" sz="3400" dirty="0">
                <a:latin typeface="Century Gothic" panose="020B0502020202020204" pitchFamily="34" charset="0"/>
                <a:ea typeface="MS PGothic" charset="0"/>
              </a:rPr>
            </a:br>
            <a:endParaRPr lang="en-US" sz="3400" dirty="0">
              <a:latin typeface="Century Gothic" panose="020B0502020202020204" pitchFamily="34" charset="0"/>
              <a:ea typeface="MS PGothic" charset="0"/>
            </a:endParaRPr>
          </a:p>
        </p:txBody>
      </p:sp>
      <p:sp>
        <p:nvSpPr>
          <p:cNvPr id="103427" name="Content Placeholder 2"/>
          <p:cNvSpPr>
            <a:spLocks noGrp="1"/>
          </p:cNvSpPr>
          <p:nvPr>
            <p:ph idx="4294967295"/>
          </p:nvPr>
        </p:nvSpPr>
        <p:spPr>
          <a:xfrm>
            <a:off x="1003300" y="1586354"/>
            <a:ext cx="7556500" cy="5127625"/>
          </a:xfrm>
        </p:spPr>
        <p:txBody>
          <a:bodyPr>
            <a:normAutofit lnSpcReduction="10000"/>
          </a:bodyPr>
          <a:lstStyle/>
          <a:p>
            <a:pPr lvl="1">
              <a:lnSpc>
                <a:spcPct val="100000"/>
              </a:lnSpc>
            </a:pPr>
            <a:r>
              <a:rPr lang="en-US" sz="3200" dirty="0">
                <a:latin typeface="Century Gothic" panose="020B0502020202020204" pitchFamily="34" charset="0"/>
                <a:ea typeface="MS PGothic" charset="0"/>
              </a:rPr>
              <a:t> Engagement</a:t>
            </a:r>
          </a:p>
          <a:p>
            <a:pPr marL="400050" lvl="1">
              <a:lnSpc>
                <a:spcPct val="100000"/>
              </a:lnSpc>
            </a:pPr>
            <a:endParaRPr lang="en-US" sz="1000" dirty="0">
              <a:latin typeface="Century Gothic" panose="020B0502020202020204" pitchFamily="34" charset="0"/>
              <a:ea typeface="MS PGothic" charset="0"/>
            </a:endParaRPr>
          </a:p>
          <a:p>
            <a:pPr lvl="1">
              <a:lnSpc>
                <a:spcPct val="100000"/>
              </a:lnSpc>
            </a:pPr>
            <a:r>
              <a:rPr lang="en-US" sz="3200" dirty="0">
                <a:latin typeface="Century Gothic" panose="020B0502020202020204" pitchFamily="34" charset="0"/>
                <a:ea typeface="MS PGothic" charset="0"/>
              </a:rPr>
              <a:t> Research</a:t>
            </a:r>
          </a:p>
          <a:p>
            <a:pPr marL="400050" lvl="1">
              <a:lnSpc>
                <a:spcPct val="100000"/>
              </a:lnSpc>
            </a:pPr>
            <a:endParaRPr lang="en-US" sz="1000" dirty="0">
              <a:latin typeface="Century Gothic" panose="020B0502020202020204" pitchFamily="34" charset="0"/>
              <a:ea typeface="MS PGothic" charset="0"/>
            </a:endParaRPr>
          </a:p>
          <a:p>
            <a:pPr lvl="1">
              <a:lnSpc>
                <a:spcPct val="100000"/>
              </a:lnSpc>
            </a:pPr>
            <a:r>
              <a:rPr lang="en-US" sz="3200" dirty="0">
                <a:latin typeface="Century Gothic" panose="020B0502020202020204" pitchFamily="34" charset="0"/>
                <a:ea typeface="MS PGothic" charset="0"/>
              </a:rPr>
              <a:t> Formative assessment </a:t>
            </a:r>
          </a:p>
          <a:p>
            <a:pPr marL="400050" lvl="1">
              <a:lnSpc>
                <a:spcPct val="100000"/>
              </a:lnSpc>
            </a:pPr>
            <a:endParaRPr lang="en-US" sz="1000" dirty="0">
              <a:latin typeface="Century Gothic" panose="020B0502020202020204" pitchFamily="34" charset="0"/>
              <a:ea typeface="MS PGothic" charset="0"/>
            </a:endParaRPr>
          </a:p>
          <a:p>
            <a:pPr lvl="1">
              <a:lnSpc>
                <a:spcPct val="100000"/>
              </a:lnSpc>
            </a:pPr>
            <a:r>
              <a:rPr lang="en-US" sz="3200" dirty="0">
                <a:latin typeface="Century Gothic" panose="020B0502020202020204" pitchFamily="34" charset="0"/>
                <a:ea typeface="MS PGothic" charset="0"/>
              </a:rPr>
              <a:t> Summative assessment</a:t>
            </a:r>
          </a:p>
          <a:p>
            <a:pPr marL="400050" lvl="1">
              <a:lnSpc>
                <a:spcPct val="100000"/>
              </a:lnSpc>
            </a:pPr>
            <a:endParaRPr lang="en-US" sz="1000" dirty="0">
              <a:latin typeface="Century Gothic" panose="020B0502020202020204" pitchFamily="34" charset="0"/>
              <a:ea typeface="MS PGothic" charset="0"/>
            </a:endParaRPr>
          </a:p>
          <a:p>
            <a:pPr lvl="1">
              <a:lnSpc>
                <a:spcPct val="100000"/>
              </a:lnSpc>
            </a:pPr>
            <a:r>
              <a:rPr lang="en-US" sz="3200" dirty="0">
                <a:latin typeface="Century Gothic" panose="020B0502020202020204" pitchFamily="34" charset="0"/>
                <a:ea typeface="MS PGothic" charset="0"/>
              </a:rPr>
              <a:t> Peer review</a:t>
            </a:r>
          </a:p>
          <a:p>
            <a:pPr marL="400050" lvl="1">
              <a:lnSpc>
                <a:spcPct val="100000"/>
              </a:lnSpc>
            </a:pPr>
            <a:endParaRPr lang="en-US" sz="1000" dirty="0">
              <a:latin typeface="Century Gothic" panose="020B0502020202020204" pitchFamily="34" charset="0"/>
              <a:ea typeface="MS PGothic" charset="0"/>
            </a:endParaRPr>
          </a:p>
          <a:p>
            <a:pPr lvl="1">
              <a:lnSpc>
                <a:spcPct val="100000"/>
              </a:lnSpc>
            </a:pPr>
            <a:r>
              <a:rPr lang="en-US" sz="3200" dirty="0">
                <a:latin typeface="Century Gothic" panose="020B0502020202020204" pitchFamily="34" charset="0"/>
                <a:ea typeface="MS PGothic" charset="0"/>
              </a:rPr>
              <a:t> Skill development</a:t>
            </a:r>
          </a:p>
          <a:p>
            <a:pPr marL="342900" lvl="1" indent="0">
              <a:lnSpc>
                <a:spcPct val="100000"/>
              </a:lnSpc>
              <a:buNone/>
            </a:pPr>
            <a:endParaRPr lang="en-US" sz="800" dirty="0">
              <a:latin typeface="Century Gothic" panose="020B0502020202020204" pitchFamily="34" charset="0"/>
              <a:ea typeface="MS PGothic" charset="0"/>
            </a:endParaRPr>
          </a:p>
          <a:p>
            <a:pPr lvl="1">
              <a:lnSpc>
                <a:spcPct val="100000"/>
              </a:lnSpc>
            </a:pPr>
            <a:r>
              <a:rPr lang="en-US" sz="3200" dirty="0">
                <a:latin typeface="Century Gothic" panose="020B0502020202020204" pitchFamily="34" charset="0"/>
                <a:ea typeface="MS PGothic" charset="0"/>
              </a:rPr>
              <a:t> Problem-solving</a:t>
            </a:r>
          </a:p>
        </p:txBody>
      </p:sp>
      <p:sp>
        <p:nvSpPr>
          <p:cNvPr id="5" name="Rounded Rectangular Callout 4"/>
          <p:cNvSpPr/>
          <p:nvPr/>
        </p:nvSpPr>
        <p:spPr>
          <a:xfrm>
            <a:off x="8112964" y="1773107"/>
            <a:ext cx="3145330" cy="1584595"/>
          </a:xfrm>
          <a:prstGeom prst="wedgeRoundRectCallout">
            <a:avLst/>
          </a:prstGeom>
          <a:ln/>
        </p:spPr>
        <p:style>
          <a:lnRef idx="1">
            <a:schemeClr val="accent1"/>
          </a:lnRef>
          <a:fillRef idx="3">
            <a:schemeClr val="accent1"/>
          </a:fillRef>
          <a:effectRef idx="2">
            <a:schemeClr val="accent1"/>
          </a:effectRef>
          <a:fontRef idx="minor">
            <a:schemeClr val="lt1"/>
          </a:fontRef>
        </p:style>
        <p:txBody>
          <a:bodyPr/>
          <a:lstStyle/>
          <a:p>
            <a:r>
              <a:rPr lang="en-US" sz="2400" dirty="0">
                <a:latin typeface="Century Gothic" panose="020B0502020202020204" pitchFamily="34" charset="0"/>
              </a:rPr>
              <a:t>Is the QFT the right tool for your objective? </a:t>
            </a:r>
          </a:p>
        </p:txBody>
      </p:sp>
      <p:sp>
        <p:nvSpPr>
          <p:cNvPr id="3" name="Oval Callout 2"/>
          <p:cNvSpPr/>
          <p:nvPr/>
        </p:nvSpPr>
        <p:spPr>
          <a:xfrm>
            <a:off x="8007811" y="4111033"/>
            <a:ext cx="3508799" cy="1894089"/>
          </a:xfrm>
          <a:prstGeom prst="wedgeEllipseCallout">
            <a:avLst/>
          </a:prstGeom>
        </p:spPr>
        <p:style>
          <a:lnRef idx="1">
            <a:schemeClr val="accent1"/>
          </a:lnRef>
          <a:fillRef idx="3">
            <a:schemeClr val="accent1"/>
          </a:fillRef>
          <a:effectRef idx="2">
            <a:schemeClr val="accent1"/>
          </a:effectRef>
          <a:fontRef idx="minor">
            <a:schemeClr val="lt1"/>
          </a:fontRef>
        </p:style>
        <p:txBody>
          <a:bodyPr rtlCol="0" anchor="ctr"/>
          <a:lstStyle/>
          <a:p>
            <a:r>
              <a:rPr lang="en-US" sz="2400" dirty="0">
                <a:latin typeface="Century Gothic" panose="020B0502020202020204" pitchFamily="34" charset="0"/>
              </a:rPr>
              <a:t>How will you make use of the questions students ask?</a:t>
            </a:r>
          </a:p>
        </p:txBody>
      </p:sp>
    </p:spTree>
    <p:custDataLst>
      <p:tags r:id="rId1"/>
    </p:custDataLst>
    <p:extLst>
      <p:ext uri="{BB962C8B-B14F-4D97-AF65-F5344CB8AC3E}">
        <p14:creationId xmlns:p14="http://schemas.microsoft.com/office/powerpoint/2010/main" val="3811182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b="0" dirty="0">
                <a:latin typeface="Century Gothic" panose="020B0502020202020204" pitchFamily="34" charset="0"/>
              </a:rPr>
              <a:t>Next Steps? </a:t>
            </a:r>
          </a:p>
        </p:txBody>
      </p:sp>
      <p:sp>
        <p:nvSpPr>
          <p:cNvPr id="37" name="TextBox 36"/>
          <p:cNvSpPr txBox="1"/>
          <p:nvPr/>
        </p:nvSpPr>
        <p:spPr>
          <a:xfrm>
            <a:off x="4805523" y="3063632"/>
            <a:ext cx="3151163" cy="369332"/>
          </a:xfrm>
          <a:prstGeom prst="rect">
            <a:avLst/>
          </a:prstGeom>
          <a:noFill/>
        </p:spPr>
        <p:txBody>
          <a:bodyPr wrap="square" rtlCol="0">
            <a:spAutoFit/>
          </a:bodyPr>
          <a:lstStyle/>
          <a:p>
            <a:r>
              <a:rPr lang="en-US" dirty="0">
                <a:latin typeface="Century Gothic" panose="020B0502020202020204" pitchFamily="34" charset="0"/>
              </a:rPr>
              <a:t>Homework</a:t>
            </a:r>
          </a:p>
        </p:txBody>
      </p:sp>
      <p:sp>
        <p:nvSpPr>
          <p:cNvPr id="38" name="TextBox 37"/>
          <p:cNvSpPr txBox="1"/>
          <p:nvPr/>
        </p:nvSpPr>
        <p:spPr>
          <a:xfrm>
            <a:off x="5174006" y="1273563"/>
            <a:ext cx="3390314" cy="369332"/>
          </a:xfrm>
          <a:prstGeom prst="rect">
            <a:avLst/>
          </a:prstGeom>
          <a:noFill/>
        </p:spPr>
        <p:txBody>
          <a:bodyPr wrap="square" rtlCol="0">
            <a:spAutoFit/>
          </a:bodyPr>
          <a:lstStyle/>
          <a:p>
            <a:r>
              <a:rPr lang="en-US">
                <a:latin typeface="Century Gothic" panose="020B0502020202020204" pitchFamily="34" charset="0"/>
              </a:rPr>
              <a:t>Debate Prep</a:t>
            </a:r>
          </a:p>
        </p:txBody>
      </p:sp>
      <p:sp>
        <p:nvSpPr>
          <p:cNvPr id="39" name="TextBox 38"/>
          <p:cNvSpPr txBox="1"/>
          <p:nvPr/>
        </p:nvSpPr>
        <p:spPr>
          <a:xfrm>
            <a:off x="4231770" y="2289245"/>
            <a:ext cx="2883877" cy="369332"/>
          </a:xfrm>
          <a:prstGeom prst="rect">
            <a:avLst/>
          </a:prstGeom>
          <a:noFill/>
        </p:spPr>
        <p:txBody>
          <a:bodyPr wrap="square" rtlCol="0">
            <a:spAutoFit/>
          </a:bodyPr>
          <a:lstStyle/>
          <a:p>
            <a:r>
              <a:rPr lang="en-US" dirty="0">
                <a:latin typeface="Century Gothic" panose="020B0502020202020204" pitchFamily="34" charset="0"/>
              </a:rPr>
              <a:t>Research</a:t>
            </a:r>
          </a:p>
        </p:txBody>
      </p:sp>
      <p:sp>
        <p:nvSpPr>
          <p:cNvPr id="40" name="TextBox 39"/>
          <p:cNvSpPr txBox="1"/>
          <p:nvPr/>
        </p:nvSpPr>
        <p:spPr>
          <a:xfrm>
            <a:off x="9017494" y="1380289"/>
            <a:ext cx="2067951" cy="369332"/>
          </a:xfrm>
          <a:prstGeom prst="rect">
            <a:avLst/>
          </a:prstGeom>
          <a:noFill/>
        </p:spPr>
        <p:txBody>
          <a:bodyPr wrap="square" rtlCol="0">
            <a:spAutoFit/>
          </a:bodyPr>
          <a:lstStyle/>
          <a:p>
            <a:r>
              <a:rPr lang="en-US" dirty="0"/>
              <a:t>Paper topic</a:t>
            </a:r>
          </a:p>
        </p:txBody>
      </p:sp>
      <p:sp>
        <p:nvSpPr>
          <p:cNvPr id="41" name="TextBox 40"/>
          <p:cNvSpPr txBox="1"/>
          <p:nvPr/>
        </p:nvSpPr>
        <p:spPr>
          <a:xfrm>
            <a:off x="8248357" y="2303529"/>
            <a:ext cx="2110154" cy="369332"/>
          </a:xfrm>
          <a:prstGeom prst="rect">
            <a:avLst/>
          </a:prstGeom>
          <a:noFill/>
        </p:spPr>
        <p:txBody>
          <a:bodyPr wrap="square" rtlCol="0">
            <a:spAutoFit/>
          </a:bodyPr>
          <a:lstStyle/>
          <a:p>
            <a:r>
              <a:rPr lang="en-US" dirty="0">
                <a:latin typeface="Century Gothic" panose="020B0502020202020204" pitchFamily="34" charset="0"/>
              </a:rPr>
              <a:t>Projects</a:t>
            </a:r>
          </a:p>
        </p:txBody>
      </p:sp>
      <p:sp>
        <p:nvSpPr>
          <p:cNvPr id="42" name="TextBox 41"/>
          <p:cNvSpPr txBox="1"/>
          <p:nvPr/>
        </p:nvSpPr>
        <p:spPr>
          <a:xfrm>
            <a:off x="5884519" y="1782904"/>
            <a:ext cx="2743148" cy="369332"/>
          </a:xfrm>
          <a:prstGeom prst="rect">
            <a:avLst/>
          </a:prstGeom>
          <a:noFill/>
        </p:spPr>
        <p:txBody>
          <a:bodyPr wrap="square" rtlCol="0">
            <a:spAutoFit/>
          </a:bodyPr>
          <a:lstStyle/>
          <a:p>
            <a:r>
              <a:rPr lang="en-US" dirty="0">
                <a:latin typeface="Century Gothic" panose="020B0502020202020204" pitchFamily="34" charset="0"/>
              </a:rPr>
              <a:t>Exit ticket or ”Do Now”</a:t>
            </a:r>
          </a:p>
        </p:txBody>
      </p:sp>
      <p:sp>
        <p:nvSpPr>
          <p:cNvPr id="43" name="TextBox 42"/>
          <p:cNvSpPr txBox="1"/>
          <p:nvPr/>
        </p:nvSpPr>
        <p:spPr>
          <a:xfrm>
            <a:off x="2494507" y="3176749"/>
            <a:ext cx="2293034" cy="369332"/>
          </a:xfrm>
          <a:prstGeom prst="rect">
            <a:avLst/>
          </a:prstGeom>
          <a:noFill/>
        </p:spPr>
        <p:txBody>
          <a:bodyPr wrap="square" rtlCol="0">
            <a:spAutoFit/>
          </a:bodyPr>
          <a:lstStyle/>
          <a:p>
            <a:r>
              <a:rPr lang="en-US" dirty="0">
                <a:latin typeface="Century Gothic" panose="020B0502020202020204" pitchFamily="34" charset="0"/>
              </a:rPr>
              <a:t>Presentations</a:t>
            </a:r>
          </a:p>
        </p:txBody>
      </p:sp>
      <p:sp>
        <p:nvSpPr>
          <p:cNvPr id="44" name="TextBox 43"/>
          <p:cNvSpPr txBox="1"/>
          <p:nvPr/>
        </p:nvSpPr>
        <p:spPr>
          <a:xfrm>
            <a:off x="8986348" y="3144394"/>
            <a:ext cx="2919512" cy="369332"/>
          </a:xfrm>
          <a:prstGeom prst="rect">
            <a:avLst/>
          </a:prstGeom>
          <a:noFill/>
        </p:spPr>
        <p:txBody>
          <a:bodyPr wrap="square" rtlCol="0">
            <a:spAutoFit/>
          </a:bodyPr>
          <a:lstStyle/>
          <a:p>
            <a:r>
              <a:rPr lang="en-US" dirty="0">
                <a:latin typeface="Century Gothic" panose="020B0502020202020204" pitchFamily="34" charset="0"/>
              </a:rPr>
              <a:t>Class discussion prompts</a:t>
            </a:r>
          </a:p>
        </p:txBody>
      </p:sp>
      <p:sp>
        <p:nvSpPr>
          <p:cNvPr id="45" name="TextBox 44"/>
          <p:cNvSpPr txBox="1"/>
          <p:nvPr/>
        </p:nvSpPr>
        <p:spPr>
          <a:xfrm>
            <a:off x="682839" y="2210367"/>
            <a:ext cx="2828070" cy="646331"/>
          </a:xfrm>
          <a:prstGeom prst="rect">
            <a:avLst/>
          </a:prstGeom>
          <a:noFill/>
        </p:spPr>
        <p:txBody>
          <a:bodyPr wrap="square" rtlCol="0">
            <a:spAutoFit/>
          </a:bodyPr>
          <a:lstStyle/>
          <a:p>
            <a:r>
              <a:rPr lang="en-US" dirty="0">
                <a:latin typeface="Century Gothic" panose="020B0502020202020204" pitchFamily="34" charset="0"/>
              </a:rPr>
              <a:t>Hang on walls, </a:t>
            </a:r>
          </a:p>
          <a:p>
            <a:r>
              <a:rPr lang="en-US" dirty="0">
                <a:latin typeface="Century Gothic" panose="020B0502020202020204" pitchFamily="34" charset="0"/>
              </a:rPr>
              <a:t>Check Off as Answered</a:t>
            </a:r>
          </a:p>
        </p:txBody>
      </p:sp>
      <p:sp>
        <p:nvSpPr>
          <p:cNvPr id="46" name="TextBox 45"/>
          <p:cNvSpPr txBox="1"/>
          <p:nvPr/>
        </p:nvSpPr>
        <p:spPr>
          <a:xfrm>
            <a:off x="6381104" y="2708046"/>
            <a:ext cx="2074985" cy="369332"/>
          </a:xfrm>
          <a:prstGeom prst="rect">
            <a:avLst/>
          </a:prstGeom>
          <a:noFill/>
        </p:spPr>
        <p:txBody>
          <a:bodyPr wrap="square" rtlCol="0">
            <a:spAutoFit/>
          </a:bodyPr>
          <a:lstStyle/>
          <a:p>
            <a:r>
              <a:rPr lang="en-US" dirty="0">
                <a:latin typeface="Century Gothic" panose="020B0502020202020204" pitchFamily="34" charset="0"/>
              </a:rPr>
              <a:t>Test Prep</a:t>
            </a:r>
          </a:p>
        </p:txBody>
      </p:sp>
      <p:sp>
        <p:nvSpPr>
          <p:cNvPr id="47" name="TextBox 46"/>
          <p:cNvSpPr txBox="1"/>
          <p:nvPr/>
        </p:nvSpPr>
        <p:spPr>
          <a:xfrm>
            <a:off x="2441296" y="1635923"/>
            <a:ext cx="3084989" cy="369332"/>
          </a:xfrm>
          <a:prstGeom prst="rect">
            <a:avLst/>
          </a:prstGeom>
          <a:noFill/>
        </p:spPr>
        <p:txBody>
          <a:bodyPr wrap="square" rtlCol="0">
            <a:spAutoFit/>
          </a:bodyPr>
          <a:lstStyle/>
          <a:p>
            <a:r>
              <a:rPr lang="en-US" dirty="0">
                <a:latin typeface="Century Gothic" panose="020B0502020202020204" pitchFamily="34" charset="0"/>
              </a:rPr>
              <a:t>Lab work </a:t>
            </a:r>
            <a:r>
              <a:rPr lang="en-US">
                <a:latin typeface="Century Gothic" panose="020B0502020202020204" pitchFamily="34" charset="0"/>
              </a:rPr>
              <a:t>&amp; Experiments</a:t>
            </a:r>
          </a:p>
        </p:txBody>
      </p:sp>
      <p:sp>
        <p:nvSpPr>
          <p:cNvPr id="48" name="TextBox 47"/>
          <p:cNvSpPr txBox="1"/>
          <p:nvPr/>
        </p:nvSpPr>
        <p:spPr>
          <a:xfrm>
            <a:off x="7060475" y="500461"/>
            <a:ext cx="3154912" cy="646331"/>
          </a:xfrm>
          <a:prstGeom prst="rect">
            <a:avLst/>
          </a:prstGeom>
          <a:noFill/>
        </p:spPr>
        <p:txBody>
          <a:bodyPr wrap="square" rtlCol="0">
            <a:spAutoFit/>
          </a:bodyPr>
          <a:lstStyle/>
          <a:p>
            <a:r>
              <a:rPr lang="en-US" dirty="0">
                <a:latin typeface="Century Gothic" panose="020B0502020202020204" pitchFamily="34" charset="0"/>
              </a:rPr>
              <a:t>Pop Quiz or Reading Check</a:t>
            </a:r>
          </a:p>
        </p:txBody>
      </p:sp>
      <p:sp>
        <p:nvSpPr>
          <p:cNvPr id="49" name="TextBox 48"/>
          <p:cNvSpPr txBox="1"/>
          <p:nvPr/>
        </p:nvSpPr>
        <p:spPr>
          <a:xfrm>
            <a:off x="8850555" y="4253980"/>
            <a:ext cx="2859791" cy="369332"/>
          </a:xfrm>
          <a:prstGeom prst="rect">
            <a:avLst/>
          </a:prstGeom>
          <a:noFill/>
        </p:spPr>
        <p:txBody>
          <a:bodyPr wrap="square" rtlCol="0">
            <a:spAutoFit/>
          </a:bodyPr>
          <a:lstStyle/>
          <a:p>
            <a:r>
              <a:rPr lang="en-US" dirty="0">
                <a:latin typeface="Century Gothic" panose="020B0502020202020204" pitchFamily="34" charset="0"/>
              </a:rPr>
              <a:t>Interview an Expert</a:t>
            </a:r>
          </a:p>
        </p:txBody>
      </p:sp>
      <p:sp>
        <p:nvSpPr>
          <p:cNvPr id="50" name="TextBox 49"/>
          <p:cNvSpPr txBox="1"/>
          <p:nvPr/>
        </p:nvSpPr>
        <p:spPr>
          <a:xfrm>
            <a:off x="7195401" y="5034844"/>
            <a:ext cx="2342296" cy="369332"/>
          </a:xfrm>
          <a:prstGeom prst="rect">
            <a:avLst/>
          </a:prstGeom>
          <a:noFill/>
        </p:spPr>
        <p:txBody>
          <a:bodyPr wrap="square" rtlCol="0">
            <a:spAutoFit/>
          </a:bodyPr>
          <a:lstStyle/>
          <a:p>
            <a:r>
              <a:rPr lang="en-US" dirty="0">
                <a:latin typeface="Century Gothic" panose="020B0502020202020204" pitchFamily="34" charset="0"/>
              </a:rPr>
              <a:t>Guest speakers</a:t>
            </a:r>
          </a:p>
        </p:txBody>
      </p:sp>
      <p:sp>
        <p:nvSpPr>
          <p:cNvPr id="51" name="TextBox 50"/>
          <p:cNvSpPr txBox="1"/>
          <p:nvPr/>
        </p:nvSpPr>
        <p:spPr>
          <a:xfrm>
            <a:off x="1829325" y="6060474"/>
            <a:ext cx="2634823" cy="369332"/>
          </a:xfrm>
          <a:prstGeom prst="rect">
            <a:avLst/>
          </a:prstGeom>
          <a:noFill/>
        </p:spPr>
        <p:txBody>
          <a:bodyPr wrap="square" rtlCol="0">
            <a:spAutoFit/>
          </a:bodyPr>
          <a:lstStyle/>
          <a:p>
            <a:r>
              <a:rPr lang="en-US" dirty="0">
                <a:latin typeface="Century Gothic" panose="020B0502020202020204" pitchFamily="34" charset="0"/>
              </a:rPr>
              <a:t>Tailoring Instruction</a:t>
            </a:r>
          </a:p>
        </p:txBody>
      </p:sp>
      <p:sp>
        <p:nvSpPr>
          <p:cNvPr id="52" name="TextBox 51"/>
          <p:cNvSpPr txBox="1"/>
          <p:nvPr/>
        </p:nvSpPr>
        <p:spPr>
          <a:xfrm>
            <a:off x="4006974" y="4542482"/>
            <a:ext cx="3094893" cy="369332"/>
          </a:xfrm>
          <a:prstGeom prst="rect">
            <a:avLst/>
          </a:prstGeom>
          <a:noFill/>
        </p:spPr>
        <p:txBody>
          <a:bodyPr wrap="square" rtlCol="0">
            <a:spAutoFit/>
          </a:bodyPr>
          <a:lstStyle/>
          <a:p>
            <a:r>
              <a:rPr lang="en-US">
                <a:latin typeface="Century Gothic" panose="020B0502020202020204" pitchFamily="34" charset="0"/>
              </a:rPr>
              <a:t>Make Your Own Final Test</a:t>
            </a:r>
          </a:p>
        </p:txBody>
      </p:sp>
      <p:sp>
        <p:nvSpPr>
          <p:cNvPr id="53" name="TextBox 52"/>
          <p:cNvSpPr txBox="1"/>
          <p:nvPr/>
        </p:nvSpPr>
        <p:spPr>
          <a:xfrm>
            <a:off x="3641215" y="5404176"/>
            <a:ext cx="3460652" cy="369332"/>
          </a:xfrm>
          <a:prstGeom prst="rect">
            <a:avLst/>
          </a:prstGeom>
          <a:noFill/>
        </p:spPr>
        <p:txBody>
          <a:bodyPr wrap="square" rtlCol="0">
            <a:spAutoFit/>
          </a:bodyPr>
          <a:lstStyle/>
          <a:p>
            <a:r>
              <a:rPr lang="en-US" dirty="0">
                <a:latin typeface="Century Gothic" panose="020B0502020202020204" pitchFamily="34" charset="0"/>
              </a:rPr>
              <a:t>Close Reading Protocol</a:t>
            </a:r>
          </a:p>
        </p:txBody>
      </p:sp>
      <p:sp>
        <p:nvSpPr>
          <p:cNvPr id="54" name="TextBox 53"/>
          <p:cNvSpPr txBox="1"/>
          <p:nvPr/>
        </p:nvSpPr>
        <p:spPr>
          <a:xfrm>
            <a:off x="4464148" y="6305930"/>
            <a:ext cx="3134662" cy="369332"/>
          </a:xfrm>
          <a:prstGeom prst="rect">
            <a:avLst/>
          </a:prstGeom>
          <a:noFill/>
        </p:spPr>
        <p:txBody>
          <a:bodyPr wrap="square" rtlCol="0">
            <a:spAutoFit/>
          </a:bodyPr>
          <a:lstStyle/>
          <a:p>
            <a:r>
              <a:rPr lang="en-US" dirty="0">
                <a:latin typeface="Century Gothic" panose="020B0502020202020204" pitchFamily="34" charset="0"/>
              </a:rPr>
              <a:t>Service Action Projects</a:t>
            </a:r>
          </a:p>
        </p:txBody>
      </p:sp>
      <p:sp>
        <p:nvSpPr>
          <p:cNvPr id="55" name="TextBox 54"/>
          <p:cNvSpPr txBox="1"/>
          <p:nvPr/>
        </p:nvSpPr>
        <p:spPr>
          <a:xfrm>
            <a:off x="942067" y="3993122"/>
            <a:ext cx="3221501" cy="369332"/>
          </a:xfrm>
          <a:prstGeom prst="rect">
            <a:avLst/>
          </a:prstGeom>
          <a:noFill/>
        </p:spPr>
        <p:txBody>
          <a:bodyPr wrap="square" rtlCol="0">
            <a:spAutoFit/>
          </a:bodyPr>
          <a:lstStyle/>
          <a:p>
            <a:r>
              <a:rPr lang="en-US" dirty="0">
                <a:latin typeface="Century Gothic" panose="020B0502020202020204" pitchFamily="34" charset="0"/>
              </a:rPr>
              <a:t>Socratic Seminar Prompts</a:t>
            </a:r>
          </a:p>
        </p:txBody>
      </p:sp>
      <p:sp>
        <p:nvSpPr>
          <p:cNvPr id="56" name="TextBox 55"/>
          <p:cNvSpPr txBox="1"/>
          <p:nvPr/>
        </p:nvSpPr>
        <p:spPr>
          <a:xfrm>
            <a:off x="5399676" y="3788030"/>
            <a:ext cx="2743148" cy="646331"/>
          </a:xfrm>
          <a:prstGeom prst="rect">
            <a:avLst/>
          </a:prstGeom>
          <a:noFill/>
        </p:spPr>
        <p:txBody>
          <a:bodyPr wrap="square" rtlCol="0">
            <a:spAutoFit/>
          </a:bodyPr>
          <a:lstStyle/>
          <a:p>
            <a:r>
              <a:rPr lang="en-US" dirty="0">
                <a:latin typeface="Century Gothic" panose="020B0502020202020204" pitchFamily="34" charset="0"/>
              </a:rPr>
              <a:t>Student </a:t>
            </a:r>
            <a:r>
              <a:rPr lang="en-US">
                <a:latin typeface="Century Gothic" panose="020B0502020202020204" pitchFamily="34" charset="0"/>
              </a:rPr>
              <a:t>Choice Projects</a:t>
            </a:r>
          </a:p>
        </p:txBody>
      </p:sp>
      <p:sp>
        <p:nvSpPr>
          <p:cNvPr id="57" name="TextBox 56"/>
          <p:cNvSpPr txBox="1"/>
          <p:nvPr/>
        </p:nvSpPr>
        <p:spPr>
          <a:xfrm>
            <a:off x="1347911" y="4989023"/>
            <a:ext cx="2757268" cy="369332"/>
          </a:xfrm>
          <a:prstGeom prst="rect">
            <a:avLst/>
          </a:prstGeom>
          <a:noFill/>
        </p:spPr>
        <p:txBody>
          <a:bodyPr wrap="square" rtlCol="0">
            <a:spAutoFit/>
          </a:bodyPr>
          <a:lstStyle/>
          <a:p>
            <a:r>
              <a:rPr lang="en-US" dirty="0">
                <a:latin typeface="Century Gothic" panose="020B0502020202020204" pitchFamily="34" charset="0"/>
              </a:rPr>
              <a:t>Journal Prompt</a:t>
            </a:r>
          </a:p>
        </p:txBody>
      </p:sp>
      <p:sp>
        <p:nvSpPr>
          <p:cNvPr id="58" name="TextBox 57"/>
          <p:cNvSpPr txBox="1"/>
          <p:nvPr/>
        </p:nvSpPr>
        <p:spPr>
          <a:xfrm>
            <a:off x="8370354" y="5790667"/>
            <a:ext cx="2848708" cy="646331"/>
          </a:xfrm>
          <a:prstGeom prst="rect">
            <a:avLst/>
          </a:prstGeom>
          <a:noFill/>
        </p:spPr>
        <p:txBody>
          <a:bodyPr wrap="square" rtlCol="0">
            <a:spAutoFit/>
          </a:bodyPr>
          <a:lstStyle/>
          <a:p>
            <a:r>
              <a:rPr lang="en-US" dirty="0">
                <a:latin typeface="Century Gothic" panose="020B0502020202020204" pitchFamily="34" charset="0"/>
              </a:rPr>
              <a:t>Year-long or Unit-long Essential Questions</a:t>
            </a:r>
          </a:p>
        </p:txBody>
      </p:sp>
      <p:sp>
        <p:nvSpPr>
          <p:cNvPr id="59" name="TextBox 58"/>
          <p:cNvSpPr txBox="1"/>
          <p:nvPr/>
        </p:nvSpPr>
        <p:spPr>
          <a:xfrm>
            <a:off x="3456166" y="2991885"/>
            <a:ext cx="5150625" cy="1815882"/>
          </a:xfrm>
          <a:prstGeom prst="rect">
            <a:avLst/>
          </a:prstGeom>
          <a:solidFill>
            <a:schemeClr val="accent1"/>
          </a:solidFill>
          <a:ln>
            <a:noFill/>
          </a:ln>
          <a:effectLst>
            <a:glow rad="88900">
              <a:schemeClr val="accent1">
                <a:alpha val="57000"/>
              </a:schemeClr>
            </a:glow>
            <a:outerShdw dist="50800" sx="1000" sy="1000" algn="ctr" rotWithShape="0">
              <a:srgbClr val="000000"/>
            </a:outerShdw>
          </a:effectLst>
        </p:spPr>
        <p:txBody>
          <a:bodyPr wrap="square" rtlCol="0">
            <a:spAutoFit/>
          </a:bodyPr>
          <a:lstStyle/>
          <a:p>
            <a:endParaRPr lang="en-US" sz="1600" dirty="0">
              <a:latin typeface="Century Gothic" panose="020B0502020202020204" pitchFamily="34" charset="0"/>
            </a:endParaRPr>
          </a:p>
          <a:p>
            <a:pPr algn="ctr"/>
            <a:r>
              <a:rPr lang="en-US" sz="3200" dirty="0">
                <a:solidFill>
                  <a:schemeClr val="bg1"/>
                </a:solidFill>
                <a:latin typeface="Century Gothic" panose="020B0502020202020204" pitchFamily="34" charset="0"/>
              </a:rPr>
              <a:t>And sometimes</a:t>
            </a:r>
            <a:r>
              <a:rPr lang="mr-IN" sz="3200" dirty="0">
                <a:solidFill>
                  <a:schemeClr val="bg1"/>
                </a:solidFill>
                <a:latin typeface="Century Gothic" panose="020B0502020202020204" pitchFamily="34" charset="0"/>
              </a:rPr>
              <a:t>…</a:t>
            </a:r>
            <a:endParaRPr lang="en-US" sz="3200" dirty="0">
              <a:solidFill>
                <a:schemeClr val="bg1"/>
              </a:solidFill>
              <a:latin typeface="Century Gothic" panose="020B0502020202020204" pitchFamily="34" charset="0"/>
            </a:endParaRPr>
          </a:p>
          <a:p>
            <a:pPr algn="ctr"/>
            <a:endParaRPr lang="en-US" sz="1600" dirty="0">
              <a:solidFill>
                <a:schemeClr val="bg1"/>
              </a:solidFill>
              <a:latin typeface="Century Gothic" panose="020B0502020202020204" pitchFamily="34" charset="0"/>
            </a:endParaRPr>
          </a:p>
          <a:p>
            <a:pPr algn="ctr"/>
            <a:r>
              <a:rPr lang="en-US" sz="3200" dirty="0">
                <a:solidFill>
                  <a:schemeClr val="bg1"/>
                </a:solidFill>
                <a:latin typeface="Century Gothic" panose="020B0502020202020204" pitchFamily="34" charset="0"/>
              </a:rPr>
              <a:t>Nothing!</a:t>
            </a:r>
          </a:p>
          <a:p>
            <a:endParaRPr lang="en-US" sz="1600" dirty="0">
              <a:latin typeface="Century Gothic" panose="020B0502020202020204" pitchFamily="34" charset="0"/>
            </a:endParaRPr>
          </a:p>
        </p:txBody>
      </p:sp>
    </p:spTree>
    <p:custDataLst>
      <p:tags r:id="rId1"/>
    </p:custDataLst>
    <p:extLst>
      <p:ext uri="{BB962C8B-B14F-4D97-AF65-F5344CB8AC3E}">
        <p14:creationId xmlns:p14="http://schemas.microsoft.com/office/powerpoint/2010/main" val="1875360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5" presetClass="emph" presetSubtype="0" nodeType="clickEffect">
                                  <p:stCondLst>
                                    <p:cond delay="0"/>
                                  </p:stCondLst>
                                  <p:iterate type="lt">
                                    <p:tmAbs val="25"/>
                                  </p:iterate>
                                  <p:childTnLst>
                                    <p:set>
                                      <p:cBhvr override="childStyle">
                                        <p:cTn id="10" dur="indefinite"/>
                                        <p:tgtEl>
                                          <p:spTgt spid="51">
                                            <p:txEl>
                                              <p:pRg st="0" end="0"/>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0783C5-3DDF-4444-8DE4-6AB3A4926AAF}"/>
              </a:ext>
            </a:extLst>
          </p:cNvPr>
          <p:cNvSpPr>
            <a:spLocks noGrp="1"/>
          </p:cNvSpPr>
          <p:nvPr>
            <p:ph type="title"/>
          </p:nvPr>
        </p:nvSpPr>
        <p:spPr>
          <a:xfrm>
            <a:off x="675343" y="5257800"/>
            <a:ext cx="8254876" cy="833718"/>
          </a:xfrm>
        </p:spPr>
        <p:txBody>
          <a:bodyPr>
            <a:normAutofit fontScale="90000"/>
          </a:bodyPr>
          <a:lstStyle/>
          <a:p>
            <a:r>
              <a:rPr lang="en-US" sz="3600" dirty="0">
                <a:latin typeface="Century Gothic" panose="020B0502020202020204" pitchFamily="34" charset="0"/>
              </a:rPr>
              <a:t>2. Design a Question Focus (</a:t>
            </a:r>
            <a:r>
              <a:rPr lang="en-US" sz="3600" dirty="0" err="1">
                <a:latin typeface="Century Gothic" panose="020B0502020202020204" pitchFamily="34" charset="0"/>
              </a:rPr>
              <a:t>QFocus</a:t>
            </a:r>
            <a:r>
              <a:rPr lang="en-US" sz="3600" dirty="0">
                <a:latin typeface="Century Gothic" panose="020B0502020202020204" pitchFamily="34" charset="0"/>
              </a:rPr>
              <a:t>)</a:t>
            </a:r>
          </a:p>
        </p:txBody>
      </p:sp>
      <p:cxnSp>
        <p:nvCxnSpPr>
          <p:cNvPr id="9" name="Straight Connector 8">
            <a:extLst>
              <a:ext uri="{FF2B5EF4-FFF2-40B4-BE49-F238E27FC236}">
                <a16:creationId xmlns:a16="http://schemas.microsoft.com/office/drawing/2014/main" id="{8D77DD58-9814-174A-B672-C4D19487B75D}"/>
              </a:ext>
            </a:extLst>
          </p:cNvPr>
          <p:cNvCxnSpPr/>
          <p:nvPr/>
        </p:nvCxnSpPr>
        <p:spPr>
          <a:xfrm>
            <a:off x="675343" y="6333972"/>
            <a:ext cx="10625278"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5C95C55-EE87-E64B-9028-3ACA35E4EF01}"/>
              </a:ext>
            </a:extLst>
          </p:cNvPr>
          <p:cNvCxnSpPr/>
          <p:nvPr/>
        </p:nvCxnSpPr>
        <p:spPr>
          <a:xfrm>
            <a:off x="675343" y="5232536"/>
            <a:ext cx="10625278"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C27CEE74-F646-E448-BC00-CE95988FD551}"/>
              </a:ext>
            </a:extLst>
          </p:cNvPr>
          <p:cNvPicPr>
            <a:picLocks noChangeAspect="1"/>
          </p:cNvPicPr>
          <p:nvPr/>
        </p:nvPicPr>
        <p:blipFill rotWithShape="1">
          <a:blip r:embed="rId2"/>
          <a:srcRect l="1287" t="1238" b="1637"/>
          <a:stretch/>
        </p:blipFill>
        <p:spPr>
          <a:xfrm>
            <a:off x="3523129" y="342109"/>
            <a:ext cx="3652924" cy="4647973"/>
          </a:xfrm>
          <a:prstGeom prst="rect">
            <a:avLst/>
          </a:prstGeom>
          <a:ln w="15875">
            <a:solidFill>
              <a:schemeClr val="tx1"/>
            </a:solidFill>
          </a:ln>
        </p:spPr>
      </p:pic>
    </p:spTree>
    <p:extLst>
      <p:ext uri="{BB962C8B-B14F-4D97-AF65-F5344CB8AC3E}">
        <p14:creationId xmlns:p14="http://schemas.microsoft.com/office/powerpoint/2010/main" val="25973817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p:cNvSpPr>
            <a:spLocks noGrp="1"/>
          </p:cNvSpPr>
          <p:nvPr>
            <p:ph type="title"/>
          </p:nvPr>
        </p:nvSpPr>
        <p:spPr/>
        <p:txBody>
          <a:bodyPr>
            <a:noAutofit/>
          </a:bodyPr>
          <a:lstStyle/>
          <a:p>
            <a:r>
              <a:rPr lang="en-US" altLang="en-US" dirty="0">
                <a:latin typeface="Century Gothic" panose="020B0502020202020204" pitchFamily="34" charset="0"/>
              </a:rPr>
              <a:t>Today’s Agenda</a:t>
            </a:r>
          </a:p>
        </p:txBody>
      </p:sp>
      <p:sp>
        <p:nvSpPr>
          <p:cNvPr id="3" name="Content Placeholder 2"/>
          <p:cNvSpPr>
            <a:spLocks noGrp="1"/>
          </p:cNvSpPr>
          <p:nvPr>
            <p:ph idx="1"/>
          </p:nvPr>
        </p:nvSpPr>
        <p:spPr>
          <a:xfrm>
            <a:off x="838203" y="1398343"/>
            <a:ext cx="10755087" cy="4479944"/>
          </a:xfrm>
        </p:spPr>
        <p:txBody>
          <a:bodyPr>
            <a:noAutofit/>
          </a:bodyPr>
          <a:lstStyle/>
          <a:p>
            <a:pPr marL="457200" lvl="0" indent="-406400">
              <a:lnSpc>
                <a:spcPct val="100000"/>
              </a:lnSpc>
              <a:spcBef>
                <a:spcPts val="0"/>
              </a:spcBef>
              <a:spcAft>
                <a:spcPts val="1200"/>
              </a:spcAft>
              <a:buSzPts val="2800"/>
              <a:buFont typeface="Rockwell"/>
              <a:buAutoNum type="arabicParenR"/>
            </a:pPr>
            <a:r>
              <a:rPr lang="en-US" dirty="0">
                <a:solidFill>
                  <a:schemeClr val="dk1"/>
                </a:solidFill>
                <a:latin typeface="Century Gothic" panose="020B0502020202020204" pitchFamily="34" charset="0"/>
              </a:rPr>
              <a:t>Welcome &amp; Community Building</a:t>
            </a:r>
          </a:p>
          <a:p>
            <a:pPr marL="457200" lvl="0" indent="-406400">
              <a:lnSpc>
                <a:spcPct val="100000"/>
              </a:lnSpc>
              <a:spcBef>
                <a:spcPts val="0"/>
              </a:spcBef>
              <a:spcAft>
                <a:spcPts val="1200"/>
              </a:spcAft>
              <a:buSzPts val="2800"/>
              <a:buFont typeface="Rockwell"/>
              <a:buAutoNum type="arabicParenR"/>
            </a:pPr>
            <a:r>
              <a:rPr lang="en-US" b="1" dirty="0">
                <a:solidFill>
                  <a:schemeClr val="dk1"/>
                </a:solidFill>
                <a:latin typeface="Century Gothic" panose="020B0502020202020204" pitchFamily="34" charset="0"/>
              </a:rPr>
              <a:t>Why Spend Time on Teaching the Skill of Question Formulation? </a:t>
            </a:r>
            <a:endParaRPr lang="en-US" b="1" dirty="0">
              <a:latin typeface="Century Gothic" panose="020B0502020202020204" pitchFamily="34" charset="0"/>
            </a:endParaRPr>
          </a:p>
          <a:p>
            <a:pPr marL="457200" lvl="0" indent="-406400">
              <a:lnSpc>
                <a:spcPct val="100000"/>
              </a:lnSpc>
              <a:spcBef>
                <a:spcPts val="0"/>
              </a:spcBef>
              <a:spcAft>
                <a:spcPts val="1200"/>
              </a:spcAft>
              <a:buSzPts val="2800"/>
              <a:buFont typeface="Rockwell"/>
              <a:buAutoNum type="arabicParenR"/>
            </a:pPr>
            <a:r>
              <a:rPr lang="en-US" dirty="0">
                <a:solidFill>
                  <a:schemeClr val="dk1"/>
                </a:solidFill>
                <a:latin typeface="Century Gothic" panose="020B0502020202020204" pitchFamily="34" charset="0"/>
              </a:rPr>
              <a:t>Collaborative Learning with the Question Formulation Technique (QFT)</a:t>
            </a:r>
            <a:endParaRPr lang="en-US" dirty="0">
              <a:latin typeface="Century Gothic" panose="020B0502020202020204" pitchFamily="34" charset="0"/>
            </a:endParaRPr>
          </a:p>
          <a:p>
            <a:pPr marL="457200" lvl="0" indent="-406400">
              <a:lnSpc>
                <a:spcPct val="100000"/>
              </a:lnSpc>
              <a:spcBef>
                <a:spcPts val="0"/>
              </a:spcBef>
              <a:spcAft>
                <a:spcPts val="1200"/>
              </a:spcAft>
              <a:buSzPts val="2800"/>
              <a:buFont typeface="Rockwell"/>
              <a:buAutoNum type="arabicParenR"/>
            </a:pPr>
            <a:r>
              <a:rPr lang="en-US" dirty="0">
                <a:solidFill>
                  <a:schemeClr val="dk1"/>
                </a:solidFill>
                <a:latin typeface="Century Gothic" panose="020B0502020202020204" pitchFamily="34" charset="0"/>
              </a:rPr>
              <a:t>Explore Real Classroom Examples &amp; Applications</a:t>
            </a:r>
            <a:endParaRPr lang="en-US" dirty="0">
              <a:latin typeface="Century Gothic" panose="020B0502020202020204" pitchFamily="34" charset="0"/>
            </a:endParaRPr>
          </a:p>
          <a:p>
            <a:pPr marL="457200" indent="-406400">
              <a:lnSpc>
                <a:spcPct val="100000"/>
              </a:lnSpc>
              <a:spcBef>
                <a:spcPts val="0"/>
              </a:spcBef>
              <a:spcAft>
                <a:spcPts val="1200"/>
              </a:spcAft>
              <a:buSzPts val="2800"/>
              <a:buFont typeface="Rockwell"/>
              <a:buAutoNum type="arabicParenR"/>
            </a:pPr>
            <a:r>
              <a:rPr lang="en-US" dirty="0">
                <a:latin typeface="Century Gothic" panose="020B0502020202020204" pitchFamily="34" charset="0"/>
              </a:rPr>
              <a:t>Begin Planning Your Own QFT Lesson </a:t>
            </a:r>
          </a:p>
          <a:p>
            <a:pPr marL="457200" indent="-406400">
              <a:lnSpc>
                <a:spcPct val="100000"/>
              </a:lnSpc>
              <a:spcBef>
                <a:spcPts val="0"/>
              </a:spcBef>
              <a:spcAft>
                <a:spcPts val="1200"/>
              </a:spcAft>
              <a:buSzPts val="2800"/>
              <a:buFont typeface="Rockwell"/>
              <a:buAutoNum type="arabicParenR"/>
            </a:pPr>
            <a:r>
              <a:rPr lang="en-US" dirty="0">
                <a:solidFill>
                  <a:schemeClr val="dk1"/>
                </a:solidFill>
                <a:latin typeface="Century Gothic" panose="020B0502020202020204" pitchFamily="34" charset="0"/>
              </a:rPr>
              <a:t>Why is Question Formulation Important Now?</a:t>
            </a:r>
          </a:p>
          <a:p>
            <a:pPr marL="457200" lvl="0" indent="-406400">
              <a:lnSpc>
                <a:spcPct val="100000"/>
              </a:lnSpc>
              <a:spcBef>
                <a:spcPts val="0"/>
              </a:spcBef>
              <a:spcAft>
                <a:spcPts val="1200"/>
              </a:spcAft>
              <a:buSzPts val="2800"/>
              <a:buFont typeface="Rockwell"/>
              <a:buAutoNum type="arabicParenR"/>
            </a:pPr>
            <a:r>
              <a:rPr lang="en-US" dirty="0">
                <a:solidFill>
                  <a:schemeClr val="dk1"/>
                </a:solidFill>
                <a:latin typeface="Century Gothic" panose="020B0502020202020204" pitchFamily="34" charset="0"/>
              </a:rPr>
              <a:t>Closing Thoughts and Preparing for next time</a:t>
            </a:r>
          </a:p>
          <a:p>
            <a:pPr marL="0" indent="0">
              <a:buNone/>
              <a:defRPr/>
            </a:pPr>
            <a:endParaRPr lang="en-US" sz="3200" dirty="0">
              <a:latin typeface="Century Gothic" panose="020B0502020202020204" pitchFamily="34" charset="0"/>
            </a:endParaRPr>
          </a:p>
        </p:txBody>
      </p:sp>
    </p:spTree>
    <p:extLst>
      <p:ext uri="{BB962C8B-B14F-4D97-AF65-F5344CB8AC3E}">
        <p14:creationId xmlns:p14="http://schemas.microsoft.com/office/powerpoint/2010/main" val="294214029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9374" y="416397"/>
            <a:ext cx="10515600" cy="1325563"/>
          </a:xfrm>
        </p:spPr>
        <p:txBody>
          <a:bodyPr/>
          <a:lstStyle/>
          <a:p>
            <a:r>
              <a:rPr lang="en-US" sz="4000" dirty="0">
                <a:latin typeface="Century Gothic" panose="020B0502020202020204" pitchFamily="34" charset="0"/>
              </a:rPr>
              <a:t>Question Focus (QFocus):</a:t>
            </a:r>
            <a:r>
              <a:rPr lang="en-US" dirty="0">
                <a:latin typeface="Century Gothic" panose="020B0502020202020204" pitchFamily="34" charset="0"/>
              </a:rPr>
              <a:t> </a:t>
            </a:r>
            <a:br>
              <a:rPr lang="en-US" dirty="0">
                <a:latin typeface="Century Gothic" panose="020B0502020202020204" pitchFamily="34" charset="0"/>
              </a:rPr>
            </a:br>
            <a:r>
              <a:rPr lang="en-US" sz="2800" dirty="0">
                <a:latin typeface="Century Gothic" panose="020B0502020202020204" pitchFamily="34" charset="0"/>
              </a:rPr>
              <a:t>A stimulus or prompt for student questions</a:t>
            </a:r>
          </a:p>
        </p:txBody>
      </p:sp>
      <p:sp>
        <p:nvSpPr>
          <p:cNvPr id="3" name="Content Placeholder 2"/>
          <p:cNvSpPr>
            <a:spLocks noGrp="1"/>
          </p:cNvSpPr>
          <p:nvPr>
            <p:ph idx="1"/>
          </p:nvPr>
        </p:nvSpPr>
        <p:spPr>
          <a:xfrm>
            <a:off x="1073469" y="2010515"/>
            <a:ext cx="10515600" cy="4351338"/>
          </a:xfrm>
        </p:spPr>
        <p:txBody>
          <a:bodyPr>
            <a:normAutofit/>
          </a:bodyPr>
          <a:lstStyle/>
          <a:p>
            <a:r>
              <a:rPr lang="en-US" sz="2800" dirty="0">
                <a:latin typeface="Century Gothic" panose="020B0502020202020204" pitchFamily="34" charset="0"/>
              </a:rPr>
              <a:t>A phrase or quotation</a:t>
            </a:r>
          </a:p>
          <a:p>
            <a:r>
              <a:rPr lang="en-US" sz="2800" dirty="0">
                <a:latin typeface="Century Gothic" panose="020B0502020202020204" pitchFamily="34" charset="0"/>
              </a:rPr>
              <a:t>An image or video</a:t>
            </a:r>
          </a:p>
          <a:p>
            <a:r>
              <a:rPr lang="en-US" sz="2800" dirty="0">
                <a:latin typeface="Century Gothic" panose="020B0502020202020204" pitchFamily="34" charset="0"/>
              </a:rPr>
              <a:t>A primary source</a:t>
            </a:r>
          </a:p>
          <a:p>
            <a:r>
              <a:rPr lang="en-US" sz="2800" dirty="0">
                <a:latin typeface="Century Gothic" panose="020B0502020202020204" pitchFamily="34" charset="0"/>
              </a:rPr>
              <a:t>A podcast or speech</a:t>
            </a:r>
          </a:p>
          <a:p>
            <a:r>
              <a:rPr lang="en-US" sz="2800" dirty="0">
                <a:latin typeface="Century Gothic" panose="020B0502020202020204" pitchFamily="34" charset="0"/>
              </a:rPr>
              <a:t>A hands-on experience or experiment</a:t>
            </a:r>
          </a:p>
          <a:p>
            <a:r>
              <a:rPr lang="en-US" sz="2800" dirty="0">
                <a:latin typeface="Century Gothic" panose="020B0502020202020204" pitchFamily="34" charset="0"/>
              </a:rPr>
              <a:t>An equation or data set </a:t>
            </a:r>
          </a:p>
          <a:p>
            <a:pPr marL="0" indent="0">
              <a:buNone/>
            </a:pPr>
            <a:endParaRPr lang="en-US" sz="2800" dirty="0">
              <a:latin typeface="Century Gothic" panose="020B0502020202020204" pitchFamily="34" charset="0"/>
            </a:endParaRPr>
          </a:p>
          <a:p>
            <a:pPr marL="0" indent="0">
              <a:buNone/>
            </a:pPr>
            <a:r>
              <a:rPr lang="en-US" sz="2800" dirty="0">
                <a:solidFill>
                  <a:schemeClr val="tx2"/>
                </a:solidFill>
                <a:latin typeface="Century Gothic" panose="020B0502020202020204" pitchFamily="34" charset="0"/>
              </a:rPr>
              <a:t>The QFocus is </a:t>
            </a:r>
            <a:r>
              <a:rPr lang="en-US" sz="2800" b="1" i="1" dirty="0">
                <a:solidFill>
                  <a:schemeClr val="tx2"/>
                </a:solidFill>
                <a:latin typeface="Century Gothic" panose="020B0502020202020204" pitchFamily="34" charset="0"/>
              </a:rPr>
              <a:t>not</a:t>
            </a:r>
            <a:r>
              <a:rPr lang="en-US" sz="2800" b="1" dirty="0">
                <a:solidFill>
                  <a:schemeClr val="tx2"/>
                </a:solidFill>
                <a:latin typeface="Century Gothic" panose="020B0502020202020204" pitchFamily="34" charset="0"/>
              </a:rPr>
              <a:t> </a:t>
            </a:r>
            <a:r>
              <a:rPr lang="en-US" sz="2800" dirty="0">
                <a:solidFill>
                  <a:schemeClr val="tx2"/>
                </a:solidFill>
                <a:latin typeface="Century Gothic" panose="020B0502020202020204" pitchFamily="34" charset="0"/>
              </a:rPr>
              <a:t>a question!</a:t>
            </a:r>
          </a:p>
          <a:p>
            <a:pPr marL="0" indent="0">
              <a:buNone/>
            </a:pPr>
            <a:endParaRPr lang="en-US" sz="2400" dirty="0">
              <a:latin typeface="Century Gothic" panose="020B0502020202020204" pitchFamily="34" charset="0"/>
            </a:endParaRPr>
          </a:p>
        </p:txBody>
      </p:sp>
    </p:spTree>
    <p:custDataLst>
      <p:tags r:id="rId1"/>
    </p:custDataLst>
    <p:extLst>
      <p:ext uri="{BB962C8B-B14F-4D97-AF65-F5344CB8AC3E}">
        <p14:creationId xmlns:p14="http://schemas.microsoft.com/office/powerpoint/2010/main" val="2636926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Title 1"/>
          <p:cNvSpPr>
            <a:spLocks noGrp="1"/>
          </p:cNvSpPr>
          <p:nvPr>
            <p:ph type="title"/>
          </p:nvPr>
        </p:nvSpPr>
        <p:spPr>
          <a:xfrm>
            <a:off x="883207" y="358647"/>
            <a:ext cx="10515600" cy="1325563"/>
          </a:xfrm>
        </p:spPr>
        <p:txBody>
          <a:bodyPr/>
          <a:lstStyle/>
          <a:p>
            <a:r>
              <a:rPr lang="en-US" sz="4000" b="0" dirty="0">
                <a:latin typeface="Century Gothic" panose="020B0502020202020204" pitchFamily="34" charset="0"/>
                <a:ea typeface="MS PGothic" charset="0"/>
              </a:rPr>
              <a:t>Designing a Question Focus</a:t>
            </a:r>
            <a:br>
              <a:rPr lang="en-US" b="0" dirty="0">
                <a:latin typeface="Century Gothic" panose="020B0502020202020204" pitchFamily="34" charset="0"/>
                <a:ea typeface="MS PGothic" charset="0"/>
              </a:rPr>
            </a:br>
            <a:endParaRPr lang="en-US" sz="2800" b="0" dirty="0">
              <a:latin typeface="Century Gothic" panose="020B0502020202020204" pitchFamily="34" charset="0"/>
              <a:ea typeface="MS PGothic" charset="0"/>
            </a:endParaRPr>
          </a:p>
        </p:txBody>
      </p:sp>
      <p:sp>
        <p:nvSpPr>
          <p:cNvPr id="137219" name="Content Placeholder 2"/>
          <p:cNvSpPr>
            <a:spLocks noGrp="1"/>
          </p:cNvSpPr>
          <p:nvPr>
            <p:ph idx="4294967295"/>
          </p:nvPr>
        </p:nvSpPr>
        <p:spPr>
          <a:xfrm>
            <a:off x="1114147" y="2724151"/>
            <a:ext cx="10053719" cy="3830637"/>
          </a:xfrm>
        </p:spPr>
        <p:txBody>
          <a:bodyPr>
            <a:normAutofit/>
          </a:bodyPr>
          <a:lstStyle/>
          <a:p>
            <a:pPr marL="742950" indent="-742950">
              <a:buFont typeface="Rockwell" charset="0"/>
              <a:buAutoNum type="arabicPeriod"/>
            </a:pPr>
            <a:r>
              <a:rPr lang="en-US" sz="2800" dirty="0">
                <a:solidFill>
                  <a:srgbClr val="000000"/>
                </a:solidFill>
                <a:latin typeface="Century Gothic" panose="020B0502020202020204" pitchFamily="34" charset="0"/>
                <a:ea typeface="MS PGothic" charset="0"/>
              </a:rPr>
              <a:t>Directly tied to lesson’s main idea or objective</a:t>
            </a:r>
          </a:p>
          <a:p>
            <a:pPr marL="742950" indent="-742950">
              <a:buFont typeface="Rockwell" charset="0"/>
              <a:buAutoNum type="arabicPeriod"/>
            </a:pPr>
            <a:r>
              <a:rPr lang="en-US" sz="2800" dirty="0">
                <a:solidFill>
                  <a:srgbClr val="000000"/>
                </a:solidFill>
                <a:latin typeface="Century Gothic" panose="020B0502020202020204" pitchFamily="34" charset="0"/>
                <a:ea typeface="MS PGothic" charset="0"/>
              </a:rPr>
              <a:t>Simple</a:t>
            </a:r>
            <a:r>
              <a:rPr lang="mr-IN" sz="2800" dirty="0">
                <a:solidFill>
                  <a:srgbClr val="000000"/>
                </a:solidFill>
                <a:latin typeface="Century Gothic" panose="020B0502020202020204" pitchFamily="34" charset="0"/>
                <a:ea typeface="MS PGothic" charset="0"/>
              </a:rPr>
              <a:t>…</a:t>
            </a:r>
            <a:r>
              <a:rPr lang="en-US" sz="2800" dirty="0">
                <a:solidFill>
                  <a:srgbClr val="000000"/>
                </a:solidFill>
                <a:latin typeface="Century Gothic" panose="020B0502020202020204" pitchFamily="34" charset="0"/>
                <a:ea typeface="MS PGothic" charset="0"/>
              </a:rPr>
              <a:t>but not too simple</a:t>
            </a:r>
          </a:p>
          <a:p>
            <a:pPr marL="742950" indent="-742950">
              <a:buFont typeface="Rockwell" charset="0"/>
              <a:buAutoNum type="arabicPeriod"/>
            </a:pPr>
            <a:r>
              <a:rPr lang="en-US" sz="2800" dirty="0">
                <a:solidFill>
                  <a:srgbClr val="000000"/>
                </a:solidFill>
                <a:latin typeface="Century Gothic" panose="020B0502020202020204" pitchFamily="34" charset="0"/>
                <a:ea typeface="MS PGothic" charset="0"/>
              </a:rPr>
              <a:t>Interesting or provocative to students</a:t>
            </a:r>
            <a:r>
              <a:rPr lang="mr-IN" sz="2800" dirty="0">
                <a:solidFill>
                  <a:srgbClr val="000000"/>
                </a:solidFill>
                <a:latin typeface="Century Gothic" panose="020B0502020202020204" pitchFamily="34" charset="0"/>
                <a:ea typeface="MS PGothic" charset="0"/>
              </a:rPr>
              <a:t>…</a:t>
            </a:r>
            <a:r>
              <a:rPr lang="en-US" sz="2800" dirty="0">
                <a:solidFill>
                  <a:srgbClr val="000000"/>
                </a:solidFill>
                <a:latin typeface="Century Gothic" panose="020B0502020202020204" pitchFamily="34" charset="0"/>
                <a:ea typeface="MS PGothic" charset="0"/>
              </a:rPr>
              <a:t>but not biased or leading</a:t>
            </a:r>
          </a:p>
          <a:p>
            <a:pPr marL="742950" indent="-742950">
              <a:buFont typeface="Rockwell" charset="0"/>
              <a:buAutoNum type="arabicPeriod"/>
            </a:pPr>
            <a:r>
              <a:rPr lang="en-US" dirty="0">
                <a:solidFill>
                  <a:srgbClr val="000000"/>
                </a:solidFill>
                <a:latin typeface="Century Gothic" panose="020B0502020202020204" pitchFamily="34" charset="0"/>
                <a:ea typeface="MS PGothic" charset="0"/>
              </a:rPr>
              <a:t>Not a question!</a:t>
            </a:r>
            <a:endParaRPr lang="en-US" sz="2800" dirty="0">
              <a:solidFill>
                <a:srgbClr val="000000"/>
              </a:solidFill>
              <a:latin typeface="Century Gothic" panose="020B0502020202020204" pitchFamily="34" charset="0"/>
              <a:ea typeface="MS PGothic" charset="0"/>
            </a:endParaRPr>
          </a:p>
        </p:txBody>
      </p:sp>
      <p:sp>
        <p:nvSpPr>
          <p:cNvPr id="2" name="TextBox 1"/>
          <p:cNvSpPr txBox="1"/>
          <p:nvPr/>
        </p:nvSpPr>
        <p:spPr>
          <a:xfrm>
            <a:off x="883207" y="2163188"/>
            <a:ext cx="6700603" cy="584775"/>
          </a:xfrm>
          <a:prstGeom prst="rect">
            <a:avLst/>
          </a:prstGeom>
          <a:noFill/>
        </p:spPr>
        <p:txBody>
          <a:bodyPr wrap="square" rtlCol="0">
            <a:spAutoFit/>
          </a:bodyPr>
          <a:lstStyle/>
          <a:p>
            <a:r>
              <a:rPr lang="en-US" sz="3200" dirty="0">
                <a:solidFill>
                  <a:schemeClr val="accent1"/>
                </a:solidFill>
                <a:latin typeface="Century Gothic" panose="020B0502020202020204" pitchFamily="34" charset="0"/>
              </a:rPr>
              <a:t>An effective QFocus is:</a:t>
            </a:r>
          </a:p>
        </p:txBody>
      </p:sp>
    </p:spTree>
    <p:custDataLst>
      <p:tags r:id="rId1"/>
    </p:custDataLst>
    <p:extLst>
      <p:ext uri="{BB962C8B-B14F-4D97-AF65-F5344CB8AC3E}">
        <p14:creationId xmlns:p14="http://schemas.microsoft.com/office/powerpoint/2010/main" val="1370028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721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721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iterate type="lt">
                                    <p:tmAbs val="0"/>
                                  </p:iterate>
                                  <p:childTnLst>
                                    <p:set>
                                      <p:cBhvr>
                                        <p:cTn id="14" dur="1" fill="hold">
                                          <p:stCondLst>
                                            <p:cond delay="0"/>
                                          </p:stCondLst>
                                        </p:cTn>
                                        <p:tgtEl>
                                          <p:spTgt spid="13721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iterate type="lt">
                                    <p:tmAbs val="0"/>
                                  </p:iterate>
                                  <p:childTnLst>
                                    <p:set>
                                      <p:cBhvr>
                                        <p:cTn id="18" dur="1" fill="hold">
                                          <p:stCondLst>
                                            <p:cond delay="0"/>
                                          </p:stCondLst>
                                        </p:cTn>
                                        <p:tgtEl>
                                          <p:spTgt spid="13721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5" presetClass="emph" presetSubtype="0" nodeType="clickEffect">
                                  <p:stCondLst>
                                    <p:cond delay="0"/>
                                  </p:stCondLst>
                                  <p:iterate type="lt">
                                    <p:tmAbs val="25"/>
                                  </p:iterate>
                                  <p:childTnLst>
                                    <p:set>
                                      <p:cBhvr override="childStyle">
                                        <p:cTn id="22" dur="indefinite"/>
                                        <p:tgtEl>
                                          <p:spTgt spid="137219">
                                            <p:txEl>
                                              <p:pRg st="2" end="2"/>
                                            </p:txEl>
                                          </p:spTgt>
                                        </p:tgtEl>
                                        <p:attrNameLst>
                                          <p:attrName>style.fontWeight</p:attrName>
                                        </p:attrNameLst>
                                      </p:cBhvr>
                                      <p:to>
                                        <p:strVal val="bold"/>
                                      </p:to>
                                    </p:set>
                                  </p:childTnLst>
                                </p:cTn>
                              </p:par>
                            </p:childTnLst>
                          </p:cTn>
                        </p:par>
                      </p:childTnLst>
                    </p:cTn>
                  </p:par>
                  <p:par>
                    <p:cTn id="23" fill="hold">
                      <p:stCondLst>
                        <p:cond delay="indefinite"/>
                      </p:stCondLst>
                      <p:childTnLst>
                        <p:par>
                          <p:cTn id="24" fill="hold">
                            <p:stCondLst>
                              <p:cond delay="0"/>
                            </p:stCondLst>
                            <p:childTnLst>
                              <p:par>
                                <p:cTn id="25" presetID="15" presetClass="emph" presetSubtype="0" nodeType="clickEffect">
                                  <p:stCondLst>
                                    <p:cond delay="0"/>
                                  </p:stCondLst>
                                  <p:iterate type="lt">
                                    <p:tmAbs val="25"/>
                                  </p:iterate>
                                  <p:childTnLst>
                                    <p:set>
                                      <p:cBhvr override="childStyle">
                                        <p:cTn id="26" dur="indefinite"/>
                                        <p:tgtEl>
                                          <p:spTgt spid="137219">
                                            <p:txEl>
                                              <p:pRg st="3" end="3"/>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r>
              <a:rPr lang="en-US" dirty="0">
                <a:latin typeface="Century Gothic" panose="020B0502020202020204" pitchFamily="34" charset="0"/>
              </a:rPr>
              <a:t>Looking Ahead</a:t>
            </a:r>
          </a:p>
        </p:txBody>
      </p:sp>
      <p:graphicFrame>
        <p:nvGraphicFramePr>
          <p:cNvPr id="6" name="Table 5"/>
          <p:cNvGraphicFramePr>
            <a:graphicFrameLocks noGrp="1"/>
          </p:cNvGraphicFramePr>
          <p:nvPr>
            <p:extLst>
              <p:ext uri="{D42A27DB-BD31-4B8C-83A1-F6EECF244321}">
                <p14:modId xmlns:p14="http://schemas.microsoft.com/office/powerpoint/2010/main" val="3372553329"/>
              </p:ext>
            </p:extLst>
          </p:nvPr>
        </p:nvGraphicFramePr>
        <p:xfrm>
          <a:off x="720436" y="1090080"/>
          <a:ext cx="10633364" cy="5683253"/>
        </p:xfrm>
        <a:graphic>
          <a:graphicData uri="http://schemas.openxmlformats.org/drawingml/2006/table">
            <a:tbl>
              <a:tblPr firstRow="1" bandRow="1">
                <a:tableStyleId>{5C22544A-7EE6-4342-B048-85BDC9FD1C3A}</a:tableStyleId>
              </a:tblPr>
              <a:tblGrid>
                <a:gridCol w="3237202">
                  <a:extLst>
                    <a:ext uri="{9D8B030D-6E8A-4147-A177-3AD203B41FA5}">
                      <a16:colId xmlns:a16="http://schemas.microsoft.com/office/drawing/2014/main" val="2724514338"/>
                    </a:ext>
                  </a:extLst>
                </a:gridCol>
                <a:gridCol w="3696229">
                  <a:extLst>
                    <a:ext uri="{9D8B030D-6E8A-4147-A177-3AD203B41FA5}">
                      <a16:colId xmlns:a16="http://schemas.microsoft.com/office/drawing/2014/main" val="2694540520"/>
                    </a:ext>
                  </a:extLst>
                </a:gridCol>
                <a:gridCol w="3699933">
                  <a:extLst>
                    <a:ext uri="{9D8B030D-6E8A-4147-A177-3AD203B41FA5}">
                      <a16:colId xmlns:a16="http://schemas.microsoft.com/office/drawing/2014/main" val="1518631567"/>
                    </a:ext>
                  </a:extLst>
                </a:gridCol>
              </a:tblGrid>
              <a:tr h="1099707">
                <a:tc>
                  <a:txBody>
                    <a:bodyPr/>
                    <a:lstStyle/>
                    <a:p>
                      <a:pPr algn="ctr"/>
                      <a:r>
                        <a:rPr lang="en-US" sz="3600" dirty="0">
                          <a:latin typeface="Century Gothic" panose="020B0502020202020204" pitchFamily="34" charset="0"/>
                        </a:rPr>
                        <a:t>Date</a:t>
                      </a:r>
                    </a:p>
                  </a:txBody>
                  <a:tcPr anchor="ctr"/>
                </a:tc>
                <a:tc>
                  <a:txBody>
                    <a:bodyPr/>
                    <a:lstStyle/>
                    <a:p>
                      <a:pPr algn="ctr"/>
                      <a:r>
                        <a:rPr lang="en-US" sz="3600" dirty="0">
                          <a:latin typeface="Century Gothic" panose="020B0502020202020204" pitchFamily="34" charset="0"/>
                        </a:rPr>
                        <a:t>Agenda</a:t>
                      </a:r>
                    </a:p>
                  </a:txBody>
                  <a:tcPr anchor="ctr"/>
                </a:tc>
                <a:tc>
                  <a:txBody>
                    <a:bodyPr/>
                    <a:lstStyle/>
                    <a:p>
                      <a:pPr algn="ctr"/>
                      <a:r>
                        <a:rPr lang="en-US" sz="3600" dirty="0">
                          <a:latin typeface="Century Gothic" panose="020B0502020202020204" pitchFamily="34" charset="0"/>
                        </a:rPr>
                        <a:t>Homework</a:t>
                      </a:r>
                    </a:p>
                  </a:txBody>
                  <a:tcPr anchor="ctr"/>
                </a:tc>
                <a:extLst>
                  <a:ext uri="{0D108BD9-81ED-4DB2-BD59-A6C34878D82A}">
                    <a16:rowId xmlns:a16="http://schemas.microsoft.com/office/drawing/2014/main" val="1999120778"/>
                  </a:ext>
                </a:extLst>
              </a:tr>
              <a:tr h="1099707">
                <a:tc>
                  <a:txBody>
                    <a:bodyPr/>
                    <a:lstStyle/>
                    <a:p>
                      <a:r>
                        <a:rPr lang="en-US" sz="2400" dirty="0">
                          <a:latin typeface="Century Gothic" panose="020B0502020202020204" pitchFamily="34" charset="0"/>
                        </a:rPr>
                        <a:t>September 29, 2022</a:t>
                      </a:r>
                    </a:p>
                  </a:txBody>
                  <a:tcPr anchor="ctr"/>
                </a:tc>
                <a:tc>
                  <a:txBody>
                    <a:bodyPr/>
                    <a:lstStyle/>
                    <a:p>
                      <a:r>
                        <a:rPr lang="en-US" sz="2000" b="0" i="0" kern="1200" dirty="0">
                          <a:solidFill>
                            <a:schemeClr val="dk1"/>
                          </a:solidFill>
                          <a:effectLst/>
                          <a:latin typeface="Century Gothic" panose="020B0502020202020204" pitchFamily="34" charset="0"/>
                          <a:ea typeface="+mn-ea"/>
                          <a:cs typeface="+mn-cs"/>
                        </a:rPr>
                        <a:t>The Power of Question Formulation for Lifelong Learning</a:t>
                      </a:r>
                      <a:endParaRPr lang="en-US" sz="2000" b="0" dirty="0">
                        <a:latin typeface="Century Gothic" panose="020B0502020202020204" pitchFamily="34" charset="0"/>
                      </a:endParaRPr>
                    </a:p>
                  </a:txBody>
                  <a:tcPr anchor="ctr"/>
                </a:tc>
                <a:tc>
                  <a:txBody>
                    <a:bodyPr/>
                    <a:lstStyle/>
                    <a:p>
                      <a:r>
                        <a:rPr lang="en-US" sz="2000" dirty="0">
                          <a:latin typeface="Century Gothic" panose="020B0502020202020204" pitchFamily="34" charset="0"/>
                        </a:rPr>
                        <a:t>Complete </a:t>
                      </a:r>
                      <a:r>
                        <a:rPr lang="en-US" sz="2000" dirty="0">
                          <a:latin typeface="Century Gothic" panose="020B0502020202020204" pitchFamily="34" charset="0"/>
                          <a:hlinkClick r:id="rId3"/>
                        </a:rPr>
                        <a:t>the </a:t>
                      </a:r>
                      <a:r>
                        <a:rPr lang="en-US" sz="2000" dirty="0" err="1">
                          <a:latin typeface="Century Gothic" panose="020B0502020202020204" pitchFamily="34" charset="0"/>
                          <a:hlinkClick r:id="rId3"/>
                        </a:rPr>
                        <a:t>QFocus</a:t>
                      </a:r>
                      <a:r>
                        <a:rPr lang="en-US" sz="2000" dirty="0">
                          <a:latin typeface="Century Gothic" panose="020B0502020202020204" pitchFamily="34" charset="0"/>
                          <a:hlinkClick r:id="rId3"/>
                        </a:rPr>
                        <a:t> Design tool</a:t>
                      </a:r>
                      <a:r>
                        <a:rPr lang="en-US" sz="2000" dirty="0">
                          <a:latin typeface="Century Gothic" panose="020B0502020202020204" pitchFamily="34" charset="0"/>
                        </a:rPr>
                        <a:t>—ok if a bit rough! (due 11/10)</a:t>
                      </a:r>
                    </a:p>
                  </a:txBody>
                  <a:tcPr anchor="ctr"/>
                </a:tc>
                <a:extLst>
                  <a:ext uri="{0D108BD9-81ED-4DB2-BD59-A6C34878D82A}">
                    <a16:rowId xmlns:a16="http://schemas.microsoft.com/office/drawing/2014/main" val="3010760040"/>
                  </a:ext>
                </a:extLst>
              </a:tr>
              <a:tr h="1099707">
                <a:tc>
                  <a:txBody>
                    <a:bodyPr/>
                    <a:lstStyle/>
                    <a:p>
                      <a:r>
                        <a:rPr lang="en-US" sz="2400" dirty="0">
                          <a:latin typeface="Century Gothic" panose="020B0502020202020204" pitchFamily="34" charset="0"/>
                        </a:rPr>
                        <a:t>November 10, 2022</a:t>
                      </a:r>
                    </a:p>
                  </a:txBody>
                  <a:tcPr anchor="ctr"/>
                </a:tc>
                <a:tc>
                  <a:txBody>
                    <a:bodyPr/>
                    <a:lstStyle/>
                    <a:p>
                      <a:r>
                        <a:rPr lang="en-US" sz="2000" b="0" i="0" kern="1200" dirty="0">
                          <a:solidFill>
                            <a:schemeClr val="dk1"/>
                          </a:solidFill>
                          <a:effectLst/>
                          <a:latin typeface="Century Gothic" panose="020B0502020202020204" pitchFamily="34" charset="0"/>
                          <a:ea typeface="+mn-ea"/>
                          <a:cs typeface="+mn-cs"/>
                        </a:rPr>
                        <a:t>Designing for Student Questioning in the Classroom</a:t>
                      </a:r>
                      <a:endParaRPr lang="en-US" sz="2000" b="0" dirty="0">
                        <a:latin typeface="Century Gothic" panose="020B0502020202020204" pitchFamily="34" charset="0"/>
                      </a:endParaRPr>
                    </a:p>
                  </a:txBody>
                  <a:tcPr anchor="ctr"/>
                </a:tc>
                <a:tc>
                  <a:txBody>
                    <a:bodyPr/>
                    <a:lstStyle/>
                    <a:p>
                      <a:r>
                        <a:rPr lang="en-US" sz="2000" dirty="0">
                          <a:latin typeface="Century Gothic" panose="020B0502020202020204" pitchFamily="34" charset="0"/>
                        </a:rPr>
                        <a:t>Finish planning QFT lesson Practice facilitating the QFT </a:t>
                      </a:r>
                    </a:p>
                    <a:p>
                      <a:r>
                        <a:rPr lang="en-US" sz="2000" dirty="0">
                          <a:latin typeface="Century Gothic" panose="020B0502020202020204" pitchFamily="34" charset="0"/>
                        </a:rPr>
                        <a:t>(due 1/19)</a:t>
                      </a:r>
                    </a:p>
                  </a:txBody>
                  <a:tcPr anchor="ctr"/>
                </a:tc>
                <a:extLst>
                  <a:ext uri="{0D108BD9-81ED-4DB2-BD59-A6C34878D82A}">
                    <a16:rowId xmlns:a16="http://schemas.microsoft.com/office/drawing/2014/main" val="435785721"/>
                  </a:ext>
                </a:extLst>
              </a:tr>
              <a:tr h="1284425">
                <a:tc>
                  <a:txBody>
                    <a:bodyPr/>
                    <a:lstStyle/>
                    <a:p>
                      <a:r>
                        <a:rPr lang="en-US" sz="2400" dirty="0">
                          <a:latin typeface="Century Gothic" panose="020B0502020202020204" pitchFamily="34" charset="0"/>
                        </a:rPr>
                        <a:t>January 19, 2023</a:t>
                      </a:r>
                    </a:p>
                  </a:txBody>
                  <a:tcPr anchor="ctr"/>
                </a:tc>
                <a:tc>
                  <a:txBody>
                    <a:bodyPr/>
                    <a:lstStyle/>
                    <a:p>
                      <a:r>
                        <a:rPr lang="en-US" sz="2000" b="0" i="0" kern="1200" dirty="0">
                          <a:solidFill>
                            <a:schemeClr val="dk1"/>
                          </a:solidFill>
                          <a:effectLst/>
                          <a:latin typeface="Century Gothic" panose="020B0502020202020204" pitchFamily="34" charset="0"/>
                          <a:ea typeface="+mn-ea"/>
                          <a:cs typeface="+mn-cs"/>
                        </a:rPr>
                        <a:t>Pictures of Practice</a:t>
                      </a:r>
                      <a:endParaRPr lang="en-US" sz="2000" b="0" dirty="0">
                        <a:latin typeface="Century Gothic" panose="020B0502020202020204" pitchFamily="34" charset="0"/>
                      </a:endParaRPr>
                    </a:p>
                  </a:txBody>
                  <a:tcPr anchor="ctr"/>
                </a:tc>
                <a:tc>
                  <a:txBody>
                    <a:bodyPr/>
                    <a:lstStyle/>
                    <a:p>
                      <a:r>
                        <a:rPr lang="en-US" sz="2000" b="0" dirty="0">
                          <a:latin typeface="Century Gothic" panose="020B0502020202020204" pitchFamily="34" charset="0"/>
                        </a:rPr>
                        <a:t>Facilitate the QFT with students in your setting at least once (due April/May)</a:t>
                      </a:r>
                    </a:p>
                  </a:txBody>
                  <a:tcPr anchor="ctr"/>
                </a:tc>
                <a:extLst>
                  <a:ext uri="{0D108BD9-81ED-4DB2-BD59-A6C34878D82A}">
                    <a16:rowId xmlns:a16="http://schemas.microsoft.com/office/drawing/2014/main" val="1207229136"/>
                  </a:ext>
                </a:extLst>
              </a:tr>
              <a:tr h="1099707">
                <a:tc>
                  <a:txBody>
                    <a:bodyPr/>
                    <a:lstStyle/>
                    <a:p>
                      <a:r>
                        <a:rPr lang="en-US" sz="2400" dirty="0">
                          <a:latin typeface="Century Gothic" panose="020B0502020202020204" pitchFamily="34" charset="0"/>
                        </a:rPr>
                        <a:t>April/May  2023 (TBD)</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0" i="0" kern="1200" dirty="0">
                          <a:solidFill>
                            <a:schemeClr val="dk1"/>
                          </a:solidFill>
                          <a:effectLst/>
                          <a:latin typeface="Century Gothic" panose="020B0502020202020204" pitchFamily="34" charset="0"/>
                          <a:ea typeface="+mn-ea"/>
                          <a:cs typeface="+mn-cs"/>
                        </a:rPr>
                        <a:t>Using Student Questions to Drive and Sustain Learning</a:t>
                      </a:r>
                      <a:endParaRPr lang="en-US" sz="2000" b="0" dirty="0">
                        <a:latin typeface="Century Gothic" panose="020B0502020202020204" pitchFamily="34" charset="0"/>
                      </a:endParaRPr>
                    </a:p>
                    <a:p>
                      <a:endParaRPr lang="en-US" sz="2000" b="0" dirty="0">
                        <a:latin typeface="Century Gothic" panose="020B0502020202020204" pitchFamily="34" charset="0"/>
                      </a:endParaRPr>
                    </a:p>
                  </a:txBody>
                  <a:tcPr anchor="ctr"/>
                </a:tc>
                <a:tc>
                  <a:txBody>
                    <a:bodyPr/>
                    <a:lstStyle/>
                    <a:p>
                      <a:endParaRPr lang="en-US" dirty="0"/>
                    </a:p>
                  </a:txBody>
                  <a:tcPr anchor="ctr"/>
                </a:tc>
                <a:extLst>
                  <a:ext uri="{0D108BD9-81ED-4DB2-BD59-A6C34878D82A}">
                    <a16:rowId xmlns:a16="http://schemas.microsoft.com/office/drawing/2014/main" val="1958409753"/>
                  </a:ext>
                </a:extLst>
              </a:tr>
            </a:tbl>
          </a:graphicData>
        </a:graphic>
      </p:graphicFrame>
    </p:spTree>
    <p:extLst>
      <p:ext uri="{BB962C8B-B14F-4D97-AF65-F5344CB8AC3E}">
        <p14:creationId xmlns:p14="http://schemas.microsoft.com/office/powerpoint/2010/main" val="65557699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p:cNvSpPr>
            <a:spLocks noGrp="1"/>
          </p:cNvSpPr>
          <p:nvPr>
            <p:ph type="title"/>
          </p:nvPr>
        </p:nvSpPr>
        <p:spPr/>
        <p:txBody>
          <a:bodyPr>
            <a:noAutofit/>
          </a:bodyPr>
          <a:lstStyle/>
          <a:p>
            <a:r>
              <a:rPr lang="en-US" altLang="en-US" dirty="0">
                <a:latin typeface="Century Gothic" panose="020B0502020202020204" pitchFamily="34" charset="0"/>
              </a:rPr>
              <a:t>Today’s Agenda</a:t>
            </a:r>
          </a:p>
        </p:txBody>
      </p:sp>
      <p:sp>
        <p:nvSpPr>
          <p:cNvPr id="3" name="Content Placeholder 2"/>
          <p:cNvSpPr>
            <a:spLocks noGrp="1"/>
          </p:cNvSpPr>
          <p:nvPr>
            <p:ph idx="1"/>
          </p:nvPr>
        </p:nvSpPr>
        <p:spPr>
          <a:xfrm>
            <a:off x="838203" y="1398343"/>
            <a:ext cx="10755087" cy="4479944"/>
          </a:xfrm>
        </p:spPr>
        <p:txBody>
          <a:bodyPr>
            <a:noAutofit/>
          </a:bodyPr>
          <a:lstStyle/>
          <a:p>
            <a:pPr marL="457200" lvl="0" indent="-406400">
              <a:lnSpc>
                <a:spcPct val="100000"/>
              </a:lnSpc>
              <a:spcBef>
                <a:spcPts val="0"/>
              </a:spcBef>
              <a:spcAft>
                <a:spcPts val="1200"/>
              </a:spcAft>
              <a:buSzPts val="2800"/>
              <a:buFont typeface="Rockwell"/>
              <a:buAutoNum type="arabicParenR"/>
            </a:pPr>
            <a:r>
              <a:rPr lang="en-US" dirty="0">
                <a:solidFill>
                  <a:schemeClr val="dk1"/>
                </a:solidFill>
                <a:latin typeface="Century Gothic" panose="020B0502020202020204" pitchFamily="34" charset="0"/>
              </a:rPr>
              <a:t>Welcome &amp; Community Building</a:t>
            </a:r>
          </a:p>
          <a:p>
            <a:pPr marL="457200" lvl="0" indent="-406400">
              <a:lnSpc>
                <a:spcPct val="100000"/>
              </a:lnSpc>
              <a:spcBef>
                <a:spcPts val="0"/>
              </a:spcBef>
              <a:spcAft>
                <a:spcPts val="1200"/>
              </a:spcAft>
              <a:buSzPts val="2800"/>
              <a:buFont typeface="Rockwell"/>
              <a:buAutoNum type="arabicParenR"/>
            </a:pPr>
            <a:r>
              <a:rPr lang="en-US" dirty="0">
                <a:solidFill>
                  <a:schemeClr val="dk1"/>
                </a:solidFill>
                <a:latin typeface="Century Gothic" panose="020B0502020202020204" pitchFamily="34" charset="0"/>
              </a:rPr>
              <a:t>Why Spend Time on Teaching the Skill of Question Formulation? </a:t>
            </a:r>
            <a:endParaRPr lang="en-US" dirty="0">
              <a:latin typeface="Century Gothic" panose="020B0502020202020204" pitchFamily="34" charset="0"/>
            </a:endParaRPr>
          </a:p>
          <a:p>
            <a:pPr marL="457200" lvl="0" indent="-406400">
              <a:lnSpc>
                <a:spcPct val="100000"/>
              </a:lnSpc>
              <a:spcBef>
                <a:spcPts val="0"/>
              </a:spcBef>
              <a:spcAft>
                <a:spcPts val="1200"/>
              </a:spcAft>
              <a:buSzPts val="2800"/>
              <a:buFont typeface="Rockwell"/>
              <a:buAutoNum type="arabicParenR"/>
            </a:pPr>
            <a:r>
              <a:rPr lang="en-US" dirty="0">
                <a:solidFill>
                  <a:schemeClr val="dk1"/>
                </a:solidFill>
                <a:latin typeface="Century Gothic" panose="020B0502020202020204" pitchFamily="34" charset="0"/>
              </a:rPr>
              <a:t>Collaborative Learning with the Question Formulation Technique (QFT)</a:t>
            </a:r>
            <a:endParaRPr lang="en-US" dirty="0">
              <a:latin typeface="Century Gothic" panose="020B0502020202020204" pitchFamily="34" charset="0"/>
            </a:endParaRPr>
          </a:p>
          <a:p>
            <a:pPr marL="457200" lvl="0" indent="-406400">
              <a:lnSpc>
                <a:spcPct val="100000"/>
              </a:lnSpc>
              <a:spcBef>
                <a:spcPts val="0"/>
              </a:spcBef>
              <a:spcAft>
                <a:spcPts val="1200"/>
              </a:spcAft>
              <a:buSzPts val="2800"/>
              <a:buFont typeface="Rockwell"/>
              <a:buAutoNum type="arabicParenR"/>
            </a:pPr>
            <a:r>
              <a:rPr lang="en-US" dirty="0">
                <a:solidFill>
                  <a:schemeClr val="dk1"/>
                </a:solidFill>
                <a:latin typeface="Century Gothic" panose="020B0502020202020204" pitchFamily="34" charset="0"/>
              </a:rPr>
              <a:t>Explore Real Classroom Examples &amp; Applications</a:t>
            </a:r>
            <a:endParaRPr lang="en-US" dirty="0">
              <a:latin typeface="Century Gothic" panose="020B0502020202020204" pitchFamily="34" charset="0"/>
            </a:endParaRPr>
          </a:p>
          <a:p>
            <a:pPr marL="457200" indent="-406400">
              <a:lnSpc>
                <a:spcPct val="100000"/>
              </a:lnSpc>
              <a:spcBef>
                <a:spcPts val="0"/>
              </a:spcBef>
              <a:spcAft>
                <a:spcPts val="1200"/>
              </a:spcAft>
              <a:buSzPts val="2800"/>
              <a:buFont typeface="Rockwell"/>
              <a:buAutoNum type="arabicParenR"/>
            </a:pPr>
            <a:r>
              <a:rPr lang="en-US" dirty="0">
                <a:latin typeface="Century Gothic" panose="020B0502020202020204" pitchFamily="34" charset="0"/>
              </a:rPr>
              <a:t>Begin Planning Your Own QFT Lesson </a:t>
            </a:r>
          </a:p>
          <a:p>
            <a:pPr marL="457200" indent="-406400">
              <a:lnSpc>
                <a:spcPct val="100000"/>
              </a:lnSpc>
              <a:spcBef>
                <a:spcPts val="0"/>
              </a:spcBef>
              <a:spcAft>
                <a:spcPts val="1200"/>
              </a:spcAft>
              <a:buSzPts val="2800"/>
              <a:buFont typeface="Rockwell"/>
              <a:buAutoNum type="arabicParenR"/>
            </a:pPr>
            <a:r>
              <a:rPr lang="en-US" b="1" dirty="0">
                <a:solidFill>
                  <a:schemeClr val="dk1"/>
                </a:solidFill>
                <a:latin typeface="Century Gothic" panose="020B0502020202020204" pitchFamily="34" charset="0"/>
              </a:rPr>
              <a:t>Why is Question Formulation Important Now?</a:t>
            </a:r>
          </a:p>
          <a:p>
            <a:pPr marL="457200" lvl="0" indent="-406400">
              <a:lnSpc>
                <a:spcPct val="100000"/>
              </a:lnSpc>
              <a:spcBef>
                <a:spcPts val="0"/>
              </a:spcBef>
              <a:spcAft>
                <a:spcPts val="1200"/>
              </a:spcAft>
              <a:buSzPts val="2800"/>
              <a:buFont typeface="Rockwell"/>
              <a:buAutoNum type="arabicParenR"/>
            </a:pPr>
            <a:r>
              <a:rPr lang="en-US" dirty="0">
                <a:solidFill>
                  <a:schemeClr val="dk1"/>
                </a:solidFill>
                <a:latin typeface="Century Gothic" panose="020B0502020202020204" pitchFamily="34" charset="0"/>
              </a:rPr>
              <a:t>Preparing for Day 2</a:t>
            </a:r>
          </a:p>
          <a:p>
            <a:pPr marL="0" indent="0">
              <a:buNone/>
              <a:defRPr/>
            </a:pPr>
            <a:endParaRPr lang="en-US" sz="3200" dirty="0">
              <a:latin typeface="Century Gothic" panose="020B0502020202020204" pitchFamily="34" charset="0"/>
            </a:endParaRPr>
          </a:p>
        </p:txBody>
      </p:sp>
    </p:spTree>
    <p:extLst>
      <p:ext uri="{BB962C8B-B14F-4D97-AF65-F5344CB8AC3E}">
        <p14:creationId xmlns:p14="http://schemas.microsoft.com/office/powerpoint/2010/main" val="15722088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1652"/>
        <p:cNvGrpSpPr/>
        <p:nvPr/>
      </p:nvGrpSpPr>
      <p:grpSpPr>
        <a:xfrm>
          <a:off x="0" y="0"/>
          <a:ext cx="0" cy="0"/>
          <a:chOff x="0" y="0"/>
          <a:chExt cx="0" cy="0"/>
        </a:xfrm>
      </p:grpSpPr>
      <p:sp>
        <p:nvSpPr>
          <p:cNvPr id="1653" name="Google Shape;1653;p194"/>
          <p:cNvSpPr txBox="1">
            <a:spLocks noGrp="1"/>
          </p:cNvSpPr>
          <p:nvPr>
            <p:ph type="title"/>
          </p:nvPr>
        </p:nvSpPr>
        <p:spPr>
          <a:prstGeom prst="rect">
            <a:avLst/>
          </a:prstGeom>
          <a:noFill/>
          <a:ln>
            <a:noFill/>
          </a:ln>
        </p:spPr>
        <p:txBody>
          <a:bodyPr spcFirstLastPara="1" vert="horz" wrap="square" lIns="91425" tIns="45700" rIns="91425" bIns="45700" rtlCol="0" anchor="t" anchorCtr="0">
            <a:noAutofit/>
          </a:bodyPr>
          <a:lstStyle/>
          <a:p>
            <a:pPr>
              <a:lnSpc>
                <a:spcPct val="100000"/>
              </a:lnSpc>
            </a:pPr>
            <a:r>
              <a:rPr lang="en-US"/>
              <a:t> </a:t>
            </a:r>
            <a:endParaRPr/>
          </a:p>
        </p:txBody>
      </p:sp>
      <p:cxnSp>
        <p:nvCxnSpPr>
          <p:cNvPr id="4" name="Straight Connector 3"/>
          <p:cNvCxnSpPr/>
          <p:nvPr/>
        </p:nvCxnSpPr>
        <p:spPr>
          <a:xfrm>
            <a:off x="841235" y="5880761"/>
            <a:ext cx="10625279"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893040" y="2623306"/>
            <a:ext cx="10404227" cy="1446550"/>
          </a:xfrm>
          <a:prstGeom prst="rect">
            <a:avLst/>
          </a:prstGeom>
        </p:spPr>
        <p:txBody>
          <a:bodyPr wrap="square">
            <a:spAutoFit/>
          </a:bodyPr>
          <a:lstStyle/>
          <a:p>
            <a:r>
              <a:rPr lang="en-US" sz="4400" dirty="0">
                <a:solidFill>
                  <a:schemeClr val="accent1"/>
                </a:solidFill>
                <a:latin typeface="Century Gothic" panose="020B0502020202020204" pitchFamily="34" charset="0"/>
              </a:rPr>
              <a:t>Why is the skill of question formulation so important now? </a:t>
            </a:r>
            <a:endParaRPr lang="en-US" sz="4400" dirty="0">
              <a:latin typeface="Century Gothic" panose="020B0502020202020204" pitchFamily="34" charset="0"/>
            </a:endParaRPr>
          </a:p>
        </p:txBody>
      </p:sp>
    </p:spTree>
    <p:extLst>
      <p:ext uri="{BB962C8B-B14F-4D97-AF65-F5344CB8AC3E}">
        <p14:creationId xmlns:p14="http://schemas.microsoft.com/office/powerpoint/2010/main" val="347022957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11683" y="1711327"/>
            <a:ext cx="2921980" cy="4440351"/>
          </a:xfrm>
        </p:spPr>
      </p:pic>
      <p:sp>
        <p:nvSpPr>
          <p:cNvPr id="6" name="Text Placeholder 5"/>
          <p:cNvSpPr>
            <a:spLocks noGrp="1"/>
          </p:cNvSpPr>
          <p:nvPr>
            <p:ph type="body" sz="half" idx="4294967295"/>
          </p:nvPr>
        </p:nvSpPr>
        <p:spPr>
          <a:xfrm>
            <a:off x="6863013" y="4476837"/>
            <a:ext cx="5212611" cy="1046225"/>
          </a:xfrm>
        </p:spPr>
        <p:txBody>
          <a:bodyPr>
            <a:noAutofit/>
          </a:bodyPr>
          <a:lstStyle/>
          <a:p>
            <a:pPr marL="0" indent="0">
              <a:buNone/>
            </a:pPr>
            <a:r>
              <a:rPr lang="en-US" dirty="0">
                <a:latin typeface="Century Gothic" panose="020B0502020202020204" pitchFamily="34" charset="0"/>
              </a:rPr>
              <a:t>– Clive Thompson</a:t>
            </a:r>
          </a:p>
          <a:p>
            <a:pPr marL="0" indent="0">
              <a:buNone/>
            </a:pPr>
            <a:r>
              <a:rPr lang="en-US" sz="2400" dirty="0">
                <a:latin typeface="Century Gothic" panose="020B0502020202020204" pitchFamily="34" charset="0"/>
              </a:rPr>
              <a:t>Journalist and Technology Blogger</a:t>
            </a:r>
          </a:p>
        </p:txBody>
      </p:sp>
      <p:sp>
        <p:nvSpPr>
          <p:cNvPr id="5" name="Text Placeholder 4"/>
          <p:cNvSpPr>
            <a:spLocks noGrp="1"/>
          </p:cNvSpPr>
          <p:nvPr>
            <p:ph type="body" sz="half" idx="4294967295"/>
          </p:nvPr>
        </p:nvSpPr>
        <p:spPr>
          <a:xfrm>
            <a:off x="6028160" y="1801813"/>
            <a:ext cx="5899963" cy="2578100"/>
          </a:xfrm>
        </p:spPr>
        <p:txBody>
          <a:bodyPr>
            <a:noAutofit/>
          </a:bodyPr>
          <a:lstStyle/>
          <a:p>
            <a:pPr marL="0" indent="0">
              <a:buNone/>
            </a:pPr>
            <a:r>
              <a:rPr lang="en-US" sz="3200" dirty="0">
                <a:solidFill>
                  <a:schemeClr val="tx1"/>
                </a:solidFill>
                <a:latin typeface="Century Gothic" panose="020B0502020202020204" pitchFamily="34" charset="0"/>
              </a:rPr>
              <a:t>“How should you respond when you get powerful new tools for finding answers?</a:t>
            </a:r>
          </a:p>
          <a:p>
            <a:pPr marL="0" indent="0">
              <a:buNone/>
            </a:pPr>
            <a:endParaRPr lang="en-US" sz="2000" dirty="0">
              <a:solidFill>
                <a:schemeClr val="tx1"/>
              </a:solidFill>
              <a:latin typeface="Century Gothic" panose="020B0502020202020204" pitchFamily="34" charset="0"/>
            </a:endParaRPr>
          </a:p>
          <a:p>
            <a:pPr marL="0" indent="0">
              <a:buNone/>
            </a:pPr>
            <a:r>
              <a:rPr lang="en-US" sz="3200" dirty="0">
                <a:solidFill>
                  <a:schemeClr val="tx1"/>
                </a:solidFill>
                <a:latin typeface="Century Gothic" panose="020B0502020202020204" pitchFamily="34" charset="0"/>
              </a:rPr>
              <a:t>Think of harder questions.”</a:t>
            </a:r>
          </a:p>
        </p:txBody>
      </p:sp>
      <p:sp>
        <p:nvSpPr>
          <p:cNvPr id="8" name="Title 1"/>
          <p:cNvSpPr txBox="1">
            <a:spLocks/>
          </p:cNvSpPr>
          <p:nvPr/>
        </p:nvSpPr>
        <p:spPr>
          <a:xfrm>
            <a:off x="664516" y="547560"/>
            <a:ext cx="10515600" cy="743536"/>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DIN Next Rounded LT Pro" panose="020F0503020203050203" pitchFamily="34" charset="0"/>
                <a:ea typeface="+mj-ea"/>
                <a:cs typeface="+mj-cs"/>
              </a:defRPr>
            </a:lvl1pPr>
          </a:lstStyle>
          <a:p>
            <a:r>
              <a:rPr lang="en-US" sz="4000" dirty="0">
                <a:solidFill>
                  <a:schemeClr val="tx2"/>
                </a:solidFill>
                <a:latin typeface="Century Gothic" panose="020B0502020202020204" pitchFamily="34" charset="0"/>
              </a:rPr>
              <a:t>In the Age of Google</a:t>
            </a:r>
          </a:p>
        </p:txBody>
      </p:sp>
    </p:spTree>
    <p:extLst>
      <p:ext uri="{BB962C8B-B14F-4D97-AF65-F5344CB8AC3E}">
        <p14:creationId xmlns:p14="http://schemas.microsoft.com/office/powerpoint/2010/main" val="908930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9039" y="429147"/>
            <a:ext cx="10515600" cy="862165"/>
          </a:xfrm>
        </p:spPr>
        <p:txBody>
          <a:bodyPr>
            <a:normAutofit/>
          </a:bodyPr>
          <a:lstStyle/>
          <a:p>
            <a:r>
              <a:rPr lang="en-US" sz="4000" b="0" dirty="0">
                <a:latin typeface="Century Gothic" panose="020B0502020202020204" pitchFamily="34" charset="0"/>
              </a:rPr>
              <a:t>Questions and Democracy</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4187" y="1795077"/>
            <a:ext cx="6919440" cy="3793787"/>
          </a:xfrm>
          <a:prstGeom prst="rect">
            <a:avLst/>
          </a:prstGeom>
        </p:spPr>
      </p:pic>
      <p:sp>
        <p:nvSpPr>
          <p:cNvPr id="4" name="Text Placeholder 4"/>
          <p:cNvSpPr txBox="1">
            <a:spLocks/>
          </p:cNvSpPr>
          <p:nvPr/>
        </p:nvSpPr>
        <p:spPr>
          <a:xfrm>
            <a:off x="7730017" y="2451210"/>
            <a:ext cx="4024179" cy="1514531"/>
          </a:xfrm>
          <a:prstGeom prst="rect">
            <a:avLst/>
          </a:prstGeom>
        </p:spPr>
        <p:txBody>
          <a:bodyPr>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DIN Next Rounded LT Pro" panose="020F0503020203050203" pitchFamily="34" charset="0"/>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DIN Next Rounded LT Pro" panose="020F0503020203050203" pitchFamily="34" charset="0"/>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DIN Next Rounded LT Pro" panose="020F0503020203050203" pitchFamily="34" charset="0"/>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DIN Next Rounded LT Pro" panose="020F0503020203050203" pitchFamily="34" charset="0"/>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DIN Next Rounded LT Pro" panose="020F0503020203050203"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dirty="0">
                <a:latin typeface="Century Gothic" panose="020B0502020202020204" pitchFamily="34" charset="0"/>
              </a:rPr>
              <a:t>“We need to be taught to study rather than to believe, to </a:t>
            </a:r>
            <a:r>
              <a:rPr lang="en-US" b="1" dirty="0">
                <a:latin typeface="Century Gothic" panose="020B0502020202020204" pitchFamily="34" charset="0"/>
              </a:rPr>
              <a:t>inquire</a:t>
            </a:r>
            <a:r>
              <a:rPr lang="en-US" dirty="0">
                <a:latin typeface="Century Gothic" panose="020B0502020202020204" pitchFamily="34" charset="0"/>
              </a:rPr>
              <a:t> rather than to affirm.”</a:t>
            </a:r>
          </a:p>
          <a:p>
            <a:pPr marL="0" indent="0">
              <a:buNone/>
            </a:pPr>
            <a:endParaRPr lang="en-US" dirty="0">
              <a:latin typeface="Century Gothic" panose="020B0502020202020204" pitchFamily="34" charset="0"/>
            </a:endParaRPr>
          </a:p>
        </p:txBody>
      </p:sp>
      <p:sp>
        <p:nvSpPr>
          <p:cNvPr id="6" name="Text Placeholder 5"/>
          <p:cNvSpPr txBox="1">
            <a:spLocks/>
          </p:cNvSpPr>
          <p:nvPr/>
        </p:nvSpPr>
        <p:spPr>
          <a:xfrm>
            <a:off x="7730019" y="4038217"/>
            <a:ext cx="3777343" cy="523641"/>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DIN Next Rounded LT Pro" panose="020F0503020203050203" pitchFamily="34" charset="0"/>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DIN Next Rounded LT Pro" panose="020F0503020203050203" pitchFamily="34" charset="0"/>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DIN Next Rounded LT Pro" panose="020F0503020203050203" pitchFamily="34" charset="0"/>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DIN Next Rounded LT Pro" panose="020F0503020203050203" pitchFamily="34" charset="0"/>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DIN Next Rounded LT Pro" panose="020F0503020203050203"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r">
              <a:buNone/>
            </a:pPr>
            <a:endParaRPr lang="en-US" sz="2200" dirty="0">
              <a:latin typeface="Century Gothic" panose="020B0502020202020204" pitchFamily="34" charset="0"/>
            </a:endParaRPr>
          </a:p>
          <a:p>
            <a:pPr marL="0" indent="0" algn="r">
              <a:buNone/>
            </a:pPr>
            <a:r>
              <a:rPr lang="en-US" sz="2200" dirty="0">
                <a:latin typeface="Century Gothic" panose="020B0502020202020204" pitchFamily="34" charset="0"/>
              </a:rPr>
              <a:t>– </a:t>
            </a:r>
            <a:r>
              <a:rPr lang="en-US" sz="2200" dirty="0" err="1">
                <a:latin typeface="Century Gothic" panose="020B0502020202020204" pitchFamily="34" charset="0"/>
              </a:rPr>
              <a:t>Septima</a:t>
            </a:r>
            <a:r>
              <a:rPr lang="en-US" sz="2200" dirty="0">
                <a:latin typeface="Century Gothic" panose="020B0502020202020204" pitchFamily="34" charset="0"/>
              </a:rPr>
              <a:t> Clark</a:t>
            </a:r>
          </a:p>
          <a:p>
            <a:pPr marL="0" indent="0" algn="r">
              <a:buNone/>
            </a:pPr>
            <a:endParaRPr lang="en-US" sz="1200" dirty="0">
              <a:latin typeface="Century Gothic" panose="020B0502020202020204" pitchFamily="34" charset="0"/>
            </a:endParaRPr>
          </a:p>
          <a:p>
            <a:pPr marL="0" indent="0" algn="r">
              <a:buNone/>
            </a:pPr>
            <a:endParaRPr lang="en-US" sz="1200" dirty="0">
              <a:latin typeface="Century Gothic" panose="020B0502020202020204" pitchFamily="34" charset="0"/>
            </a:endParaRPr>
          </a:p>
        </p:txBody>
      </p:sp>
      <p:sp>
        <p:nvSpPr>
          <p:cNvPr id="5" name="テキスト ボックス 4"/>
          <p:cNvSpPr txBox="1"/>
          <p:nvPr/>
        </p:nvSpPr>
        <p:spPr>
          <a:xfrm>
            <a:off x="4788412" y="6596392"/>
            <a:ext cx="7596731" cy="261610"/>
          </a:xfrm>
          <a:prstGeom prst="rect">
            <a:avLst/>
          </a:prstGeom>
          <a:noFill/>
        </p:spPr>
        <p:txBody>
          <a:bodyPr wrap="square" rtlCol="0">
            <a:spAutoFit/>
          </a:bodyPr>
          <a:lstStyle/>
          <a:p>
            <a:r>
              <a:rPr lang="en-US" sz="1100" dirty="0">
                <a:latin typeface="Century Gothic" panose="020B0502020202020204" pitchFamily="34" charset="0"/>
              </a:rPr>
              <a:t>Chapter 6 on </a:t>
            </a:r>
            <a:r>
              <a:rPr lang="en-US" sz="1100" dirty="0" err="1">
                <a:latin typeface="Century Gothic" panose="020B0502020202020204" pitchFamily="34" charset="0"/>
              </a:rPr>
              <a:t>Septima</a:t>
            </a:r>
            <a:r>
              <a:rPr lang="en-US" sz="1100" dirty="0">
                <a:latin typeface="Century Gothic" panose="020B0502020202020204" pitchFamily="34" charset="0"/>
              </a:rPr>
              <a:t> Clark in Freedom Road: Adult Education of African Americans (Peterson, 1996)</a:t>
            </a:r>
          </a:p>
        </p:txBody>
      </p:sp>
    </p:spTree>
    <p:extLst>
      <p:ext uri="{BB962C8B-B14F-4D97-AF65-F5344CB8AC3E}">
        <p14:creationId xmlns:p14="http://schemas.microsoft.com/office/powerpoint/2010/main" val="1894558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6093" y="5736512"/>
            <a:ext cx="10598331" cy="769441"/>
          </a:xfrm>
          <a:prstGeom prst="rect">
            <a:avLst/>
          </a:prstGeom>
          <a:noFill/>
        </p:spPr>
        <p:txBody>
          <a:bodyPr wrap="square" rtlCol="0">
            <a:spAutoFit/>
          </a:bodyPr>
          <a:lstStyle/>
          <a:p>
            <a:r>
              <a:rPr lang="en-US" sz="4400" dirty="0">
                <a:latin typeface="Century Gothic" panose="020B0502020202020204" pitchFamily="34" charset="0"/>
              </a:rPr>
              <a:t>What are your questions?</a:t>
            </a:r>
          </a:p>
        </p:txBody>
      </p:sp>
      <p:sp>
        <p:nvSpPr>
          <p:cNvPr id="3" name="Google Shape;454;p49"/>
          <p:cNvSpPr/>
          <p:nvPr/>
        </p:nvSpPr>
        <p:spPr>
          <a:xfrm>
            <a:off x="10894424" y="245921"/>
            <a:ext cx="962143" cy="647598"/>
          </a:xfrm>
          <a:prstGeom prst="wedgeRectCallout">
            <a:avLst>
              <a:gd name="adj1" fmla="val -32870"/>
              <a:gd name="adj2" fmla="val 79687"/>
            </a:avLst>
          </a:prstGeom>
          <a:solidFill>
            <a:schemeClr val="bg1">
              <a:alpha val="91372"/>
            </a:schemeClr>
          </a:solidFill>
          <a:ln w="25400" cap="flat" cmpd="sng">
            <a:solidFill>
              <a:schemeClr val="tx2">
                <a:lumMod val="50000"/>
              </a:schemeClr>
            </a:solidFill>
            <a:prstDash val="solid"/>
            <a:round/>
            <a:headEnd type="none" w="sm" len="sm"/>
            <a:tailEnd type="none" w="sm" len="sm"/>
          </a:ln>
          <a:effectLst>
            <a:outerShdw blurRad="63500" dist="25400" dir="5400000" rotWithShape="0">
              <a:srgbClr val="808080">
                <a:alpha val="7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Tree>
    <p:extLst>
      <p:ext uri="{BB962C8B-B14F-4D97-AF65-F5344CB8AC3E}">
        <p14:creationId xmlns:p14="http://schemas.microsoft.com/office/powerpoint/2010/main" val="53526895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825625"/>
            <a:ext cx="10515600" cy="1009015"/>
          </a:xfrm>
        </p:spPr>
        <p:txBody>
          <a:bodyPr>
            <a:normAutofit/>
          </a:bodyPr>
          <a:lstStyle/>
          <a:p>
            <a:pPr marL="0" indent="0">
              <a:buNone/>
              <a:defRPr/>
            </a:pPr>
            <a:endParaRPr lang="en-US" altLang="en-US" sz="1050" dirty="0">
              <a:latin typeface="Rockwell" panose="02060603020205020403" pitchFamily="18" charset="0"/>
            </a:endParaRPr>
          </a:p>
          <a:p>
            <a:pPr marL="0" indent="0">
              <a:spcBef>
                <a:spcPts val="0"/>
              </a:spcBef>
              <a:buNone/>
              <a:defRPr/>
            </a:pPr>
            <a:endParaRPr lang="en-US" sz="3200" b="1" dirty="0">
              <a:solidFill>
                <a:schemeClr val="tx2"/>
              </a:solidFill>
              <a:latin typeface="Rockwell" panose="02060603020205020403" pitchFamily="18" charset="0"/>
            </a:endParaRPr>
          </a:p>
        </p:txBody>
      </p:sp>
      <p:sp>
        <p:nvSpPr>
          <p:cNvPr id="2" name="TextBox 1"/>
          <p:cNvSpPr txBox="1"/>
          <p:nvPr/>
        </p:nvSpPr>
        <p:spPr>
          <a:xfrm>
            <a:off x="693299" y="554069"/>
            <a:ext cx="9914106" cy="701731"/>
          </a:xfrm>
          <a:prstGeom prst="rect">
            <a:avLst/>
          </a:prstGeom>
        </p:spPr>
        <p:txBody>
          <a:bodyPr vert="horz" lIns="91440" tIns="45720" rIns="91440" bIns="45720" rtlCol="0" anchor="ctr">
            <a:noAutofit/>
          </a:bodyPr>
          <a:lstStyle>
            <a:defPPr>
              <a:defRPr lang="en-US"/>
            </a:defPPr>
            <a:lvl1pPr>
              <a:lnSpc>
                <a:spcPct val="90000"/>
              </a:lnSpc>
              <a:spcBef>
                <a:spcPct val="0"/>
              </a:spcBef>
              <a:buNone/>
              <a:defRPr sz="4400">
                <a:solidFill>
                  <a:schemeClr val="bg1"/>
                </a:solidFill>
                <a:latin typeface="DIN Next Rounded LT Pro" panose="020F0503020203050203"/>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en-US" b="0" i="0" u="none" strike="noStrike" kern="1200" cap="none" spc="0" normalizeH="0" baseline="0" noProof="0" dirty="0">
                <a:ln>
                  <a:noFill/>
                </a:ln>
                <a:solidFill>
                  <a:srgbClr val="000000"/>
                </a:solidFill>
                <a:effectLst/>
                <a:uLnTx/>
                <a:uFillTx/>
                <a:latin typeface="Century Gothic" panose="020B0502020202020204" pitchFamily="34" charset="0"/>
                <a:ea typeface="MS Gothic"/>
              </a:rPr>
              <a:t>Access Today’s Materials:</a:t>
            </a:r>
            <a:endParaRPr kumimoji="0" lang="en-US" b="0" i="0" u="none" strike="noStrike" kern="1200" cap="none" spc="0" normalizeH="0" baseline="0" noProof="0" dirty="0">
              <a:ln>
                <a:noFill/>
              </a:ln>
              <a:solidFill>
                <a:srgbClr val="000000"/>
              </a:solidFill>
              <a:effectLst/>
              <a:uLnTx/>
              <a:uFillTx/>
              <a:latin typeface="Century Gothic" panose="020B0502020202020204" pitchFamily="34" charset="0"/>
              <a:ea typeface="MS Gothic"/>
            </a:endParaRPr>
          </a:p>
        </p:txBody>
      </p:sp>
      <p:sp>
        <p:nvSpPr>
          <p:cNvPr id="4" name="TextBox 3"/>
          <p:cNvSpPr txBox="1"/>
          <p:nvPr/>
        </p:nvSpPr>
        <p:spPr>
          <a:xfrm>
            <a:off x="1145978" y="1825626"/>
            <a:ext cx="8138160" cy="646331"/>
          </a:xfrm>
          <a:prstGeom prst="rect">
            <a:avLst/>
          </a:prstGeom>
          <a:noFill/>
        </p:spPr>
        <p:txBody>
          <a:bodyPr wrap="square" rtlCol="0">
            <a:spAutoFit/>
          </a:bodyPr>
          <a:lstStyle/>
          <a:p>
            <a:pPr>
              <a:defRPr/>
            </a:pPr>
            <a:r>
              <a:rPr lang="en-US" sz="3600" dirty="0">
                <a:latin typeface="Century Gothic" panose="020B0502020202020204" pitchFamily="34" charset="0"/>
                <a:hlinkClick r:id="rId4"/>
              </a:rPr>
              <a:t>bit.ly/RQICHARGE</a:t>
            </a:r>
            <a:endParaRPr lang="en-US" sz="3600" dirty="0">
              <a:latin typeface="Century Gothic" panose="020B0502020202020204" pitchFamily="34" charset="0"/>
            </a:endParaRPr>
          </a:p>
        </p:txBody>
      </p:sp>
    </p:spTree>
    <p:custDataLst>
      <p:tags r:id="rId1"/>
    </p:custDataLst>
    <p:extLst>
      <p:ext uri="{BB962C8B-B14F-4D97-AF65-F5344CB8AC3E}">
        <p14:creationId xmlns:p14="http://schemas.microsoft.com/office/powerpoint/2010/main" val="327625396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68631" y="114316"/>
            <a:ext cx="11951824" cy="1325563"/>
          </a:xfrm>
        </p:spPr>
        <p:txBody>
          <a:bodyPr>
            <a:normAutofit/>
          </a:bodyPr>
          <a:lstStyle/>
          <a:p>
            <a:r>
              <a:rPr lang="en-US" sz="4000" dirty="0">
                <a:latin typeface="Century Gothic" panose="020B0502020202020204" pitchFamily="34" charset="0"/>
              </a:rPr>
              <a:t>Access RQI’s Free QFT Resources</a:t>
            </a:r>
          </a:p>
        </p:txBody>
      </p:sp>
      <p:sp>
        <p:nvSpPr>
          <p:cNvPr id="6" name="Content Placeholder 8"/>
          <p:cNvSpPr txBox="1">
            <a:spLocks/>
          </p:cNvSpPr>
          <p:nvPr/>
        </p:nvSpPr>
        <p:spPr>
          <a:xfrm>
            <a:off x="768631" y="1439879"/>
            <a:ext cx="10161307" cy="1481967"/>
          </a:xfrm>
          <a:prstGeom prst="rect">
            <a:avLst/>
          </a:prstGeom>
          <a:ln w="28575" cap="flat" cmpd="sng" algn="ctr">
            <a:noFill/>
            <a:prstDash val="solid"/>
            <a:miter lim="800000"/>
          </a:ln>
        </p:spPr>
        <p:style>
          <a:lnRef idx="2">
            <a:schemeClr val="accent1"/>
          </a:lnRef>
          <a:fillRef idx="1">
            <a:schemeClr val="lt1"/>
          </a:fillRef>
          <a:effectRef idx="0">
            <a:schemeClr val="accent1"/>
          </a:effectRef>
          <a:fontRef idx="minor">
            <a:schemeClr val="dk1"/>
          </a:fontRef>
        </p:style>
        <p:txBody>
          <a:bodyPr>
            <a:noAutofit/>
          </a:bodyPr>
          <a:lstStyle>
            <a:lvl1pPr marL="171450" indent="-171450" algn="l" defTabSz="685800" rtl="0" eaLnBrk="1" latinLnBrk="0" hangingPunct="1">
              <a:lnSpc>
                <a:spcPct val="90000"/>
              </a:lnSpc>
              <a:spcBef>
                <a:spcPts val="750"/>
              </a:spcBef>
              <a:buFont typeface="Arial"/>
              <a:buChar char="•"/>
              <a:defRPr sz="2100" kern="1200">
                <a:solidFill>
                  <a:schemeClr val="dk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dk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dk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dk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dk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dk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dk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dk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dk1"/>
                </a:solidFill>
                <a:latin typeface="+mn-lt"/>
                <a:ea typeface="+mn-ea"/>
                <a:cs typeface="+mn-cs"/>
              </a:defRPr>
            </a:lvl9pPr>
          </a:lstStyle>
          <a:p>
            <a:pPr marL="0" indent="0">
              <a:buNone/>
              <a:defRPr/>
            </a:pPr>
            <a:endParaRPr lang="en-US" altLang="en-US" sz="3200" dirty="0">
              <a:latin typeface="Century Gothic" panose="020B0502020202020204" pitchFamily="34" charset="0"/>
            </a:endParaRPr>
          </a:p>
          <a:p>
            <a:pPr marL="0" indent="0">
              <a:spcBef>
                <a:spcPts val="0"/>
              </a:spcBef>
              <a:buNone/>
              <a:defRPr/>
            </a:pPr>
            <a:r>
              <a:rPr lang="en-US" altLang="en-US" sz="3200" b="1" dirty="0">
                <a:latin typeface="Century Gothic" panose="020B0502020202020204" pitchFamily="34" charset="0"/>
              </a:rPr>
              <a:t>https://</a:t>
            </a:r>
            <a:r>
              <a:rPr lang="en-US" altLang="en-US" sz="3200" b="1" dirty="0" err="1">
                <a:latin typeface="Century Gothic" panose="020B0502020202020204" pitchFamily="34" charset="0"/>
              </a:rPr>
              <a:t>rightquestion.org</a:t>
            </a:r>
            <a:r>
              <a:rPr lang="en-US" altLang="en-US" sz="3200" b="1" dirty="0">
                <a:latin typeface="Century Gothic" panose="020B0502020202020204" pitchFamily="34" charset="0"/>
              </a:rPr>
              <a:t>/education/resources</a:t>
            </a:r>
            <a:endParaRPr lang="en-US" sz="3200" b="1" dirty="0">
              <a:latin typeface="Century Gothic" panose="020B0502020202020204" pitchFamily="34" charset="0"/>
            </a:endParaRPr>
          </a:p>
        </p:txBody>
      </p:sp>
      <p:sp>
        <p:nvSpPr>
          <p:cNvPr id="14" name="TextBox 13"/>
          <p:cNvSpPr txBox="1"/>
          <p:nvPr/>
        </p:nvSpPr>
        <p:spPr>
          <a:xfrm>
            <a:off x="919544" y="5053452"/>
            <a:ext cx="3154257" cy="369332"/>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entury Gothic" panose="020B0502020202020204" pitchFamily="34" charset="0"/>
              </a:rPr>
              <a:t>Classroom</a:t>
            </a:r>
            <a:r>
              <a:rPr kumimoji="0" lang="en-US" sz="1800" b="1" i="0" u="none" strike="noStrike" kern="1200" cap="none" spc="0" normalizeH="0" noProof="0" dirty="0">
                <a:ln>
                  <a:noFill/>
                </a:ln>
                <a:solidFill>
                  <a:srgbClr val="000000"/>
                </a:solidFill>
                <a:effectLst/>
                <a:uLnTx/>
                <a:uFillTx/>
                <a:latin typeface="Century Gothic" panose="020B0502020202020204" pitchFamily="34" charset="0"/>
              </a:rPr>
              <a:t> Examples</a:t>
            </a:r>
            <a:endParaRPr kumimoji="0" lang="en-US" sz="1800" b="1" i="0" u="none" strike="noStrike" kern="1200" cap="none" spc="0" normalizeH="0" baseline="0" noProof="0" dirty="0">
              <a:ln>
                <a:noFill/>
              </a:ln>
              <a:solidFill>
                <a:srgbClr val="000000"/>
              </a:solidFill>
              <a:effectLst/>
              <a:uLnTx/>
              <a:uFillTx/>
              <a:latin typeface="Century Gothic" panose="020B0502020202020204" pitchFamily="34" charset="0"/>
            </a:endParaRPr>
          </a:p>
        </p:txBody>
      </p:sp>
      <p:sp>
        <p:nvSpPr>
          <p:cNvPr id="15" name="TextBox 14"/>
          <p:cNvSpPr txBox="1"/>
          <p:nvPr/>
        </p:nvSpPr>
        <p:spPr>
          <a:xfrm>
            <a:off x="4153138" y="5053452"/>
            <a:ext cx="3215335" cy="369332"/>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solidFill>
                  <a:srgbClr val="000000"/>
                </a:solidFill>
                <a:latin typeface="Century Gothic" panose="020B0502020202020204" pitchFamily="34" charset="0"/>
              </a:rPr>
              <a:t>Instructional Videos</a:t>
            </a:r>
            <a:endParaRPr kumimoji="0" lang="en-US" sz="1800" b="1" i="0" u="none" strike="noStrike" kern="1200" cap="none" spc="0" normalizeH="0" baseline="0" noProof="0" dirty="0">
              <a:ln>
                <a:noFill/>
              </a:ln>
              <a:solidFill>
                <a:srgbClr val="000000"/>
              </a:solidFill>
              <a:effectLst/>
              <a:uLnTx/>
              <a:uFillTx/>
              <a:latin typeface="Century Gothic" panose="020B0502020202020204" pitchFamily="34" charset="0"/>
            </a:endParaRPr>
          </a:p>
        </p:txBody>
      </p:sp>
      <p:sp>
        <p:nvSpPr>
          <p:cNvPr id="16" name="TextBox 15"/>
          <p:cNvSpPr txBox="1"/>
          <p:nvPr/>
        </p:nvSpPr>
        <p:spPr>
          <a:xfrm>
            <a:off x="7873532" y="5053452"/>
            <a:ext cx="3948027" cy="369332"/>
          </a:xfrm>
          <a:prstGeom prst="rect">
            <a:avLst/>
          </a:prstGeom>
          <a:solidFill>
            <a:schemeClr val="bg1"/>
          </a:solid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entury Gothic" panose="020B0502020202020204" pitchFamily="34" charset="0"/>
              </a:rPr>
              <a:t>Planning</a:t>
            </a:r>
            <a:r>
              <a:rPr kumimoji="0" lang="en-US" sz="1800" b="1" i="0" u="none" strike="noStrike" kern="1200" cap="none" spc="0" normalizeH="0" noProof="0" dirty="0">
                <a:ln>
                  <a:noFill/>
                </a:ln>
                <a:solidFill>
                  <a:srgbClr val="000000"/>
                </a:solidFill>
                <a:effectLst/>
                <a:uLnTx/>
                <a:uFillTx/>
                <a:latin typeface="Century Gothic" panose="020B0502020202020204" pitchFamily="34" charset="0"/>
              </a:rPr>
              <a:t> Tools &amp; </a:t>
            </a:r>
            <a:r>
              <a:rPr kumimoji="0" lang="en-US" sz="1800" b="1" i="0" u="none" strike="noStrike" kern="1200" cap="none" spc="0" normalizeH="0" baseline="0" noProof="0" dirty="0">
                <a:ln>
                  <a:noFill/>
                </a:ln>
                <a:solidFill>
                  <a:srgbClr val="000000"/>
                </a:solidFill>
                <a:effectLst/>
                <a:uLnTx/>
                <a:uFillTx/>
                <a:latin typeface="Century Gothic" panose="020B0502020202020204" pitchFamily="34" charset="0"/>
              </a:rPr>
              <a:t>Templates</a:t>
            </a: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29373" t="8431" r="29104" b="8164"/>
          <a:stretch/>
        </p:blipFill>
        <p:spPr>
          <a:xfrm>
            <a:off x="5055353" y="3127600"/>
            <a:ext cx="1638871" cy="1645920"/>
          </a:xfrm>
          <a:prstGeom prst="rect">
            <a:avLst/>
          </a:prstGeom>
        </p:spPr>
      </p:pic>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35568" t="6647" r="34649" b="9094"/>
          <a:stretch/>
        </p:blipFill>
        <p:spPr>
          <a:xfrm>
            <a:off x="1909485" y="3112304"/>
            <a:ext cx="1174377" cy="1661216"/>
          </a:xfrm>
          <a:prstGeom prst="rect">
            <a:avLst/>
          </a:prstGeom>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20861" t="8726" r="20585" b="8910"/>
          <a:stretch/>
        </p:blipFill>
        <p:spPr>
          <a:xfrm>
            <a:off x="8326649" y="3301289"/>
            <a:ext cx="2093328" cy="1472231"/>
          </a:xfrm>
          <a:prstGeom prst="rect">
            <a:avLst/>
          </a:prstGeom>
        </p:spPr>
      </p:pic>
    </p:spTree>
    <p:extLst>
      <p:ext uri="{BB962C8B-B14F-4D97-AF65-F5344CB8AC3E}">
        <p14:creationId xmlns:p14="http://schemas.microsoft.com/office/powerpoint/2010/main" val="14896028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5" name="Content Placeholder 2"/>
          <p:cNvSpPr>
            <a:spLocks noGrp="1"/>
          </p:cNvSpPr>
          <p:nvPr>
            <p:ph type="body" sz="half" idx="4294967295"/>
          </p:nvPr>
        </p:nvSpPr>
        <p:spPr>
          <a:xfrm>
            <a:off x="654209" y="4815436"/>
            <a:ext cx="10933735" cy="1257118"/>
          </a:xfrm>
        </p:spPr>
        <p:txBody>
          <a:bodyPr>
            <a:noAutofit/>
          </a:bodyPr>
          <a:lstStyle/>
          <a:p>
            <a:pPr marL="0" indent="0">
              <a:buNone/>
            </a:pPr>
            <a:r>
              <a:rPr lang="en-US" sz="4400" dirty="0">
                <a:solidFill>
                  <a:schemeClr val="accent1"/>
                </a:solidFill>
                <a:latin typeface="Century Gothic" panose="020B0502020202020204" pitchFamily="34" charset="0"/>
              </a:rPr>
              <a:t>Why spend time teaching the skill of question formulation?</a:t>
            </a:r>
            <a:endParaRPr lang="en-US" altLang="en-US" sz="4400" dirty="0">
              <a:solidFill>
                <a:schemeClr val="accent1"/>
              </a:solidFill>
              <a:latin typeface="Century Gothic" panose="020B0502020202020204" pitchFamily="34" charset="0"/>
            </a:endParaRPr>
          </a:p>
        </p:txBody>
      </p:sp>
      <p:cxnSp>
        <p:nvCxnSpPr>
          <p:cNvPr id="4" name="Straight Connector 3"/>
          <p:cNvCxnSpPr/>
          <p:nvPr/>
        </p:nvCxnSpPr>
        <p:spPr>
          <a:xfrm>
            <a:off x="654207" y="6343748"/>
            <a:ext cx="10625279"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3265" y="194999"/>
            <a:ext cx="5929081" cy="4405582"/>
          </a:xfrm>
          <a:prstGeom prst="rect">
            <a:avLst/>
          </a:prstGeom>
        </p:spPr>
      </p:pic>
    </p:spTree>
    <p:extLst>
      <p:ext uri="{BB962C8B-B14F-4D97-AF65-F5344CB8AC3E}">
        <p14:creationId xmlns:p14="http://schemas.microsoft.com/office/powerpoint/2010/main" val="380088294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bwMode="auto">
          <a:xfrm>
            <a:off x="2024891" y="2855944"/>
            <a:ext cx="8212975" cy="25542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spcBef>
                <a:spcPts val="2000"/>
              </a:spcBef>
              <a:spcAft>
                <a:spcPct val="0"/>
              </a:spcAft>
              <a:buClr>
                <a:schemeClr val="accent1"/>
              </a:buClr>
              <a:buSzPct val="75000"/>
              <a:buFont typeface="Wingdings" panose="05000000000000000000" pitchFamily="2" charset="2"/>
              <a:buChar char="n"/>
              <a:defRPr sz="2000" kern="1200">
                <a:solidFill>
                  <a:srgbClr val="595959"/>
                </a:solidFill>
                <a:latin typeface="+mn-lt"/>
                <a:ea typeface="MS PGothic" panose="020B0600070205080204" pitchFamily="34" charset="-128"/>
                <a:cs typeface="MS PGothic" charset="0"/>
              </a:defRPr>
            </a:lvl1pPr>
            <a:lvl2pPr marL="457200" indent="-228600" algn="l" rtl="0" eaLnBrk="0" fontAlgn="base" hangingPunct="0">
              <a:spcBef>
                <a:spcPts val="600"/>
              </a:spcBef>
              <a:spcAft>
                <a:spcPct val="0"/>
              </a:spcAft>
              <a:buClr>
                <a:srgbClr val="A1C4E3"/>
              </a:buClr>
              <a:buSzPct val="75000"/>
              <a:buFont typeface="Wingdings" panose="05000000000000000000" pitchFamily="2" charset="2"/>
              <a:buChar char="n"/>
              <a:defRPr sz="2800" kern="1200">
                <a:solidFill>
                  <a:srgbClr val="595959"/>
                </a:solidFill>
                <a:latin typeface="+mn-lt"/>
                <a:ea typeface="MS PGothic" panose="020B0600070205080204" pitchFamily="34" charset="-128"/>
                <a:cs typeface="MS PGothic" charset="0"/>
              </a:defRPr>
            </a:lvl2pPr>
            <a:lvl3pPr marL="685800" indent="-228600" algn="l" rtl="0" eaLnBrk="0" fontAlgn="base" hangingPunct="0">
              <a:spcBef>
                <a:spcPts val="600"/>
              </a:spcBef>
              <a:spcAft>
                <a:spcPct val="0"/>
              </a:spcAft>
              <a:buClr>
                <a:schemeClr val="accent1"/>
              </a:buClr>
              <a:buSzPct val="75000"/>
              <a:buFont typeface="Wingdings" panose="05000000000000000000" pitchFamily="2" charset="2"/>
              <a:buChar char="n"/>
              <a:defRPr sz="2400" kern="1200">
                <a:solidFill>
                  <a:srgbClr val="595959"/>
                </a:solidFill>
                <a:latin typeface="+mn-lt"/>
                <a:ea typeface="MS PGothic" panose="020B0600070205080204" pitchFamily="34" charset="-128"/>
                <a:cs typeface="MS PGothic" charset="0"/>
              </a:defRPr>
            </a:lvl3pPr>
            <a:lvl4pPr marL="914400" indent="-228600" algn="l" rtl="0" eaLnBrk="0" fontAlgn="base" hangingPunct="0">
              <a:spcBef>
                <a:spcPts val="600"/>
              </a:spcBef>
              <a:spcAft>
                <a:spcPct val="0"/>
              </a:spcAft>
              <a:buClr>
                <a:srgbClr val="A1C4E3"/>
              </a:buClr>
              <a:buSzPct val="75000"/>
              <a:buFont typeface="Wingdings" panose="05000000000000000000" pitchFamily="2" charset="2"/>
              <a:buChar char="n"/>
              <a:defRPr sz="2000" kern="1200">
                <a:solidFill>
                  <a:srgbClr val="595959"/>
                </a:solidFill>
                <a:latin typeface="+mn-lt"/>
                <a:ea typeface="MS PGothic" panose="020B0600070205080204" pitchFamily="34" charset="-128"/>
                <a:cs typeface="MS PGothic" charset="0"/>
              </a:defRPr>
            </a:lvl4pPr>
            <a:lvl5pPr marL="1143000" indent="-228600" algn="l" rtl="0" eaLnBrk="0" fontAlgn="base" hangingPunct="0">
              <a:spcBef>
                <a:spcPts val="600"/>
              </a:spcBef>
              <a:spcAft>
                <a:spcPct val="0"/>
              </a:spcAft>
              <a:buClr>
                <a:schemeClr val="accent1"/>
              </a:buClr>
              <a:buSzPct val="75000"/>
              <a:buFont typeface="Wingdings" panose="05000000000000000000" pitchFamily="2" charset="2"/>
              <a:buChar char="n"/>
              <a:defRPr sz="2000" kern="1200">
                <a:solidFill>
                  <a:srgbClr val="595959"/>
                </a:solidFill>
                <a:latin typeface="+mn-lt"/>
                <a:ea typeface="MS PGothic" panose="020B0600070205080204" pitchFamily="34" charset="-128"/>
                <a:cs typeface="MS PGothic" charset="0"/>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dirty="0">
                <a:solidFill>
                  <a:schemeClr val="tx1">
                    <a:lumMod val="65000"/>
                    <a:lumOff val="35000"/>
                  </a:schemeClr>
                </a:solidFill>
                <a:latin typeface="+mn-lt"/>
                <a:ea typeface="+mn-ea"/>
                <a:cs typeface="+mn-cs"/>
              </a:defRPr>
            </a:lvl9pPr>
          </a:lstStyle>
          <a:p>
            <a:pPr marL="0" indent="0" defTabSz="457200">
              <a:buClr>
                <a:srgbClr val="629DD1"/>
              </a:buClr>
              <a:buNone/>
              <a:defRPr/>
            </a:pPr>
            <a:r>
              <a:rPr kumimoji="0" lang="en-US" altLang="en-US" b="0" i="0" u="none" strike="noStrike" kern="1200" cap="none" spc="0" normalizeH="0" baseline="0" noProof="0" dirty="0">
                <a:ln>
                  <a:noFill/>
                </a:ln>
                <a:solidFill>
                  <a:schemeClr val="tx1"/>
                </a:solidFill>
                <a:effectLst/>
                <a:uLnTx/>
                <a:uFillTx/>
                <a:latin typeface="Century Gothic" panose="020B0502020202020204" pitchFamily="34" charset="0"/>
              </a:rPr>
              <a:t>The Right Question Institute offers materials through a Creative Commons License. </a:t>
            </a:r>
            <a:r>
              <a:rPr lang="en-US" altLang="en-US" noProof="0" dirty="0">
                <a:solidFill>
                  <a:schemeClr val="tx1"/>
                </a:solidFill>
                <a:latin typeface="Century Gothic" panose="020B0502020202020204" pitchFamily="34" charset="0"/>
              </a:rPr>
              <a:t>Y</a:t>
            </a:r>
            <a:r>
              <a:rPr lang="en-US" dirty="0" err="1">
                <a:solidFill>
                  <a:schemeClr val="tx1"/>
                </a:solidFill>
                <a:latin typeface="Century Gothic" panose="020B0502020202020204" pitchFamily="34" charset="0"/>
              </a:rPr>
              <a:t>ou</a:t>
            </a:r>
            <a:r>
              <a:rPr lang="en-US" dirty="0">
                <a:solidFill>
                  <a:schemeClr val="tx1"/>
                </a:solidFill>
                <a:latin typeface="Century Gothic" panose="020B0502020202020204" pitchFamily="34" charset="0"/>
              </a:rPr>
              <a:t> are welcome to use, adapt, and share our materials for noncommercial use, as long as you include the following reference: </a:t>
            </a:r>
          </a:p>
          <a:p>
            <a:pPr marL="0" indent="0" defTabSz="457200">
              <a:buClr>
                <a:srgbClr val="629DD1"/>
              </a:buClr>
              <a:buNone/>
              <a:defRPr/>
            </a:pPr>
            <a:r>
              <a:rPr lang="en-US" dirty="0">
                <a:solidFill>
                  <a:schemeClr val="tx1"/>
                </a:solidFill>
                <a:latin typeface="Century Gothic" panose="020B0502020202020204" pitchFamily="34" charset="0"/>
              </a:rPr>
              <a:t>“Source: The Right Question Institute (RQI). The Question Formulation Technique (QFT) was created by RQI. Visit </a:t>
            </a:r>
            <a:r>
              <a:rPr lang="en-US" u="sng" dirty="0">
                <a:solidFill>
                  <a:schemeClr val="tx1"/>
                </a:solidFill>
                <a:latin typeface="Century Gothic" panose="020B0502020202020204" pitchFamily="34" charset="0"/>
                <a:hlinkClick r:id="rId2"/>
              </a:rPr>
              <a:t>rightquestion.org</a:t>
            </a:r>
            <a:r>
              <a:rPr lang="en-US" dirty="0">
                <a:solidFill>
                  <a:schemeClr val="tx1"/>
                </a:solidFill>
                <a:latin typeface="Century Gothic" panose="020B0502020202020204" pitchFamily="34" charset="0"/>
              </a:rPr>
              <a:t> for more information and free resources.”</a:t>
            </a:r>
          </a:p>
          <a:p>
            <a:pPr marL="0" lvl="0" indent="0" defTabSz="457200">
              <a:buClr>
                <a:srgbClr val="629DD1"/>
              </a:buClr>
              <a:buNone/>
              <a:defRPr/>
            </a:pPr>
            <a:endParaRPr kumimoji="0" lang="en-US" altLang="en-US" sz="1050" b="0" i="0" u="none" strike="noStrike" kern="1200" cap="none" spc="0" normalizeH="0" baseline="0" noProof="0" dirty="0">
              <a:ln>
                <a:noFill/>
              </a:ln>
              <a:solidFill>
                <a:prstClr val="black"/>
              </a:solidFill>
              <a:effectLst/>
              <a:uLnTx/>
              <a:uFillTx/>
              <a:latin typeface="Century Gothic" panose="020B0502020202020204" pitchFamily="34" charset="0"/>
            </a:endParaRPr>
          </a:p>
        </p:txBody>
      </p:sp>
      <p:pic>
        <p:nvPicPr>
          <p:cNvPr id="7" name="Picture 11"/>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4700375" y="1967396"/>
            <a:ext cx="2044700" cy="484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p:nvPr/>
        </p:nvSpPr>
        <p:spPr>
          <a:xfrm>
            <a:off x="1228725" y="318836"/>
            <a:ext cx="10662912" cy="707886"/>
          </a:xfrm>
          <a:prstGeom prst="rect">
            <a:avLst/>
          </a:prstGeom>
          <a:noFill/>
        </p:spPr>
        <p:txBody>
          <a:bodyPr wrap="square" rtlCol="0">
            <a:spAutoFit/>
          </a:bodyPr>
          <a:lstStyle/>
          <a:p>
            <a:r>
              <a:rPr lang="en-US" sz="4000" dirty="0">
                <a:latin typeface="Century Gothic" panose="020B0502020202020204" pitchFamily="34" charset="0"/>
              </a:rPr>
              <a:t>Using &amp; Sharing RQI’s Resources</a:t>
            </a:r>
          </a:p>
        </p:txBody>
      </p:sp>
      <p:sp>
        <p:nvSpPr>
          <p:cNvPr id="2" name="Rectangle 1"/>
          <p:cNvSpPr/>
          <p:nvPr/>
        </p:nvSpPr>
        <p:spPr>
          <a:xfrm>
            <a:off x="1484599" y="6289320"/>
            <a:ext cx="9121408" cy="369332"/>
          </a:xfrm>
          <a:prstGeom prst="rect">
            <a:avLst/>
          </a:prstGeom>
        </p:spPr>
        <p:txBody>
          <a:bodyPr wrap="none">
            <a:spAutoFit/>
          </a:bodyPr>
          <a:lstStyle/>
          <a:p>
            <a:pPr>
              <a:defRPr/>
            </a:pPr>
            <a:r>
              <a:rPr lang="en-US" altLang="en-US" b="1" dirty="0">
                <a:latin typeface="Century Gothic" panose="020B0502020202020204" pitchFamily="34" charset="0"/>
              </a:rPr>
              <a:t>Access the full library of resources: http://</a:t>
            </a:r>
            <a:r>
              <a:rPr lang="en-US" altLang="en-US" b="1" dirty="0" err="1">
                <a:latin typeface="Century Gothic" panose="020B0502020202020204" pitchFamily="34" charset="0"/>
              </a:rPr>
              <a:t>rightquestion.org</a:t>
            </a:r>
            <a:r>
              <a:rPr lang="en-US" altLang="en-US" b="1" dirty="0">
                <a:latin typeface="Century Gothic" panose="020B0502020202020204" pitchFamily="34" charset="0"/>
              </a:rPr>
              <a:t>/education/resources</a:t>
            </a:r>
            <a:endParaRPr lang="en-US" b="1" dirty="0">
              <a:latin typeface="Century Gothic" panose="020B0502020202020204" pitchFamily="34" charset="0"/>
            </a:endParaRPr>
          </a:p>
        </p:txBody>
      </p:sp>
    </p:spTree>
    <p:extLst>
      <p:ext uri="{BB962C8B-B14F-4D97-AF65-F5344CB8AC3E}">
        <p14:creationId xmlns:p14="http://schemas.microsoft.com/office/powerpoint/2010/main" val="16786662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3467" y="297510"/>
            <a:ext cx="11160924" cy="1325563"/>
          </a:xfrm>
        </p:spPr>
        <p:txBody>
          <a:bodyPr>
            <a:noAutofit/>
          </a:bodyPr>
          <a:lstStyle/>
          <a:p>
            <a:r>
              <a:rPr lang="en-US" sz="4000" b="0" dirty="0">
                <a:latin typeface="Century Gothic" panose="020B0502020202020204" pitchFamily="34" charset="0"/>
              </a:rPr>
              <a:t>Honoring the Original Source: </a:t>
            </a:r>
            <a:br>
              <a:rPr lang="en-US" sz="4000" b="0" dirty="0">
                <a:latin typeface="Century Gothic" panose="020B0502020202020204" pitchFamily="34" charset="0"/>
              </a:rPr>
            </a:br>
            <a:r>
              <a:rPr lang="en-US" sz="4000" b="0" dirty="0">
                <a:latin typeface="Century Gothic" panose="020B0502020202020204" pitchFamily="34" charset="0"/>
              </a:rPr>
              <a:t>Parents in Lawrence, Massachusetts, 1990</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7913" y="2089887"/>
            <a:ext cx="5635603" cy="4233948"/>
          </a:xfrm>
          <a:prstGeom prst="rect">
            <a:avLst/>
          </a:prstGeom>
        </p:spPr>
      </p:pic>
      <p:sp>
        <p:nvSpPr>
          <p:cNvPr id="4" name="Text Placeholder 4"/>
          <p:cNvSpPr txBox="1">
            <a:spLocks/>
          </p:cNvSpPr>
          <p:nvPr/>
        </p:nvSpPr>
        <p:spPr>
          <a:xfrm>
            <a:off x="6848043" y="2718563"/>
            <a:ext cx="4894780" cy="2048691"/>
          </a:xfrm>
          <a:prstGeom prst="rect">
            <a:avLst/>
          </a:prstGeom>
        </p:spPr>
        <p:txBody>
          <a:bodyPr>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DIN Next Rounded LT Pro" panose="020F0503020203050203" pitchFamily="34" charset="0"/>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DIN Next Rounded LT Pro" panose="020F0503020203050203" pitchFamily="34" charset="0"/>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DIN Next Rounded LT Pro" panose="020F0503020203050203" pitchFamily="34" charset="0"/>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DIN Next Rounded LT Pro" panose="020F0503020203050203" pitchFamily="34" charset="0"/>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DIN Next Rounded LT Pro" panose="020F0503020203050203"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US" sz="3200" b="0" i="0" u="none" strike="noStrike" kern="1200" cap="none" spc="0" normalizeH="0" baseline="0" noProof="0" dirty="0">
                <a:ln>
                  <a:noFill/>
                </a:ln>
                <a:solidFill>
                  <a:srgbClr val="000000"/>
                </a:solidFill>
                <a:effectLst/>
                <a:uLnTx/>
                <a:uFillTx/>
                <a:latin typeface="Century Gothic" panose="020B0502020202020204" pitchFamily="34" charset="0"/>
              </a:rPr>
              <a:t>“We don’t go to the school because we don’t even know what to ask.”</a:t>
            </a:r>
          </a:p>
        </p:txBody>
      </p:sp>
    </p:spTree>
    <p:extLst>
      <p:ext uri="{BB962C8B-B14F-4D97-AF65-F5344CB8AC3E}">
        <p14:creationId xmlns:p14="http://schemas.microsoft.com/office/powerpoint/2010/main" val="635151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RQI Brand Colors (Final)">
      <a:dk1>
        <a:srgbClr val="000000"/>
      </a:dk1>
      <a:lt1>
        <a:srgbClr val="FFFFFF"/>
      </a:lt1>
      <a:dk2>
        <a:srgbClr val="59C4C7"/>
      </a:dk2>
      <a:lt2>
        <a:srgbClr val="E7E6E6"/>
      </a:lt2>
      <a:accent1>
        <a:srgbClr val="59C4C7"/>
      </a:accent1>
      <a:accent2>
        <a:srgbClr val="F6921E"/>
      </a:accent2>
      <a:accent3>
        <a:srgbClr val="74D061"/>
      </a:accent3>
      <a:accent4>
        <a:srgbClr val="156993"/>
      </a:accent4>
      <a:accent5>
        <a:srgbClr val="DD5050"/>
      </a:accent5>
      <a:accent6>
        <a:srgbClr val="7979D8"/>
      </a:accent6>
      <a:hlink>
        <a:srgbClr val="59C4C7"/>
      </a:hlink>
      <a:folHlink>
        <a:srgbClr val="59C4C7"/>
      </a:folHlink>
    </a:clrScheme>
    <a:fontScheme name="ユーザー定義 2">
      <a:majorFont>
        <a:latin typeface="Rockwell"/>
        <a:ea typeface="MS Gothic"/>
        <a:cs typeface=""/>
      </a:majorFont>
      <a:minorFont>
        <a:latin typeface="Rockwell"/>
        <a:ea typeface="Meiryo"/>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38710</TotalTime>
  <Words>4293</Words>
  <Application>Microsoft Macintosh PowerPoint</Application>
  <PresentationFormat>Widescreen</PresentationFormat>
  <Paragraphs>594</Paragraphs>
  <Slides>80</Slides>
  <Notes>55</Notes>
  <HiddenSlides>0</HiddenSlides>
  <MMClips>0</MMClips>
  <ScaleCrop>false</ScaleCrop>
  <HeadingPairs>
    <vt:vector size="6" baseType="variant">
      <vt:variant>
        <vt:lpstr>Fonts Used</vt:lpstr>
      </vt:variant>
      <vt:variant>
        <vt:i4>17</vt:i4>
      </vt:variant>
      <vt:variant>
        <vt:lpstr>Theme</vt:lpstr>
      </vt:variant>
      <vt:variant>
        <vt:i4>1</vt:i4>
      </vt:variant>
      <vt:variant>
        <vt:lpstr>Slide Titles</vt:lpstr>
      </vt:variant>
      <vt:variant>
        <vt:i4>80</vt:i4>
      </vt:variant>
    </vt:vector>
  </HeadingPairs>
  <TitlesOfParts>
    <vt:vector size="98" baseType="lpstr">
      <vt:lpstr>Meiryo</vt:lpstr>
      <vt:lpstr>MS Gothic</vt:lpstr>
      <vt:lpstr>MS PGothic</vt:lpstr>
      <vt:lpstr>游ゴシック</vt:lpstr>
      <vt:lpstr>ヒラギノ角ゴ ProN W3</vt:lpstr>
      <vt:lpstr>ヒラギノ角ゴ ProN W6</vt:lpstr>
      <vt:lpstr>Arial</vt:lpstr>
      <vt:lpstr>Calibri</vt:lpstr>
      <vt:lpstr>Century Gothic</vt:lpstr>
      <vt:lpstr>Gill Sans</vt:lpstr>
      <vt:lpstr>Mangal</vt:lpstr>
      <vt:lpstr>Noto Sans Symbols</vt:lpstr>
      <vt:lpstr>Rockwell</vt:lpstr>
      <vt:lpstr>Rockwell (Body)</vt:lpstr>
      <vt:lpstr>Rokkitt</vt:lpstr>
      <vt:lpstr>Times New Roman</vt:lpstr>
      <vt:lpstr>Wingdings</vt:lpstr>
      <vt:lpstr>Office Theme</vt:lpstr>
      <vt:lpstr>Day 1: The Power of Question Formulation for Lifelong Learning</vt:lpstr>
      <vt:lpstr>Who is in the zoom?</vt:lpstr>
      <vt:lpstr>PowerPoint Presentation</vt:lpstr>
      <vt:lpstr>Access RQI’s Free Additional Resources</vt:lpstr>
      <vt:lpstr>PowerPoint Presentation</vt:lpstr>
      <vt:lpstr>Looking Ahead</vt:lpstr>
      <vt:lpstr>Today’s Agenda</vt:lpstr>
      <vt:lpstr>PowerPoint Presentation</vt:lpstr>
      <vt:lpstr>Honoring the Original Source:  Parents in Lawrence, Massachusetts, 1990</vt:lpstr>
      <vt:lpstr>PowerPoint Presentation</vt:lpstr>
      <vt:lpstr>PowerPoint Presentation</vt:lpstr>
      <vt:lpstr>College Presidents on What College Students Should Learn</vt:lpstr>
      <vt:lpstr>Yet, Only 27% of Graduates Believe College Taught Them How to Ask Their Own Questions</vt:lpstr>
      <vt:lpstr>But, the problem begins long before college… </vt:lpstr>
      <vt:lpstr>Question Asking Declines with Age</vt:lpstr>
      <vt:lpstr>Which students ask questions?</vt:lpstr>
      <vt:lpstr>We can work together on creating more opportunities for all students to ask their own questions </vt:lpstr>
      <vt:lpstr>We Are Not Alone </vt:lpstr>
      <vt:lpstr>What happens when students do learn to ask their own questions? </vt:lpstr>
      <vt:lpstr>Research Confirms  the Importance of Questioning</vt:lpstr>
      <vt:lpstr>Student Reflection</vt:lpstr>
      <vt:lpstr>Today’s Agenda</vt:lpstr>
      <vt:lpstr>Collaborative Learning with the Question Formulation Technique (QFT)</vt:lpstr>
      <vt:lpstr>The Question Formulation Technique (QFT)</vt:lpstr>
      <vt:lpstr>Rules for Producing Questions</vt:lpstr>
      <vt:lpstr>Produce Questions</vt:lpstr>
      <vt:lpstr>Question Focus</vt:lpstr>
      <vt:lpstr>Categorize Questions: Closed/Open</vt:lpstr>
      <vt:lpstr>Discuss</vt:lpstr>
      <vt:lpstr>Discuss</vt:lpstr>
      <vt:lpstr>Improve Questions</vt:lpstr>
      <vt:lpstr>Prioritize Questions </vt:lpstr>
      <vt:lpstr>Action Plan</vt:lpstr>
      <vt:lpstr>Share</vt:lpstr>
      <vt:lpstr>Reflect</vt:lpstr>
      <vt:lpstr> </vt:lpstr>
      <vt:lpstr>The QFT, on one slide…</vt:lpstr>
      <vt:lpstr>PowerPoint Presentation</vt:lpstr>
      <vt:lpstr>Thinking in many different directions</vt:lpstr>
      <vt:lpstr>Narrowing Down, Focusing</vt:lpstr>
      <vt:lpstr>Thinking about Thinking</vt:lpstr>
      <vt:lpstr>Today’s Agenda</vt:lpstr>
      <vt:lpstr>PowerPoint Presentation</vt:lpstr>
      <vt:lpstr>Classroom Example:  Kindergarten</vt:lpstr>
      <vt:lpstr>Question Focus</vt:lpstr>
      <vt:lpstr>Student Questions</vt:lpstr>
      <vt:lpstr>Classroom Example: 4th Grade</vt:lpstr>
      <vt:lpstr>Question Focus</vt:lpstr>
      <vt:lpstr>Student Questions</vt:lpstr>
      <vt:lpstr>Next Steps</vt:lpstr>
      <vt:lpstr>Virtual Classroom Example: 7th Grade</vt:lpstr>
      <vt:lpstr>Question Focus </vt:lpstr>
      <vt:lpstr>Selected Questions</vt:lpstr>
      <vt:lpstr>Asking and Answering via Padlet</vt:lpstr>
      <vt:lpstr>Student Reflections</vt:lpstr>
      <vt:lpstr>Classroom Example: 7th Grade </vt:lpstr>
      <vt:lpstr>Question Focus</vt:lpstr>
      <vt:lpstr>Student Questions</vt:lpstr>
      <vt:lpstr>Classroom Example: High School</vt:lpstr>
      <vt:lpstr>Question Focus:</vt:lpstr>
      <vt:lpstr>Selected Student Questions</vt:lpstr>
      <vt:lpstr>Next Steps:</vt:lpstr>
      <vt:lpstr>Today’s Agenda</vt:lpstr>
      <vt:lpstr>PowerPoint Presentation</vt:lpstr>
      <vt:lpstr>1. Identify your objectives </vt:lpstr>
      <vt:lpstr>Finding the Scale that Works for You</vt:lpstr>
      <vt:lpstr>Various Teaching Purposes </vt:lpstr>
      <vt:lpstr>Next Steps? </vt:lpstr>
      <vt:lpstr>2. Design a Question Focus (QFocus)</vt:lpstr>
      <vt:lpstr>Question Focus (QFocus):  A stimulus or prompt for student questions</vt:lpstr>
      <vt:lpstr>Designing a Question Focus </vt:lpstr>
      <vt:lpstr>Looking Ahead</vt:lpstr>
      <vt:lpstr>Today’s Agenda</vt:lpstr>
      <vt:lpstr> </vt:lpstr>
      <vt:lpstr>PowerPoint Presentation</vt:lpstr>
      <vt:lpstr>Questions and Democracy</vt:lpstr>
      <vt:lpstr>PowerPoint Presentation</vt:lpstr>
      <vt:lpstr>PowerPoint Presentation</vt:lpstr>
      <vt:lpstr>Access RQI’s Free QFT Resources</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Danikqwa S. Rambert (Student)</dc:creator>
  <cp:lastModifiedBy>Sarah</cp:lastModifiedBy>
  <cp:revision>941</cp:revision>
  <dcterms:created xsi:type="dcterms:W3CDTF">2018-05-15T14:29:45Z</dcterms:created>
  <dcterms:modified xsi:type="dcterms:W3CDTF">2022-09-29T19:20:34Z</dcterms:modified>
</cp:coreProperties>
</file>