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00" r:id="rId4"/>
    <p:sldMasterId id="2147483801" r:id="rId5"/>
    <p:sldMasterId id="2147483802" r:id="rId6"/>
    <p:sldMasterId id="2147483803" r:id="rId7"/>
    <p:sldMasterId id="2147483804" r:id="rId8"/>
    <p:sldMasterId id="2147483805"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Lst>
  <p:sldSz cy="6858000" cx="12192000"/>
  <p:notesSz cx="6858000" cy="9144000"/>
  <p:embeddedFontLst>
    <p:embeddedFont>
      <p:font typeface="Century Gothic"/>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font" Target="fonts/CenturyGothic-regular.fntdata"/><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font" Target="fonts/CenturyGothic-italic.fntdata"/><Relationship Id="rId12" Type="http://schemas.openxmlformats.org/officeDocument/2006/relationships/slide" Target="slides/slide2.xml"/><Relationship Id="rId56" Type="http://schemas.openxmlformats.org/officeDocument/2006/relationships/font" Target="fonts/CenturyGothic-bold.fntdata"/><Relationship Id="rId15" Type="http://schemas.openxmlformats.org/officeDocument/2006/relationships/slide" Target="slides/slide5.xml"/><Relationship Id="rId14" Type="http://schemas.openxmlformats.org/officeDocument/2006/relationships/slide" Target="slides/slide4.xml"/><Relationship Id="rId58" Type="http://schemas.openxmlformats.org/officeDocument/2006/relationships/font" Target="fonts/CenturyGothic-bold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ightquestion.org/resources/lesson-snapshot-qft-primary-sources-in-a-10th-grade-science-class/" TargetMode="External"/><Relationship Id="rId3" Type="http://schemas.openxmlformats.org/officeDocument/2006/relationships/hyperlink" Target="https://docs.google.com/presentation/d/1LCuSgyvwLNhL7huMbV4CCib9p83DQqsxQ-gBVhk0bkc/edit?usp=shar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e836e72fe3_1_18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2" name="Google Shape;942;g2e836e72fe3_1_18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BREAKOUT SESSION</a:t>
            </a:r>
            <a:endParaRPr b="1"/>
          </a:p>
        </p:txBody>
      </p:sp>
      <p:sp>
        <p:nvSpPr>
          <p:cNvPr id="943" name="Google Shape;943;g2e836e72fe3_1_18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af58b9fafb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af58b9faf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8" name="Google Shape;1018;g2af58b9faf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327b47912f2_0_5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5" name="Google Shape;1025;g327b47912f2_0_5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g327b47912f2_0_5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3299e0dfba8_0_3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3" name="Google Shape;1033;g3299e0dfba8_0_3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32e3fdb1ddf_0_2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9" name="Google Shape;1039;g32e3fdb1ddf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329a6f2545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5" name="Google Shape;1045;g329a6f2545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329a6f25457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g329a6f2545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329a6f2545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7" name="Google Shape;1057;g329a6f254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2e3fdb1ddf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Mention that students had previewed the lab station prior to this. Not intentional; she originally tried the whole station as the QFocus, but the questions had led mostly to questions about parts and pieces, etc.</a:t>
            </a:r>
            <a:endParaRPr/>
          </a:p>
          <a:p>
            <a:pPr indent="0" lvl="0" marL="0" rtl="0" algn="l">
              <a:spcBef>
                <a:spcPts val="0"/>
              </a:spcBef>
              <a:spcAft>
                <a:spcPts val="0"/>
              </a:spcAft>
              <a:buClr>
                <a:schemeClr val="dk1"/>
              </a:buClr>
              <a:buSzPts val="1400"/>
              <a:buFont typeface="Arial"/>
              <a:buNone/>
            </a:pPr>
            <a:r>
              <a:rPr lang="en-US"/>
              <a:t>Next iteration, just drawing cart on incline on board, but realized that putting cart at the top of the incline implied only motion “down” the incline, so finally landed on sketch with arrow up and down incline. </a:t>
            </a:r>
            <a:endParaRPr/>
          </a:p>
          <a:p>
            <a:pPr indent="0" lvl="0" marL="0" rtl="0" algn="l">
              <a:spcBef>
                <a:spcPts val="0"/>
              </a:spcBef>
              <a:spcAft>
                <a:spcPts val="0"/>
              </a:spcAft>
              <a:buNone/>
            </a:pPr>
            <a:r>
              <a:t/>
            </a:r>
            <a:endParaRPr/>
          </a:p>
        </p:txBody>
      </p:sp>
      <p:sp>
        <p:nvSpPr>
          <p:cNvPr id="1063" name="Google Shape;1063;g32e3fdb1ddf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32e3fdb1ddf_0_223: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6" name="Google Shape;1076;g32e3fdb1ddf_0_223: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600"/>
              </a:spcBef>
              <a:spcAft>
                <a:spcPts val="0"/>
              </a:spcAft>
              <a:buNone/>
            </a:pPr>
            <a:r>
              <a:t/>
            </a:r>
            <a:endParaRPr/>
          </a:p>
        </p:txBody>
      </p:sp>
      <p:sp>
        <p:nvSpPr>
          <p:cNvPr id="1077" name="Google Shape;1077;g32e3fdb1ddf_0_223: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32e3fdb1ddf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4" name="Google Shape;1084;g32e3fdb1ddf_0_2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Most groups ended up choosing very similar questions.</a:t>
            </a:r>
            <a:endParaRPr/>
          </a:p>
          <a:p>
            <a:pPr indent="0" lvl="0" marL="0" rtl="0" algn="l">
              <a:spcBef>
                <a:spcPts val="0"/>
              </a:spcBef>
              <a:spcAft>
                <a:spcPts val="0"/>
              </a:spcAft>
              <a:buNone/>
            </a:pPr>
            <a:r>
              <a:rPr lang="en-US"/>
              <a:t>All groups used the same materials for the experiment.</a:t>
            </a:r>
            <a:endParaRPr/>
          </a:p>
        </p:txBody>
      </p:sp>
      <p:sp>
        <p:nvSpPr>
          <p:cNvPr id="1085" name="Google Shape;1085;g32e3fdb1ddf_0_2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327b47912f2_0_7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could do a show of hands people in the room, who teaches k-5? 6-8? 9-12? Other? Who has heard of the QFT before? Who is hearing it for the first time?</a:t>
            </a:r>
            <a:endParaRPr/>
          </a:p>
        </p:txBody>
      </p:sp>
      <p:sp>
        <p:nvSpPr>
          <p:cNvPr id="951" name="Google Shape;951;g327b47912f2_0_7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32e3fdb1ddf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32e3fdb1ddf_0_2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g32e3fdb1ddf_0_2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3299e0dfba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3299e0dfba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5" name="Google Shape;1105;g3299e0dfba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g32e3fdb1ddf_0_8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save for workshop?</a:t>
            </a:r>
            <a:endParaRPr/>
          </a:p>
        </p:txBody>
      </p:sp>
      <p:sp>
        <p:nvSpPr>
          <p:cNvPr id="1113" name="Google Shape;1113;g32e3fdb1ddf_0_8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7" name="Shape 1117"/>
        <p:cNvGrpSpPr/>
        <p:nvPr/>
      </p:nvGrpSpPr>
      <p:grpSpPr>
        <a:xfrm>
          <a:off x="0" y="0"/>
          <a:ext cx="0" cy="0"/>
          <a:chOff x="0" y="0"/>
          <a:chExt cx="0" cy="0"/>
        </a:xfrm>
      </p:grpSpPr>
      <p:sp>
        <p:nvSpPr>
          <p:cNvPr id="1118" name="Google Shape;1118;g32e3fdb1ddf_0_8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9" name="Google Shape;1119;g32e3fdb1ddf_0_8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32e3fdb1ddf_0_817: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6" name="Google Shape;1126;g32e3fdb1ddf_0_817: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lnSpc>
                <a:spcPct val="115000"/>
              </a:lnSpc>
              <a:spcBef>
                <a:spcPts val="600"/>
              </a:spcBef>
              <a:spcAft>
                <a:spcPts val="0"/>
              </a:spcAft>
              <a:buNone/>
            </a:pPr>
            <a:r>
              <a:t/>
            </a:r>
            <a:endParaRPr/>
          </a:p>
        </p:txBody>
      </p:sp>
      <p:sp>
        <p:nvSpPr>
          <p:cNvPr id="1127" name="Google Shape;1127;g32e3fdb1ddf_0_817: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32e3fdb1ddf_0_8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32e3fdb1ddf_0_8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100">
                <a:latin typeface="Arial"/>
                <a:ea typeface="Arial"/>
                <a:cs typeface="Arial"/>
                <a:sym typeface="Arial"/>
              </a:rPr>
              <a:t>Full lesson plan can be found here: </a:t>
            </a:r>
            <a:r>
              <a:rPr lang="en-US" sz="1100" u="sng">
                <a:solidFill>
                  <a:schemeClr val="hlink"/>
                </a:solidFill>
                <a:latin typeface="Arial"/>
                <a:ea typeface="Arial"/>
                <a:cs typeface="Arial"/>
                <a:sym typeface="Arial"/>
                <a:hlinkClick r:id="rId2"/>
              </a:rPr>
              <a:t>https://rightquestion.org/resources/lesson-snapshot-qft-primary-sources-in-a-10th-grade-science-class/</a:t>
            </a:r>
            <a:r>
              <a:rPr lang="en-US" sz="1100">
                <a:latin typeface="Arial"/>
                <a:ea typeface="Arial"/>
                <a:cs typeface="Arial"/>
                <a:sym typeface="Arial"/>
              </a:rPr>
              <a:t> </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Students did internet research to answer one of their priority questions and share it in a </a:t>
            </a:r>
            <a:r>
              <a:rPr lang="en-US" sz="1100" u="sng">
                <a:solidFill>
                  <a:srgbClr val="59C4C7"/>
                </a:solidFill>
                <a:latin typeface="Arial"/>
                <a:ea typeface="Arial"/>
                <a:cs typeface="Arial"/>
                <a:sym typeface="Arial"/>
                <a:hlinkClick r:id="rId3">
                  <a:extLst>
                    <a:ext uri="{A12FA001-AC4F-418D-AE19-62706E023703}">
                      <ahyp:hlinkClr val="tx"/>
                    </a:ext>
                  </a:extLst>
                </a:hlinkClick>
              </a:rPr>
              <a:t>class slide deck</a:t>
            </a:r>
            <a:r>
              <a:rPr lang="en-US" sz="1100">
                <a:latin typeface="Arial"/>
                <a:ea typeface="Arial"/>
                <a:cs typeface="Arial"/>
                <a:sym typeface="Arial"/>
              </a:rPr>
              <a:t>.</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From the information collected, the class will extract any ideas, words, or phrases that need further investigation</a:t>
            </a:r>
            <a:endParaRPr sz="1100">
              <a:latin typeface="Arial"/>
              <a:ea typeface="Arial"/>
              <a:cs typeface="Arial"/>
              <a:sym typeface="Arial"/>
            </a:endParaRPr>
          </a:p>
          <a:p>
            <a:pPr indent="-298450" lvl="0" marL="457200" rtl="0" algn="l">
              <a:spcBef>
                <a:spcPts val="0"/>
              </a:spcBef>
              <a:spcAft>
                <a:spcPts val="0"/>
              </a:spcAft>
              <a:buClr>
                <a:schemeClr val="dk1"/>
              </a:buClr>
              <a:buSzPts val="1100"/>
              <a:buChar char="●"/>
            </a:pPr>
            <a:r>
              <a:rPr lang="en-US" sz="1100">
                <a:latin typeface="Arial"/>
                <a:ea typeface="Arial"/>
                <a:cs typeface="Arial"/>
                <a:sym typeface="Arial"/>
              </a:rPr>
              <a:t>Students will look at the causes and effects of climate change in more detail for homework and create short 3-5 minute informative videos that highlight how climate change can negatively impact human health.</a:t>
            </a:r>
            <a:endParaRPr/>
          </a:p>
        </p:txBody>
      </p:sp>
      <p:sp>
        <p:nvSpPr>
          <p:cNvPr id="1135" name="Google Shape;1135;g32e3fdb1ddf_0_8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276dd83edd9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g276dd83edd9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4" name="Google Shape;1144;g276dd83edd9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2e9f8644ed6_1_2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1" name="Google Shape;1151;g2e9f8644ed6_1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g2ebd8ab02db_4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9" name="Google Shape;1159;g2ebd8ab02db_4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2ebd8ab02db_4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g2ebd8ab02db_4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32982ae50f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6" name="Google Shape;956;g32982ae50f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2ebd8ab02db_4_1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2" name="Google Shape;1182;g2ebd8ab02db_4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2e9f8644ed6_1_3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9" name="Google Shape;1209;g2e9f8644ed6_1_3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2ebd8ab02db_4_2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7" name="Google Shape;1217;g2ebd8ab02db_4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g2ebd8ab02db_4_2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3" name="Google Shape;1223;g2ebd8ab02db_4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2ecfb3a74d6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2ecfb3a74d6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1" name="Google Shape;1231;g2ecfb3a74d6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2ecfb3a74d6_0_1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600"/>
              </a:spcBef>
              <a:spcAft>
                <a:spcPts val="0"/>
              </a:spcAft>
              <a:buNone/>
            </a:pPr>
            <a:r>
              <a:rPr lang="en-US"/>
              <a:t>1st Grade</a:t>
            </a:r>
            <a:endParaRPr/>
          </a:p>
        </p:txBody>
      </p:sp>
      <p:sp>
        <p:nvSpPr>
          <p:cNvPr id="1239" name="Google Shape;1239;g2ecfb3a74d6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2ecfb3a74d6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Maybe middle school</a:t>
            </a:r>
            <a:endParaRPr/>
          </a:p>
        </p:txBody>
      </p:sp>
      <p:sp>
        <p:nvSpPr>
          <p:cNvPr id="1246" name="Google Shape;1246;g2ecfb3a74d6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g2ecfb3a74d6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2" name="Google Shape;1252;g2ecfb3a74d6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2ebe11104bc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2ebe11104bc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Once you have a draft QFocus, we encourage you to complete the rest of the lesson planning workbook (find it posted online on the event webpage tinyurl.com/RQISECO) to fill out the rest of the lesson details </a:t>
            </a:r>
            <a:endParaRPr/>
          </a:p>
        </p:txBody>
      </p:sp>
      <p:sp>
        <p:nvSpPr>
          <p:cNvPr id="1259" name="Google Shape;1259;g2ebe11104bc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7834097095_3_282:notes"/>
          <p:cNvSpPr/>
          <p:nvPr>
            <p:ph idx="2" type="sldImg"/>
          </p:nvPr>
        </p:nvSpPr>
        <p:spPr>
          <a:xfrm>
            <a:off x="1878455" y="1143000"/>
            <a:ext cx="31011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6" name="Google Shape;1266;g27834097095_3_282:notes"/>
          <p:cNvSpPr txBox="1"/>
          <p:nvPr>
            <p:ph idx="1" type="body"/>
          </p:nvPr>
        </p:nvSpPr>
        <p:spPr>
          <a:xfrm>
            <a:off x="685800" y="4400549"/>
            <a:ext cx="5486400" cy="360030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67" name="Google Shape;1267;g27834097095_3_282:notes"/>
          <p:cNvSpPr txBox="1"/>
          <p:nvPr>
            <p:ph idx="12" type="sldNum"/>
          </p:nvPr>
        </p:nvSpPr>
        <p:spPr>
          <a:xfrm>
            <a:off x="3884613" y="8685214"/>
            <a:ext cx="2971800" cy="45870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ebd8ab02db_3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1" name="Google Shape;971;g2ebd8ab02db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3265691326a_1_5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5" name="Google Shape;1275;g3265691326a_1_5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6" name="Google Shape;1276;g3265691326a_1_5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2af58b9fafb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2af58b9fafb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4" name="Google Shape;1284;g2af58b9fafb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2e836e72fe3_1_36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1" name="Google Shape;1291;g2e836e72fe3_1_36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2" name="Google Shape;1292;g2e836e72fe3_1_36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2ebd8ab02db_4_3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100"/>
              </a:spcBef>
              <a:spcAft>
                <a:spcPts val="1100"/>
              </a:spcAft>
              <a:buNone/>
            </a:pPr>
            <a:r>
              <a:t/>
            </a:r>
            <a:endParaRPr/>
          </a:p>
        </p:txBody>
      </p:sp>
      <p:sp>
        <p:nvSpPr>
          <p:cNvPr id="1299" name="Google Shape;1299;g2ebd8ab02db_4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2ebd8ab02db_4_3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100"/>
              </a:spcBef>
              <a:spcAft>
                <a:spcPts val="1100"/>
              </a:spcAft>
              <a:buNone/>
            </a:pPr>
            <a:r>
              <a:t/>
            </a:r>
            <a:endParaRPr/>
          </a:p>
        </p:txBody>
      </p:sp>
      <p:sp>
        <p:nvSpPr>
          <p:cNvPr id="1314" name="Google Shape;1314;g2ebd8ab02db_4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2ebd8ab02db_3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 name="Google Shape;978;g2ebd8ab02db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2e9f8644ed6_1_8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4" name="Google Shape;984;g2e9f8644ed6_1_8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g2e9f8644ed6_1_8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0" name="Shape 990"/>
        <p:cNvGrpSpPr/>
        <p:nvPr/>
      </p:nvGrpSpPr>
      <p:grpSpPr>
        <a:xfrm>
          <a:off x="0" y="0"/>
          <a:ext cx="0" cy="0"/>
          <a:chOff x="0" y="0"/>
          <a:chExt cx="0" cy="0"/>
        </a:xfrm>
      </p:grpSpPr>
      <p:sp>
        <p:nvSpPr>
          <p:cNvPr id="991" name="Google Shape;991;g3265691326a_1_1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2" name="Google Shape;992;g3265691326a_1_1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3299e0dfba8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3299e0dfba8_0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g3299e0dfba8_0_2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g2af58b9faf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0" name="Google Shape;1010;g2af58b9faf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1" name="Google Shape;1011;g2af58b9faf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12" name="Shape 12"/>
        <p:cNvGrpSpPr/>
        <p:nvPr/>
      </p:nvGrpSpPr>
      <p:grpSpPr>
        <a:xfrm>
          <a:off x="0" y="0"/>
          <a:ext cx="0" cy="0"/>
          <a:chOff x="0" y="0"/>
          <a:chExt cx="0" cy="0"/>
        </a:xfrm>
      </p:grpSpPr>
      <p:sp>
        <p:nvSpPr>
          <p:cNvPr id="13" name="Google Shape;13;p2"/>
          <p:cNvSpPr txBox="1"/>
          <p:nvPr>
            <p:ph type="title"/>
          </p:nvPr>
        </p:nvSpPr>
        <p:spPr>
          <a:xfrm>
            <a:off x="893039" y="4087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 name="Google Shape;14;p2"/>
          <p:cNvCxnSpPr/>
          <p:nvPr/>
        </p:nvCxnSpPr>
        <p:spPr>
          <a:xfrm>
            <a:off x="838203" y="1174484"/>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7" name="Shape 57"/>
        <p:cNvGrpSpPr/>
        <p:nvPr/>
      </p:nvGrpSpPr>
      <p:grpSpPr>
        <a:xfrm>
          <a:off x="0" y="0"/>
          <a:ext cx="0" cy="0"/>
          <a:chOff x="0" y="0"/>
          <a:chExt cx="0" cy="0"/>
        </a:xfrm>
      </p:grpSpPr>
      <p:sp>
        <p:nvSpPr>
          <p:cNvPr id="58" name="Google Shape;58;p11"/>
          <p:cNvSpPr/>
          <p:nvPr/>
        </p:nvSpPr>
        <p:spPr>
          <a:xfrm>
            <a:off x="0" y="-17796"/>
            <a:ext cx="12192000" cy="5636543"/>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622" name="Shape 622"/>
        <p:cNvGrpSpPr/>
        <p:nvPr/>
      </p:nvGrpSpPr>
      <p:grpSpPr>
        <a:xfrm>
          <a:off x="0" y="0"/>
          <a:ext cx="0" cy="0"/>
          <a:chOff x="0" y="0"/>
          <a:chExt cx="0" cy="0"/>
        </a:xfrm>
      </p:grpSpPr>
      <p:sp>
        <p:nvSpPr>
          <p:cNvPr id="623" name="Google Shape;623;p105"/>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4" name="Google Shape;624;p10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25" name="Google Shape;625;p105"/>
          <p:cNvCxnSpPr/>
          <p:nvPr/>
        </p:nvCxnSpPr>
        <p:spPr>
          <a:xfrm>
            <a:off x="728525" y="1227818"/>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626" name="Shape 626"/>
        <p:cNvGrpSpPr/>
        <p:nvPr/>
      </p:nvGrpSpPr>
      <p:grpSpPr>
        <a:xfrm>
          <a:off x="0" y="0"/>
          <a:ext cx="0" cy="0"/>
          <a:chOff x="0" y="0"/>
          <a:chExt cx="0" cy="0"/>
        </a:xfrm>
      </p:grpSpPr>
      <p:sp>
        <p:nvSpPr>
          <p:cNvPr id="627" name="Google Shape;627;p106"/>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06"/>
          <p:cNvSpPr/>
          <p:nvPr>
            <p:ph idx="2" type="pic"/>
          </p:nvPr>
        </p:nvSpPr>
        <p:spPr>
          <a:xfrm>
            <a:off x="838725" y="1828806"/>
            <a:ext cx="4808100" cy="2649300"/>
          </a:xfrm>
          <a:prstGeom prst="rect">
            <a:avLst/>
          </a:prstGeom>
          <a:noFill/>
          <a:ln>
            <a:noFill/>
          </a:ln>
        </p:spPr>
      </p:sp>
      <p:sp>
        <p:nvSpPr>
          <p:cNvPr id="629" name="Google Shape;629;p106"/>
          <p:cNvSpPr/>
          <p:nvPr>
            <p:ph idx="3" type="pic"/>
          </p:nvPr>
        </p:nvSpPr>
        <p:spPr>
          <a:xfrm>
            <a:off x="6385301" y="1828806"/>
            <a:ext cx="4968600" cy="2649300"/>
          </a:xfrm>
          <a:prstGeom prst="rect">
            <a:avLst/>
          </a:prstGeom>
          <a:noFill/>
          <a:ln>
            <a:noFill/>
          </a:ln>
        </p:spPr>
      </p:sp>
      <p:sp>
        <p:nvSpPr>
          <p:cNvPr id="630" name="Google Shape;630;p106"/>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31" name="Google Shape;631;p106"/>
          <p:cNvCxnSpPr/>
          <p:nvPr/>
        </p:nvCxnSpPr>
        <p:spPr>
          <a:xfrm>
            <a:off x="838729" y="118890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632" name="Shape 632"/>
        <p:cNvGrpSpPr/>
        <p:nvPr/>
      </p:nvGrpSpPr>
      <p:grpSpPr>
        <a:xfrm>
          <a:off x="0" y="0"/>
          <a:ext cx="0" cy="0"/>
          <a:chOff x="0" y="0"/>
          <a:chExt cx="0" cy="0"/>
        </a:xfrm>
      </p:grpSpPr>
      <p:sp>
        <p:nvSpPr>
          <p:cNvPr id="633" name="Google Shape;633;p107"/>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07"/>
          <p:cNvSpPr/>
          <p:nvPr>
            <p:ph idx="2" type="pic"/>
          </p:nvPr>
        </p:nvSpPr>
        <p:spPr>
          <a:xfrm>
            <a:off x="370546" y="228600"/>
            <a:ext cx="8504400" cy="4188000"/>
          </a:xfrm>
          <a:prstGeom prst="rect">
            <a:avLst/>
          </a:prstGeom>
          <a:noFill/>
          <a:ln>
            <a:noFill/>
          </a:ln>
        </p:spPr>
      </p:sp>
      <p:sp>
        <p:nvSpPr>
          <p:cNvPr id="635" name="Google Shape;635;p10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36" name="Google Shape;636;p10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637" name="Google Shape;637;p10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Rockwell"/>
                <a:ea typeface="Rockwell"/>
                <a:cs typeface="Rockwell"/>
                <a:sym typeface="Rockwell"/>
              </a:defRPr>
            </a:lvl1pPr>
            <a:lvl2pPr indent="0" lvl="1" marL="0" marR="0" algn="l">
              <a:spcBef>
                <a:spcPts val="0"/>
              </a:spcBef>
              <a:buNone/>
              <a:defRPr sz="1800">
                <a:solidFill>
                  <a:schemeClr val="dk1"/>
                </a:solidFill>
                <a:latin typeface="Rockwell"/>
                <a:ea typeface="Rockwell"/>
                <a:cs typeface="Rockwell"/>
                <a:sym typeface="Rockwell"/>
              </a:defRPr>
            </a:lvl2pPr>
            <a:lvl3pPr indent="0" lvl="2" marL="0" marR="0" algn="l">
              <a:spcBef>
                <a:spcPts val="0"/>
              </a:spcBef>
              <a:buNone/>
              <a:defRPr sz="1800">
                <a:solidFill>
                  <a:schemeClr val="dk1"/>
                </a:solidFill>
                <a:latin typeface="Rockwell"/>
                <a:ea typeface="Rockwell"/>
                <a:cs typeface="Rockwell"/>
                <a:sym typeface="Rockwell"/>
              </a:defRPr>
            </a:lvl3pPr>
            <a:lvl4pPr indent="0" lvl="3" marL="0" marR="0" algn="l">
              <a:spcBef>
                <a:spcPts val="0"/>
              </a:spcBef>
              <a:buNone/>
              <a:defRPr sz="1800">
                <a:solidFill>
                  <a:schemeClr val="dk1"/>
                </a:solidFill>
                <a:latin typeface="Rockwell"/>
                <a:ea typeface="Rockwell"/>
                <a:cs typeface="Rockwell"/>
                <a:sym typeface="Rockwell"/>
              </a:defRPr>
            </a:lvl4pPr>
            <a:lvl5pPr indent="0" lvl="4" marL="0" marR="0" algn="l">
              <a:spcBef>
                <a:spcPts val="0"/>
              </a:spcBef>
              <a:buNone/>
              <a:defRPr sz="1800">
                <a:solidFill>
                  <a:schemeClr val="dk1"/>
                </a:solidFill>
                <a:latin typeface="Rockwell"/>
                <a:ea typeface="Rockwell"/>
                <a:cs typeface="Rockwell"/>
                <a:sym typeface="Rockwell"/>
              </a:defRPr>
            </a:lvl5pPr>
            <a:lvl6pPr indent="0" lvl="5" marL="0" marR="0" algn="l">
              <a:spcBef>
                <a:spcPts val="0"/>
              </a:spcBef>
              <a:buNone/>
              <a:defRPr sz="1800">
                <a:solidFill>
                  <a:schemeClr val="dk1"/>
                </a:solidFill>
                <a:latin typeface="Rockwell"/>
                <a:ea typeface="Rockwell"/>
                <a:cs typeface="Rockwell"/>
                <a:sym typeface="Rockwell"/>
              </a:defRPr>
            </a:lvl6pPr>
            <a:lvl7pPr indent="0" lvl="6" marL="0" marR="0" algn="l">
              <a:spcBef>
                <a:spcPts val="0"/>
              </a:spcBef>
              <a:buNone/>
              <a:defRPr sz="1800">
                <a:solidFill>
                  <a:schemeClr val="dk1"/>
                </a:solidFill>
                <a:latin typeface="Rockwell"/>
                <a:ea typeface="Rockwell"/>
                <a:cs typeface="Rockwell"/>
                <a:sym typeface="Rockwell"/>
              </a:defRPr>
            </a:lvl7pPr>
            <a:lvl8pPr indent="0" lvl="7" marL="0" marR="0" algn="l">
              <a:spcBef>
                <a:spcPts val="0"/>
              </a:spcBef>
              <a:buNone/>
              <a:defRPr sz="1800">
                <a:solidFill>
                  <a:schemeClr val="dk1"/>
                </a:solidFill>
                <a:latin typeface="Rockwell"/>
                <a:ea typeface="Rockwell"/>
                <a:cs typeface="Rockwell"/>
                <a:sym typeface="Rockwell"/>
              </a:defRPr>
            </a:lvl8pPr>
            <a:lvl9pPr indent="0" lvl="8" marL="0" marR="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638" name="Google Shape;638;p107"/>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639" name="Google Shape;639;p107"/>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640" name="Google Shape;640;p107"/>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641" name="Shape 641"/>
        <p:cNvGrpSpPr/>
        <p:nvPr/>
      </p:nvGrpSpPr>
      <p:grpSpPr>
        <a:xfrm>
          <a:off x="0" y="0"/>
          <a:ext cx="0" cy="0"/>
          <a:chOff x="0" y="0"/>
          <a:chExt cx="0" cy="0"/>
        </a:xfrm>
      </p:grpSpPr>
      <p:sp>
        <p:nvSpPr>
          <p:cNvPr id="642" name="Google Shape;642;p108"/>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10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44" name="Google Shape;644;p108"/>
          <p:cNvCxnSpPr/>
          <p:nvPr/>
        </p:nvCxnSpPr>
        <p:spPr>
          <a:xfrm>
            <a:off x="728523" y="1662320"/>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645" name="Shape 645"/>
        <p:cNvGrpSpPr/>
        <p:nvPr/>
      </p:nvGrpSpPr>
      <p:grpSpPr>
        <a:xfrm>
          <a:off x="0" y="0"/>
          <a:ext cx="0" cy="0"/>
          <a:chOff x="0" y="0"/>
          <a:chExt cx="0" cy="0"/>
        </a:xfrm>
      </p:grpSpPr>
      <p:sp>
        <p:nvSpPr>
          <p:cNvPr id="646" name="Google Shape;646;p109"/>
          <p:cNvSpPr/>
          <p:nvPr>
            <p:ph idx="2" type="pic"/>
          </p:nvPr>
        </p:nvSpPr>
        <p:spPr>
          <a:xfrm>
            <a:off x="707441" y="987431"/>
            <a:ext cx="6172200" cy="4873500"/>
          </a:xfrm>
          <a:prstGeom prst="rect">
            <a:avLst/>
          </a:prstGeom>
          <a:noFill/>
          <a:ln>
            <a:noFill/>
          </a:ln>
        </p:spPr>
      </p:sp>
      <p:sp>
        <p:nvSpPr>
          <p:cNvPr id="647" name="Google Shape;647;p109"/>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8" name="Google Shape;648;p109"/>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649" name="Google Shape;649;p109"/>
          <p:cNvCxnSpPr/>
          <p:nvPr/>
        </p:nvCxnSpPr>
        <p:spPr>
          <a:xfrm>
            <a:off x="604957" y="605930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650" name="Shape 650"/>
        <p:cNvGrpSpPr/>
        <p:nvPr/>
      </p:nvGrpSpPr>
      <p:grpSpPr>
        <a:xfrm>
          <a:off x="0" y="0"/>
          <a:ext cx="0" cy="0"/>
          <a:chOff x="0" y="0"/>
          <a:chExt cx="0" cy="0"/>
        </a:xfrm>
      </p:grpSpPr>
      <p:sp>
        <p:nvSpPr>
          <p:cNvPr id="651" name="Google Shape;651;p110"/>
          <p:cNvSpPr/>
          <p:nvPr>
            <p:ph idx="2" type="pic"/>
          </p:nvPr>
        </p:nvSpPr>
        <p:spPr>
          <a:xfrm>
            <a:off x="707441" y="987431"/>
            <a:ext cx="6172200" cy="4873500"/>
          </a:xfrm>
          <a:prstGeom prst="rect">
            <a:avLst/>
          </a:prstGeom>
          <a:noFill/>
          <a:ln>
            <a:noFill/>
          </a:ln>
        </p:spPr>
      </p:sp>
      <p:sp>
        <p:nvSpPr>
          <p:cNvPr id="652" name="Google Shape;652;p110"/>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3" name="Google Shape;653;p110"/>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654" name="Google Shape;654;p110"/>
          <p:cNvCxnSpPr/>
          <p:nvPr/>
        </p:nvCxnSpPr>
        <p:spPr>
          <a:xfrm>
            <a:off x="598779" y="606548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655" name="Shape 655"/>
        <p:cNvGrpSpPr/>
        <p:nvPr/>
      </p:nvGrpSpPr>
      <p:grpSpPr>
        <a:xfrm>
          <a:off x="0" y="0"/>
          <a:ext cx="0" cy="0"/>
          <a:chOff x="0" y="0"/>
          <a:chExt cx="0" cy="0"/>
        </a:xfrm>
      </p:grpSpPr>
      <p:cxnSp>
        <p:nvCxnSpPr>
          <p:cNvPr id="656" name="Google Shape;656;p111"/>
          <p:cNvCxnSpPr/>
          <p:nvPr/>
        </p:nvCxnSpPr>
        <p:spPr>
          <a:xfrm>
            <a:off x="481390" y="607166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657" name="Shape 657"/>
        <p:cNvGrpSpPr/>
        <p:nvPr/>
      </p:nvGrpSpPr>
      <p:grpSpPr>
        <a:xfrm>
          <a:off x="0" y="0"/>
          <a:ext cx="0" cy="0"/>
          <a:chOff x="0" y="0"/>
          <a:chExt cx="0" cy="0"/>
        </a:xfrm>
      </p:grpSpPr>
      <p:sp>
        <p:nvSpPr>
          <p:cNvPr id="658" name="Google Shape;658;p112"/>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59" name="Shape 659"/>
        <p:cNvGrpSpPr/>
        <p:nvPr/>
      </p:nvGrpSpPr>
      <p:grpSpPr>
        <a:xfrm>
          <a:off x="0" y="0"/>
          <a:ext cx="0" cy="0"/>
          <a:chOff x="0" y="0"/>
          <a:chExt cx="0" cy="0"/>
        </a:xfrm>
      </p:grpSpPr>
      <p:sp>
        <p:nvSpPr>
          <p:cNvPr id="660" name="Google Shape;660;p113"/>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61" name="Google Shape;661;p11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2" name="Google Shape;662;p1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63" name="Google Shape;663;p113"/>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664" name="Google Shape;664;p113"/>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65" name="Google Shape;665;p113"/>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66" name="Shape 666"/>
        <p:cNvGrpSpPr/>
        <p:nvPr/>
      </p:nvGrpSpPr>
      <p:grpSpPr>
        <a:xfrm>
          <a:off x="0" y="0"/>
          <a:ext cx="0" cy="0"/>
          <a:chOff x="0" y="0"/>
          <a:chExt cx="0" cy="0"/>
        </a:xfrm>
      </p:grpSpPr>
      <p:sp>
        <p:nvSpPr>
          <p:cNvPr id="667" name="Google Shape;667;p114"/>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68" name="Google Shape;668;p114"/>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114"/>
          <p:cNvSpPr/>
          <p:nvPr>
            <p:ph idx="2" type="pic"/>
          </p:nvPr>
        </p:nvSpPr>
        <p:spPr>
          <a:xfrm>
            <a:off x="838725" y="1828806"/>
            <a:ext cx="4808100" cy="2649300"/>
          </a:xfrm>
          <a:prstGeom prst="rect">
            <a:avLst/>
          </a:prstGeom>
          <a:noFill/>
          <a:ln>
            <a:noFill/>
          </a:ln>
        </p:spPr>
      </p:sp>
      <p:sp>
        <p:nvSpPr>
          <p:cNvPr id="670" name="Google Shape;670;p114"/>
          <p:cNvSpPr/>
          <p:nvPr>
            <p:ph idx="3" type="pic"/>
          </p:nvPr>
        </p:nvSpPr>
        <p:spPr>
          <a:xfrm>
            <a:off x="6385301" y="1828806"/>
            <a:ext cx="4968600" cy="2649300"/>
          </a:xfrm>
          <a:prstGeom prst="rect">
            <a:avLst/>
          </a:prstGeom>
          <a:noFill/>
          <a:ln>
            <a:noFill/>
          </a:ln>
        </p:spPr>
      </p:sp>
      <p:sp>
        <p:nvSpPr>
          <p:cNvPr id="671" name="Google Shape;671;p114"/>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9" name="Shape 59"/>
        <p:cNvGrpSpPr/>
        <p:nvPr/>
      </p:nvGrpSpPr>
      <p:grpSpPr>
        <a:xfrm>
          <a:off x="0" y="0"/>
          <a:ext cx="0" cy="0"/>
          <a:chOff x="0" y="0"/>
          <a:chExt cx="0" cy="0"/>
        </a:xfrm>
      </p:grpSpPr>
      <p:sp>
        <p:nvSpPr>
          <p:cNvPr id="60" name="Google Shape;60;p12"/>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1" name="Google Shape;61;p12"/>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3" name="Google Shape;63;p12"/>
          <p:cNvPicPr preferRelativeResize="0"/>
          <p:nvPr/>
        </p:nvPicPr>
        <p:blipFill rotWithShape="1">
          <a:blip r:embed="rId2">
            <a:alphaModFix/>
          </a:blip>
          <a:srcRect b="0" l="0" r="0" t="0"/>
          <a:stretch/>
        </p:blipFill>
        <p:spPr>
          <a:xfrm>
            <a:off x="768629" y="6017665"/>
            <a:ext cx="2875723" cy="515234"/>
          </a:xfrm>
          <a:prstGeom prst="rect">
            <a:avLst/>
          </a:prstGeom>
          <a:noFill/>
          <a:ln>
            <a:noFill/>
          </a:ln>
        </p:spPr>
      </p:pic>
      <p:sp>
        <p:nvSpPr>
          <p:cNvPr id="64" name="Google Shape;64;p12"/>
          <p:cNvSpPr txBox="1"/>
          <p:nvPr/>
        </p:nvSpPr>
        <p:spPr>
          <a:xfrm>
            <a:off x="8534403"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5" name="Google Shape;65;p12"/>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72" name="Shape 672"/>
        <p:cNvGrpSpPr/>
        <p:nvPr/>
      </p:nvGrpSpPr>
      <p:grpSpPr>
        <a:xfrm>
          <a:off x="0" y="0"/>
          <a:ext cx="0" cy="0"/>
          <a:chOff x="0" y="0"/>
          <a:chExt cx="0" cy="0"/>
        </a:xfrm>
      </p:grpSpPr>
      <p:sp>
        <p:nvSpPr>
          <p:cNvPr id="673" name="Google Shape;673;p115"/>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4" name="Google Shape;674;p115"/>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75" name="Google Shape;675;p115"/>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76" name="Shape 676"/>
        <p:cNvGrpSpPr/>
        <p:nvPr/>
      </p:nvGrpSpPr>
      <p:grpSpPr>
        <a:xfrm>
          <a:off x="0" y="0"/>
          <a:ext cx="0" cy="0"/>
          <a:chOff x="0" y="0"/>
          <a:chExt cx="0" cy="0"/>
        </a:xfrm>
      </p:grpSpPr>
      <p:sp>
        <p:nvSpPr>
          <p:cNvPr id="677" name="Google Shape;677;p116"/>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78" name="Google Shape;678;p11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79" name="Google Shape;679;p116"/>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680" name="Google Shape;680;p116"/>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81" name="Google Shape;681;p116"/>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682" name="Shape 682"/>
        <p:cNvGrpSpPr/>
        <p:nvPr/>
      </p:nvGrpSpPr>
      <p:grpSpPr>
        <a:xfrm>
          <a:off x="0" y="0"/>
          <a:ext cx="0" cy="0"/>
          <a:chOff x="0" y="0"/>
          <a:chExt cx="0" cy="0"/>
        </a:xfrm>
      </p:grpSpPr>
      <p:cxnSp>
        <p:nvCxnSpPr>
          <p:cNvPr id="683" name="Google Shape;683;p117"/>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4" name="Shape 684"/>
        <p:cNvGrpSpPr/>
        <p:nvPr/>
      </p:nvGrpSpPr>
      <p:grpSpPr>
        <a:xfrm>
          <a:off x="0" y="0"/>
          <a:ext cx="0" cy="0"/>
          <a:chOff x="0" y="0"/>
          <a:chExt cx="0" cy="0"/>
        </a:xfrm>
      </p:grpSpPr>
      <p:sp>
        <p:nvSpPr>
          <p:cNvPr id="685" name="Google Shape;685;p118"/>
          <p:cNvSpPr txBox="1"/>
          <p:nvPr>
            <p:ph type="title"/>
          </p:nvPr>
        </p:nvSpPr>
        <p:spPr>
          <a:xfrm>
            <a:off x="839788" y="457206"/>
            <a:ext cx="4343400" cy="53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Rockwel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6" name="Google Shape;686;p118"/>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7" name="Google Shape;687;p118"/>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8" name="Google Shape;688;p118"/>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689" name="Shape 689"/>
        <p:cNvGrpSpPr/>
        <p:nvPr/>
      </p:nvGrpSpPr>
      <p:grpSpPr>
        <a:xfrm>
          <a:off x="0" y="0"/>
          <a:ext cx="0" cy="0"/>
          <a:chOff x="0" y="0"/>
          <a:chExt cx="0" cy="0"/>
        </a:xfrm>
      </p:grpSpPr>
      <p:sp>
        <p:nvSpPr>
          <p:cNvPr id="690" name="Google Shape;690;p119"/>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1" name="Google Shape;691;p119"/>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92" name="Google Shape;692;p119"/>
          <p:cNvSpPr/>
          <p:nvPr>
            <p:ph idx="2" type="pic"/>
          </p:nvPr>
        </p:nvSpPr>
        <p:spPr>
          <a:xfrm>
            <a:off x="831849" y="528638"/>
            <a:ext cx="6546900" cy="2871900"/>
          </a:xfrm>
          <a:prstGeom prst="rect">
            <a:avLst/>
          </a:prstGeom>
          <a:noFill/>
          <a:ln>
            <a:noFill/>
          </a:ln>
        </p:spPr>
      </p:sp>
      <p:cxnSp>
        <p:nvCxnSpPr>
          <p:cNvPr id="693" name="Google Shape;693;p119"/>
          <p:cNvCxnSpPr/>
          <p:nvPr/>
        </p:nvCxnSpPr>
        <p:spPr>
          <a:xfrm>
            <a:off x="810480" y="4249858"/>
            <a:ext cx="10625400" cy="0"/>
          </a:xfrm>
          <a:prstGeom prst="straightConnector1">
            <a:avLst/>
          </a:prstGeom>
          <a:noFill/>
          <a:ln cap="flat" cmpd="sng" w="9525">
            <a:solidFill>
              <a:schemeClr val="accent1"/>
            </a:solidFill>
            <a:prstDash val="solid"/>
            <a:miter lim="800000"/>
            <a:headEnd len="sm" w="sm" type="none"/>
            <a:tailEnd len="sm" w="sm" type="none"/>
          </a:ln>
        </p:spPr>
      </p:cxnSp>
      <p:cxnSp>
        <p:nvCxnSpPr>
          <p:cNvPr id="694" name="Google Shape;694;p119"/>
          <p:cNvCxnSpPr/>
          <p:nvPr/>
        </p:nvCxnSpPr>
        <p:spPr>
          <a:xfrm>
            <a:off x="506103" y="617518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95" name="Shape 695"/>
        <p:cNvGrpSpPr/>
        <p:nvPr/>
      </p:nvGrpSpPr>
      <p:grpSpPr>
        <a:xfrm>
          <a:off x="0" y="0"/>
          <a:ext cx="0" cy="0"/>
          <a:chOff x="0" y="0"/>
          <a:chExt cx="0" cy="0"/>
        </a:xfrm>
      </p:grpSpPr>
      <p:sp>
        <p:nvSpPr>
          <p:cNvPr id="696" name="Google Shape;696;p120"/>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697" name="Google Shape;697;p120"/>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698" name="Google Shape;698;p120"/>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Rockwell"/>
              <a:ea typeface="Rockwell"/>
              <a:cs typeface="Rockwell"/>
              <a:sym typeface="Rockwell"/>
            </a:endParaRPr>
          </a:p>
        </p:txBody>
      </p:sp>
      <p:sp>
        <p:nvSpPr>
          <p:cNvPr id="699" name="Google Shape;699;p120"/>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0" name="Google Shape;700;p120"/>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701" name="Google Shape;701;p120"/>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702" name="Google Shape;702;p120"/>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703" name="Google Shape;703;p120"/>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704" name="Google Shape;704;p120"/>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05" name="Shape 705"/>
        <p:cNvGrpSpPr/>
        <p:nvPr/>
      </p:nvGrpSpPr>
      <p:grpSpPr>
        <a:xfrm>
          <a:off x="0" y="0"/>
          <a:ext cx="0" cy="0"/>
          <a:chOff x="0" y="0"/>
          <a:chExt cx="0" cy="0"/>
        </a:xfrm>
      </p:grpSpPr>
      <p:sp>
        <p:nvSpPr>
          <p:cNvPr id="706" name="Google Shape;706;p121"/>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707" name="Google Shape;707;p121"/>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708" name="Google Shape;708;p121"/>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a:p>
        </p:txBody>
      </p:sp>
      <p:sp>
        <p:nvSpPr>
          <p:cNvPr id="709" name="Google Shape;709;p121"/>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0" name="Google Shape;710;p121"/>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711" name="Google Shape;711;p121"/>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712" name="Google Shape;712;p121"/>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13" name="Google Shape;713;p121"/>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14" name="Google Shape;714;p121"/>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rgbClr val="FFFFFF"/>
                </a:solidFill>
                <a:latin typeface="Rockwell"/>
                <a:ea typeface="Rockwell"/>
                <a:cs typeface="Rockwell"/>
                <a:sym typeface="Rockwell"/>
              </a:defRPr>
            </a:lvl1pPr>
            <a:lvl2pPr indent="0" lvl="1" marL="0" marR="0" algn="l">
              <a:spcBef>
                <a:spcPts val="0"/>
              </a:spcBef>
              <a:buNone/>
              <a:defRPr sz="1800">
                <a:solidFill>
                  <a:srgbClr val="FFFFFF"/>
                </a:solidFill>
                <a:latin typeface="Rockwell"/>
                <a:ea typeface="Rockwell"/>
                <a:cs typeface="Rockwell"/>
                <a:sym typeface="Rockwell"/>
              </a:defRPr>
            </a:lvl2pPr>
            <a:lvl3pPr indent="0" lvl="2" marL="0" marR="0" algn="l">
              <a:spcBef>
                <a:spcPts val="0"/>
              </a:spcBef>
              <a:buNone/>
              <a:defRPr sz="1800">
                <a:solidFill>
                  <a:srgbClr val="FFFFFF"/>
                </a:solidFill>
                <a:latin typeface="Rockwell"/>
                <a:ea typeface="Rockwell"/>
                <a:cs typeface="Rockwell"/>
                <a:sym typeface="Rockwell"/>
              </a:defRPr>
            </a:lvl3pPr>
            <a:lvl4pPr indent="0" lvl="3" marL="0" marR="0" algn="l">
              <a:spcBef>
                <a:spcPts val="0"/>
              </a:spcBef>
              <a:buNone/>
              <a:defRPr sz="1800">
                <a:solidFill>
                  <a:srgbClr val="FFFFFF"/>
                </a:solidFill>
                <a:latin typeface="Rockwell"/>
                <a:ea typeface="Rockwell"/>
                <a:cs typeface="Rockwell"/>
                <a:sym typeface="Rockwell"/>
              </a:defRPr>
            </a:lvl4pPr>
            <a:lvl5pPr indent="0" lvl="4" marL="0" marR="0" algn="l">
              <a:spcBef>
                <a:spcPts val="0"/>
              </a:spcBef>
              <a:buNone/>
              <a:defRPr sz="1800">
                <a:solidFill>
                  <a:srgbClr val="FFFFFF"/>
                </a:solidFill>
                <a:latin typeface="Rockwell"/>
                <a:ea typeface="Rockwell"/>
                <a:cs typeface="Rockwell"/>
                <a:sym typeface="Rockwell"/>
              </a:defRPr>
            </a:lvl5pPr>
            <a:lvl6pPr indent="0" lvl="5" marL="0" marR="0" algn="l">
              <a:spcBef>
                <a:spcPts val="0"/>
              </a:spcBef>
              <a:buNone/>
              <a:defRPr sz="1800">
                <a:solidFill>
                  <a:srgbClr val="FFFFFF"/>
                </a:solidFill>
                <a:latin typeface="Rockwell"/>
                <a:ea typeface="Rockwell"/>
                <a:cs typeface="Rockwell"/>
                <a:sym typeface="Rockwell"/>
              </a:defRPr>
            </a:lvl6pPr>
            <a:lvl7pPr indent="0" lvl="6" marL="0" marR="0" algn="l">
              <a:spcBef>
                <a:spcPts val="0"/>
              </a:spcBef>
              <a:buNone/>
              <a:defRPr sz="1800">
                <a:solidFill>
                  <a:srgbClr val="FFFFFF"/>
                </a:solidFill>
                <a:latin typeface="Rockwell"/>
                <a:ea typeface="Rockwell"/>
                <a:cs typeface="Rockwell"/>
                <a:sym typeface="Rockwell"/>
              </a:defRPr>
            </a:lvl7pPr>
            <a:lvl8pPr indent="0" lvl="7" marL="0" marR="0" algn="l">
              <a:spcBef>
                <a:spcPts val="0"/>
              </a:spcBef>
              <a:buNone/>
              <a:defRPr sz="1800">
                <a:solidFill>
                  <a:srgbClr val="FFFFFF"/>
                </a:solidFill>
                <a:latin typeface="Rockwell"/>
                <a:ea typeface="Rockwell"/>
                <a:cs typeface="Rockwell"/>
                <a:sym typeface="Rockwell"/>
              </a:defRPr>
            </a:lvl8pPr>
            <a:lvl9pPr indent="0" lvl="8" marL="0" marR="0" algn="l">
              <a:spcBef>
                <a:spcPts val="0"/>
              </a:spcBef>
              <a:buNone/>
              <a:defRPr sz="18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715" name="Shape 715"/>
        <p:cNvGrpSpPr/>
        <p:nvPr/>
      </p:nvGrpSpPr>
      <p:grpSpPr>
        <a:xfrm>
          <a:off x="0" y="0"/>
          <a:ext cx="0" cy="0"/>
          <a:chOff x="0" y="0"/>
          <a:chExt cx="0" cy="0"/>
        </a:xfrm>
      </p:grpSpPr>
      <p:sp>
        <p:nvSpPr>
          <p:cNvPr id="716" name="Google Shape;716;p122"/>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17" name="Google Shape;717;p122"/>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718" name="Google Shape;718;p12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9" name="Google Shape;719;p122"/>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720" name="Google Shape;720;p122"/>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721" name="Google Shape;721;p122"/>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22" name="Google Shape;722;p122"/>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23" name="Google Shape;723;p122"/>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800">
                <a:solidFill>
                  <a:schemeClr val="dk1"/>
                </a:solidFill>
                <a:latin typeface="Rockwell"/>
                <a:ea typeface="Rockwell"/>
                <a:cs typeface="Rockwell"/>
                <a:sym typeface="Rockwell"/>
              </a:defRPr>
            </a:lvl1pPr>
            <a:lvl2pPr indent="0" lvl="1" marL="0" marR="0" algn="l">
              <a:spcBef>
                <a:spcPts val="0"/>
              </a:spcBef>
              <a:buNone/>
              <a:defRPr sz="1800">
                <a:solidFill>
                  <a:schemeClr val="dk1"/>
                </a:solidFill>
                <a:latin typeface="Rockwell"/>
                <a:ea typeface="Rockwell"/>
                <a:cs typeface="Rockwell"/>
                <a:sym typeface="Rockwell"/>
              </a:defRPr>
            </a:lvl2pPr>
            <a:lvl3pPr indent="0" lvl="2" marL="0" marR="0" algn="l">
              <a:spcBef>
                <a:spcPts val="0"/>
              </a:spcBef>
              <a:buNone/>
              <a:defRPr sz="1800">
                <a:solidFill>
                  <a:schemeClr val="dk1"/>
                </a:solidFill>
                <a:latin typeface="Rockwell"/>
                <a:ea typeface="Rockwell"/>
                <a:cs typeface="Rockwell"/>
                <a:sym typeface="Rockwell"/>
              </a:defRPr>
            </a:lvl3pPr>
            <a:lvl4pPr indent="0" lvl="3" marL="0" marR="0" algn="l">
              <a:spcBef>
                <a:spcPts val="0"/>
              </a:spcBef>
              <a:buNone/>
              <a:defRPr sz="1800">
                <a:solidFill>
                  <a:schemeClr val="dk1"/>
                </a:solidFill>
                <a:latin typeface="Rockwell"/>
                <a:ea typeface="Rockwell"/>
                <a:cs typeface="Rockwell"/>
                <a:sym typeface="Rockwell"/>
              </a:defRPr>
            </a:lvl4pPr>
            <a:lvl5pPr indent="0" lvl="4" marL="0" marR="0" algn="l">
              <a:spcBef>
                <a:spcPts val="0"/>
              </a:spcBef>
              <a:buNone/>
              <a:defRPr sz="1800">
                <a:solidFill>
                  <a:schemeClr val="dk1"/>
                </a:solidFill>
                <a:latin typeface="Rockwell"/>
                <a:ea typeface="Rockwell"/>
                <a:cs typeface="Rockwell"/>
                <a:sym typeface="Rockwell"/>
              </a:defRPr>
            </a:lvl5pPr>
            <a:lvl6pPr indent="0" lvl="5" marL="0" marR="0" algn="l">
              <a:spcBef>
                <a:spcPts val="0"/>
              </a:spcBef>
              <a:buNone/>
              <a:defRPr sz="1800">
                <a:solidFill>
                  <a:schemeClr val="dk1"/>
                </a:solidFill>
                <a:latin typeface="Rockwell"/>
                <a:ea typeface="Rockwell"/>
                <a:cs typeface="Rockwell"/>
                <a:sym typeface="Rockwell"/>
              </a:defRPr>
            </a:lvl6pPr>
            <a:lvl7pPr indent="0" lvl="6" marL="0" marR="0" algn="l">
              <a:spcBef>
                <a:spcPts val="0"/>
              </a:spcBef>
              <a:buNone/>
              <a:defRPr sz="1800">
                <a:solidFill>
                  <a:schemeClr val="dk1"/>
                </a:solidFill>
                <a:latin typeface="Rockwell"/>
                <a:ea typeface="Rockwell"/>
                <a:cs typeface="Rockwell"/>
                <a:sym typeface="Rockwell"/>
              </a:defRPr>
            </a:lvl7pPr>
            <a:lvl8pPr indent="0" lvl="7" marL="0" marR="0" algn="l">
              <a:spcBef>
                <a:spcPts val="0"/>
              </a:spcBef>
              <a:buNone/>
              <a:defRPr sz="1800">
                <a:solidFill>
                  <a:schemeClr val="dk1"/>
                </a:solidFill>
                <a:latin typeface="Rockwell"/>
                <a:ea typeface="Rockwell"/>
                <a:cs typeface="Rockwell"/>
                <a:sym typeface="Rockwell"/>
              </a:defRPr>
            </a:lvl8pPr>
            <a:lvl9pPr indent="0" lvl="8" marL="0" marR="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724" name="Google Shape;724;p122"/>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25" name="Google Shape;725;p122"/>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726" name="Shape 726"/>
        <p:cNvGrpSpPr/>
        <p:nvPr/>
      </p:nvGrpSpPr>
      <p:grpSpPr>
        <a:xfrm>
          <a:off x="0" y="0"/>
          <a:ext cx="0" cy="0"/>
          <a:chOff x="0" y="0"/>
          <a:chExt cx="0" cy="0"/>
        </a:xfrm>
      </p:grpSpPr>
      <p:sp>
        <p:nvSpPr>
          <p:cNvPr id="727" name="Google Shape;727;p123"/>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28" name="Google Shape;728;p123"/>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29" name="Google Shape;729;p123"/>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730" name="Google Shape;730;p12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1" name="Google Shape;731;p123"/>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732" name="Google Shape;732;p123"/>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733" name="Google Shape;733;p123"/>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34" name="Google Shape;734;p123"/>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sz="1800">
                <a:solidFill>
                  <a:schemeClr val="dk1"/>
                </a:solidFill>
                <a:latin typeface="Rockwell"/>
                <a:ea typeface="Rockwell"/>
                <a:cs typeface="Rockwell"/>
                <a:sym typeface="Rockwell"/>
              </a:defRPr>
            </a:lvl1pPr>
            <a:lvl2pPr lvl="1"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735" name="Google Shape;735;p123"/>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FFFFFF"/>
                </a:solidFill>
                <a:latin typeface="Rockwell"/>
                <a:ea typeface="Rockwell"/>
                <a:cs typeface="Rockwell"/>
                <a:sym typeface="Rockwell"/>
              </a:defRPr>
            </a:lvl1pPr>
            <a:lvl2pPr indent="0" lvl="1" marL="0" marR="0" algn="r">
              <a:spcBef>
                <a:spcPts val="0"/>
              </a:spcBef>
              <a:buNone/>
              <a:defRPr sz="1400">
                <a:solidFill>
                  <a:srgbClr val="FFFFFF"/>
                </a:solidFill>
                <a:latin typeface="Rockwell"/>
                <a:ea typeface="Rockwell"/>
                <a:cs typeface="Rockwell"/>
                <a:sym typeface="Rockwell"/>
              </a:defRPr>
            </a:lvl2pPr>
            <a:lvl3pPr indent="0" lvl="2" marL="0" marR="0" algn="r">
              <a:spcBef>
                <a:spcPts val="0"/>
              </a:spcBef>
              <a:buNone/>
              <a:defRPr sz="1400">
                <a:solidFill>
                  <a:srgbClr val="FFFFFF"/>
                </a:solidFill>
                <a:latin typeface="Rockwell"/>
                <a:ea typeface="Rockwell"/>
                <a:cs typeface="Rockwell"/>
                <a:sym typeface="Rockwell"/>
              </a:defRPr>
            </a:lvl3pPr>
            <a:lvl4pPr indent="0" lvl="3" marL="0" marR="0" algn="r">
              <a:spcBef>
                <a:spcPts val="0"/>
              </a:spcBef>
              <a:buNone/>
              <a:defRPr sz="1400">
                <a:solidFill>
                  <a:srgbClr val="FFFFFF"/>
                </a:solidFill>
                <a:latin typeface="Rockwell"/>
                <a:ea typeface="Rockwell"/>
                <a:cs typeface="Rockwell"/>
                <a:sym typeface="Rockwell"/>
              </a:defRPr>
            </a:lvl4pPr>
            <a:lvl5pPr indent="0" lvl="4" marL="0" marR="0" algn="r">
              <a:spcBef>
                <a:spcPts val="0"/>
              </a:spcBef>
              <a:buNone/>
              <a:defRPr sz="1400">
                <a:solidFill>
                  <a:srgbClr val="FFFFFF"/>
                </a:solidFill>
                <a:latin typeface="Rockwell"/>
                <a:ea typeface="Rockwell"/>
                <a:cs typeface="Rockwell"/>
                <a:sym typeface="Rockwell"/>
              </a:defRPr>
            </a:lvl5pPr>
            <a:lvl6pPr indent="0" lvl="5" marL="0" marR="0" algn="r">
              <a:spcBef>
                <a:spcPts val="0"/>
              </a:spcBef>
              <a:buNone/>
              <a:defRPr sz="1400">
                <a:solidFill>
                  <a:srgbClr val="FFFFFF"/>
                </a:solidFill>
                <a:latin typeface="Rockwell"/>
                <a:ea typeface="Rockwell"/>
                <a:cs typeface="Rockwell"/>
                <a:sym typeface="Rockwell"/>
              </a:defRPr>
            </a:lvl6pPr>
            <a:lvl7pPr indent="0" lvl="6" marL="0" marR="0" algn="r">
              <a:spcBef>
                <a:spcPts val="0"/>
              </a:spcBef>
              <a:buNone/>
              <a:defRPr sz="1400">
                <a:solidFill>
                  <a:srgbClr val="FFFFFF"/>
                </a:solidFill>
                <a:latin typeface="Rockwell"/>
                <a:ea typeface="Rockwell"/>
                <a:cs typeface="Rockwell"/>
                <a:sym typeface="Rockwell"/>
              </a:defRPr>
            </a:lvl7pPr>
            <a:lvl8pPr indent="0" lvl="7" marL="0" marR="0" algn="r">
              <a:spcBef>
                <a:spcPts val="0"/>
              </a:spcBef>
              <a:buNone/>
              <a:defRPr sz="1400">
                <a:solidFill>
                  <a:srgbClr val="FFFFFF"/>
                </a:solidFill>
                <a:latin typeface="Rockwell"/>
                <a:ea typeface="Rockwell"/>
                <a:cs typeface="Rockwell"/>
                <a:sym typeface="Rockwell"/>
              </a:defRPr>
            </a:lvl8pPr>
            <a:lvl9pPr indent="0" lvl="8" marL="0" marR="0" algn="r">
              <a:spcBef>
                <a:spcPts val="0"/>
              </a:spcBef>
              <a:buNone/>
              <a:defRPr sz="14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36" name="Shape 736"/>
        <p:cNvGrpSpPr/>
        <p:nvPr/>
      </p:nvGrpSpPr>
      <p:grpSpPr>
        <a:xfrm>
          <a:off x="0" y="0"/>
          <a:ext cx="0" cy="0"/>
          <a:chOff x="0" y="0"/>
          <a:chExt cx="0" cy="0"/>
        </a:xfrm>
      </p:grpSpPr>
      <p:sp>
        <p:nvSpPr>
          <p:cNvPr id="737" name="Google Shape;737;p124"/>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2400"/>
              <a:buFont typeface="Rockwel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38" name="Google Shape;738;p124"/>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90000"/>
              </a:lnSpc>
              <a:spcBef>
                <a:spcPts val="0"/>
              </a:spcBef>
              <a:spcAft>
                <a:spcPts val="0"/>
              </a:spcAft>
              <a:buClr>
                <a:schemeClr val="dk1"/>
              </a:buClr>
              <a:buSzPts val="1200"/>
              <a:buChar char="●"/>
              <a:defRPr sz="1200"/>
            </a:lvl1pPr>
            <a:lvl2pPr indent="-304800" lvl="1" marL="914400" algn="l">
              <a:lnSpc>
                <a:spcPct val="90000"/>
              </a:lnSpc>
              <a:spcBef>
                <a:spcPts val="1600"/>
              </a:spcBef>
              <a:spcAft>
                <a:spcPts val="0"/>
              </a:spcAft>
              <a:buClr>
                <a:schemeClr val="dk1"/>
              </a:buClr>
              <a:buSzPts val="1200"/>
              <a:buChar char="○"/>
              <a:defRPr sz="1200"/>
            </a:lvl2pPr>
            <a:lvl3pPr indent="-304800" lvl="2" marL="1371600" algn="l">
              <a:lnSpc>
                <a:spcPct val="90000"/>
              </a:lnSpc>
              <a:spcBef>
                <a:spcPts val="1600"/>
              </a:spcBef>
              <a:spcAft>
                <a:spcPts val="0"/>
              </a:spcAft>
              <a:buClr>
                <a:schemeClr val="dk1"/>
              </a:buClr>
              <a:buSzPts val="1200"/>
              <a:buChar char="■"/>
              <a:defRPr sz="1200"/>
            </a:lvl3pPr>
            <a:lvl4pPr indent="-304800" lvl="3" marL="1828800" algn="l">
              <a:lnSpc>
                <a:spcPct val="90000"/>
              </a:lnSpc>
              <a:spcBef>
                <a:spcPts val="1600"/>
              </a:spcBef>
              <a:spcAft>
                <a:spcPts val="0"/>
              </a:spcAft>
              <a:buClr>
                <a:schemeClr val="dk1"/>
              </a:buClr>
              <a:buSzPts val="1200"/>
              <a:buChar char="●"/>
              <a:defRPr sz="1200"/>
            </a:lvl4pPr>
            <a:lvl5pPr indent="-304800" lvl="4" marL="2286000" algn="l">
              <a:lnSpc>
                <a:spcPct val="90000"/>
              </a:lnSpc>
              <a:spcBef>
                <a:spcPts val="1600"/>
              </a:spcBef>
              <a:spcAft>
                <a:spcPts val="0"/>
              </a:spcAft>
              <a:buClr>
                <a:schemeClr val="dk1"/>
              </a:buClr>
              <a:buSzPts val="1200"/>
              <a:buChar char="○"/>
              <a:defRPr sz="1200"/>
            </a:lvl5pPr>
            <a:lvl6pPr indent="-304800" lvl="5" marL="2743200" algn="l">
              <a:lnSpc>
                <a:spcPct val="90000"/>
              </a:lnSpc>
              <a:spcBef>
                <a:spcPts val="1600"/>
              </a:spcBef>
              <a:spcAft>
                <a:spcPts val="0"/>
              </a:spcAft>
              <a:buClr>
                <a:schemeClr val="dk1"/>
              </a:buClr>
              <a:buSzPts val="1200"/>
              <a:buChar char="■"/>
              <a:defRPr sz="1200"/>
            </a:lvl6pPr>
            <a:lvl7pPr indent="-304800" lvl="6" marL="3200400" algn="l">
              <a:lnSpc>
                <a:spcPct val="90000"/>
              </a:lnSpc>
              <a:spcBef>
                <a:spcPts val="1600"/>
              </a:spcBef>
              <a:spcAft>
                <a:spcPts val="0"/>
              </a:spcAft>
              <a:buClr>
                <a:schemeClr val="dk1"/>
              </a:buClr>
              <a:buSzPts val="1200"/>
              <a:buChar char="●"/>
              <a:defRPr sz="1200"/>
            </a:lvl7pPr>
            <a:lvl8pPr indent="-304800" lvl="7" marL="3657600" algn="l">
              <a:lnSpc>
                <a:spcPct val="90000"/>
              </a:lnSpc>
              <a:spcBef>
                <a:spcPts val="1600"/>
              </a:spcBef>
              <a:spcAft>
                <a:spcPts val="0"/>
              </a:spcAft>
              <a:buClr>
                <a:schemeClr val="dk1"/>
              </a:buClr>
              <a:buSzPts val="1200"/>
              <a:buChar char="○"/>
              <a:defRPr sz="1200"/>
            </a:lvl8pPr>
            <a:lvl9pPr indent="-304800" lvl="8" marL="4114800" algn="l">
              <a:lnSpc>
                <a:spcPct val="90000"/>
              </a:lnSpc>
              <a:spcBef>
                <a:spcPts val="1600"/>
              </a:spcBef>
              <a:spcAft>
                <a:spcPts val="1600"/>
              </a:spcAft>
              <a:buClr>
                <a:schemeClr val="dk1"/>
              </a:buClr>
              <a:buSzPts val="1200"/>
              <a:buChar char="■"/>
              <a:defRPr sz="1200"/>
            </a:lvl9pPr>
          </a:lstStyle>
          <a:p/>
        </p:txBody>
      </p:sp>
      <p:sp>
        <p:nvSpPr>
          <p:cNvPr id="739" name="Google Shape;739;p124"/>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6" name="Shape 66"/>
        <p:cNvGrpSpPr/>
        <p:nvPr/>
      </p:nvGrpSpPr>
      <p:grpSpPr>
        <a:xfrm>
          <a:off x="0" y="0"/>
          <a:ext cx="0" cy="0"/>
          <a:chOff x="0" y="0"/>
          <a:chExt cx="0" cy="0"/>
        </a:xfrm>
      </p:grpSpPr>
      <p:sp>
        <p:nvSpPr>
          <p:cNvPr id="67" name="Google Shape;67;p13"/>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8" name="Google Shape;68;p13"/>
          <p:cNvSpPr txBox="1"/>
          <p:nvPr>
            <p:ph type="title"/>
          </p:nvPr>
        </p:nvSpPr>
        <p:spPr>
          <a:xfrm>
            <a:off x="768627" y="34733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3"/>
          <p:cNvSpPr/>
          <p:nvPr>
            <p:ph idx="2" type="pic"/>
          </p:nvPr>
        </p:nvSpPr>
        <p:spPr>
          <a:xfrm>
            <a:off x="838725" y="1828806"/>
            <a:ext cx="4808096" cy="2649303"/>
          </a:xfrm>
          <a:prstGeom prst="rect">
            <a:avLst/>
          </a:prstGeom>
          <a:noFill/>
          <a:ln>
            <a:noFill/>
          </a:ln>
        </p:spPr>
      </p:sp>
      <p:sp>
        <p:nvSpPr>
          <p:cNvPr id="70" name="Google Shape;70;p13"/>
          <p:cNvSpPr/>
          <p:nvPr>
            <p:ph idx="3" type="pic"/>
          </p:nvPr>
        </p:nvSpPr>
        <p:spPr>
          <a:xfrm>
            <a:off x="6385301" y="1828806"/>
            <a:ext cx="4968499" cy="2649303"/>
          </a:xfrm>
          <a:prstGeom prst="rect">
            <a:avLst/>
          </a:prstGeom>
          <a:noFill/>
          <a:ln>
            <a:noFill/>
          </a:ln>
        </p:spPr>
      </p:sp>
      <p:sp>
        <p:nvSpPr>
          <p:cNvPr id="71" name="Google Shape;71;p13"/>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740" name="Shape 740"/>
        <p:cNvGrpSpPr/>
        <p:nvPr/>
      </p:nvGrpSpPr>
      <p:grpSpPr>
        <a:xfrm>
          <a:off x="0" y="0"/>
          <a:ext cx="0" cy="0"/>
          <a:chOff x="0" y="0"/>
          <a:chExt cx="0" cy="0"/>
        </a:xfrm>
      </p:grpSpPr>
      <p:sp>
        <p:nvSpPr>
          <p:cNvPr id="741" name="Google Shape;741;p125"/>
          <p:cNvSpPr/>
          <p:nvPr/>
        </p:nvSpPr>
        <p:spPr>
          <a:xfrm>
            <a:off x="10947401"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42" name="Google Shape;742;p125"/>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43" name="Google Shape;743;p125"/>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744" name="Google Shape;744;p125"/>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745" name="Google Shape;745;p125"/>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746" name="Google Shape;746;p125"/>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47" name="Google Shape;747;p125"/>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748" name="Google Shape;748;p125"/>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749" name="Shape 749"/>
        <p:cNvGrpSpPr/>
        <p:nvPr/>
      </p:nvGrpSpPr>
      <p:grpSpPr>
        <a:xfrm>
          <a:off x="0" y="0"/>
          <a:ext cx="0" cy="0"/>
          <a:chOff x="0" y="0"/>
          <a:chExt cx="0" cy="0"/>
        </a:xfrm>
      </p:grpSpPr>
      <p:sp>
        <p:nvSpPr>
          <p:cNvPr id="750" name="Google Shape;750;p126"/>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751" name="Google Shape;751;p126"/>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752" name="Google Shape;752;p126"/>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53" name="Google Shape;753;p126"/>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754" name="Google Shape;754;p126"/>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755" name="Google Shape;755;p126"/>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756" name="Google Shape;756;p126"/>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757" name="Google Shape;757;p126"/>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758" name="Google Shape;758;p126"/>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759" name="Google Shape;759;p126"/>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1">
  <p:cSld name="2_Title and Content w/ Footer">
    <p:spTree>
      <p:nvGrpSpPr>
        <p:cNvPr id="760" name="Shape 760"/>
        <p:cNvGrpSpPr/>
        <p:nvPr/>
      </p:nvGrpSpPr>
      <p:grpSpPr>
        <a:xfrm>
          <a:off x="0" y="0"/>
          <a:ext cx="0" cy="0"/>
          <a:chOff x="0" y="0"/>
          <a:chExt cx="0" cy="0"/>
        </a:xfrm>
      </p:grpSpPr>
      <p:sp>
        <p:nvSpPr>
          <p:cNvPr id="761" name="Google Shape;761;p127"/>
          <p:cNvSpPr txBox="1"/>
          <p:nvPr>
            <p:ph type="title"/>
          </p:nvPr>
        </p:nvSpPr>
        <p:spPr>
          <a:xfrm>
            <a:off x="838200" y="92754"/>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300"/>
              <a:buFont typeface="Rockwel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2" name="Google Shape;762;p12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763" name="Google Shape;763;p127"/>
          <p:cNvCxnSpPr/>
          <p:nvPr/>
        </p:nvCxnSpPr>
        <p:spPr>
          <a:xfrm>
            <a:off x="728523" y="1227818"/>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767" name="Shape 767"/>
        <p:cNvGrpSpPr/>
        <p:nvPr/>
      </p:nvGrpSpPr>
      <p:grpSpPr>
        <a:xfrm>
          <a:off x="0" y="0"/>
          <a:ext cx="0" cy="0"/>
          <a:chOff x="0" y="0"/>
          <a:chExt cx="0" cy="0"/>
        </a:xfrm>
      </p:grpSpPr>
      <p:sp>
        <p:nvSpPr>
          <p:cNvPr id="768" name="Google Shape;768;p129"/>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b="1">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cxnSp>
        <p:nvCxnSpPr>
          <p:cNvPr id="769" name="Google Shape;769;p129"/>
          <p:cNvCxnSpPr/>
          <p:nvPr/>
        </p:nvCxnSpPr>
        <p:spPr>
          <a:xfrm>
            <a:off x="838203" y="1174484"/>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70" name="Shape 770"/>
        <p:cNvGrpSpPr/>
        <p:nvPr/>
      </p:nvGrpSpPr>
      <p:grpSpPr>
        <a:xfrm>
          <a:off x="0" y="0"/>
          <a:ext cx="0" cy="0"/>
          <a:chOff x="0" y="0"/>
          <a:chExt cx="0" cy="0"/>
        </a:xfrm>
      </p:grpSpPr>
      <p:sp>
        <p:nvSpPr>
          <p:cNvPr id="771" name="Google Shape;771;p130"/>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772" name="Google Shape;772;p130"/>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100"/>
              <a:buFont typeface="Rockwell"/>
              <a:buNone/>
              <a:defRPr b="1" sz="5100">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73" name="Google Shape;773;p130"/>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1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74" name="Google Shape;774;p130"/>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775" name="Google Shape;775;p130"/>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776" name="Google Shape;776;p130"/>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777" name="Shape 777"/>
        <p:cNvGrpSpPr/>
        <p:nvPr/>
      </p:nvGrpSpPr>
      <p:grpSpPr>
        <a:xfrm>
          <a:off x="0" y="0"/>
          <a:ext cx="0" cy="0"/>
          <a:chOff x="0" y="0"/>
          <a:chExt cx="0" cy="0"/>
        </a:xfrm>
      </p:grpSpPr>
      <p:sp>
        <p:nvSpPr>
          <p:cNvPr id="778" name="Google Shape;778;p131"/>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2"/>
              </a:buClr>
              <a:buSzPts val="4000"/>
              <a:buFont typeface="Century Gothic"/>
              <a:buNone/>
              <a:defRPr b="1" sz="4000">
                <a:solidFill>
                  <a:schemeClr val="dk2"/>
                </a:solidFill>
                <a:latin typeface="Century Gothic"/>
                <a:ea typeface="Century Gothic"/>
                <a:cs typeface="Century Gothic"/>
                <a:sym typeface="Century Gothic"/>
              </a:defRPr>
            </a:lvl1pPr>
            <a:lvl2pPr lvl="1">
              <a:spcBef>
                <a:spcPts val="0"/>
              </a:spcBef>
              <a:spcAft>
                <a:spcPts val="0"/>
              </a:spcAft>
              <a:buSzPts val="4000"/>
              <a:buFont typeface="Century Gothic"/>
              <a:buNone/>
              <a:defRPr b="1" sz="4000">
                <a:latin typeface="Century Gothic"/>
                <a:ea typeface="Century Gothic"/>
                <a:cs typeface="Century Gothic"/>
                <a:sym typeface="Century Gothic"/>
              </a:defRPr>
            </a:lvl2pPr>
            <a:lvl3pPr lvl="2">
              <a:spcBef>
                <a:spcPts val="0"/>
              </a:spcBef>
              <a:spcAft>
                <a:spcPts val="0"/>
              </a:spcAft>
              <a:buSzPts val="4000"/>
              <a:buFont typeface="Century Gothic"/>
              <a:buNone/>
              <a:defRPr b="1" sz="4000">
                <a:latin typeface="Century Gothic"/>
                <a:ea typeface="Century Gothic"/>
                <a:cs typeface="Century Gothic"/>
                <a:sym typeface="Century Gothic"/>
              </a:defRPr>
            </a:lvl3pPr>
            <a:lvl4pPr lvl="3">
              <a:spcBef>
                <a:spcPts val="0"/>
              </a:spcBef>
              <a:spcAft>
                <a:spcPts val="0"/>
              </a:spcAft>
              <a:buSzPts val="4000"/>
              <a:buFont typeface="Century Gothic"/>
              <a:buNone/>
              <a:defRPr b="1" sz="4000">
                <a:latin typeface="Century Gothic"/>
                <a:ea typeface="Century Gothic"/>
                <a:cs typeface="Century Gothic"/>
                <a:sym typeface="Century Gothic"/>
              </a:defRPr>
            </a:lvl4pPr>
            <a:lvl5pPr lvl="4">
              <a:spcBef>
                <a:spcPts val="0"/>
              </a:spcBef>
              <a:spcAft>
                <a:spcPts val="0"/>
              </a:spcAft>
              <a:buSzPts val="4000"/>
              <a:buFont typeface="Century Gothic"/>
              <a:buNone/>
              <a:defRPr b="1" sz="4000">
                <a:latin typeface="Century Gothic"/>
                <a:ea typeface="Century Gothic"/>
                <a:cs typeface="Century Gothic"/>
                <a:sym typeface="Century Gothic"/>
              </a:defRPr>
            </a:lvl5pPr>
            <a:lvl6pPr lvl="5">
              <a:spcBef>
                <a:spcPts val="0"/>
              </a:spcBef>
              <a:spcAft>
                <a:spcPts val="0"/>
              </a:spcAft>
              <a:buSzPts val="4000"/>
              <a:buFont typeface="Century Gothic"/>
              <a:buNone/>
              <a:defRPr b="1" sz="4000">
                <a:latin typeface="Century Gothic"/>
                <a:ea typeface="Century Gothic"/>
                <a:cs typeface="Century Gothic"/>
                <a:sym typeface="Century Gothic"/>
              </a:defRPr>
            </a:lvl6pPr>
            <a:lvl7pPr lvl="6">
              <a:spcBef>
                <a:spcPts val="0"/>
              </a:spcBef>
              <a:spcAft>
                <a:spcPts val="0"/>
              </a:spcAft>
              <a:buSzPts val="4000"/>
              <a:buFont typeface="Century Gothic"/>
              <a:buNone/>
              <a:defRPr b="1" sz="4000">
                <a:latin typeface="Century Gothic"/>
                <a:ea typeface="Century Gothic"/>
                <a:cs typeface="Century Gothic"/>
                <a:sym typeface="Century Gothic"/>
              </a:defRPr>
            </a:lvl7pPr>
            <a:lvl8pPr lvl="7">
              <a:spcBef>
                <a:spcPts val="0"/>
              </a:spcBef>
              <a:spcAft>
                <a:spcPts val="0"/>
              </a:spcAft>
              <a:buSzPts val="4000"/>
              <a:buFont typeface="Century Gothic"/>
              <a:buNone/>
              <a:defRPr b="1" sz="4000">
                <a:latin typeface="Century Gothic"/>
                <a:ea typeface="Century Gothic"/>
                <a:cs typeface="Century Gothic"/>
                <a:sym typeface="Century Gothic"/>
              </a:defRPr>
            </a:lvl8pPr>
            <a:lvl9pPr lvl="8">
              <a:spcBef>
                <a:spcPts val="0"/>
              </a:spcBef>
              <a:spcAft>
                <a:spcPts val="0"/>
              </a:spcAft>
              <a:buSzPts val="4000"/>
              <a:buFont typeface="Century Gothic"/>
              <a:buNone/>
              <a:defRPr b="1" sz="4000">
                <a:latin typeface="Century Gothic"/>
                <a:ea typeface="Century Gothic"/>
                <a:cs typeface="Century Gothic"/>
                <a:sym typeface="Century Gothic"/>
              </a:defRPr>
            </a:lvl9pPr>
          </a:lstStyle>
          <a:p/>
        </p:txBody>
      </p:sp>
      <p:sp>
        <p:nvSpPr>
          <p:cNvPr id="779" name="Google Shape;779;p13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Font typeface="Century Gothic"/>
              <a:buChar char="•"/>
              <a:defRPr>
                <a:latin typeface="Century Gothic"/>
                <a:ea typeface="Century Gothic"/>
                <a:cs typeface="Century Gothic"/>
                <a:sym typeface="Century Gothic"/>
              </a:defRPr>
            </a:lvl1pPr>
            <a:lvl2pPr indent="-349250" lvl="1" marL="9144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2pPr>
            <a:lvl3pPr indent="-349250" lvl="2" marL="13716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3pPr>
            <a:lvl4pPr indent="-349250" lvl="3" marL="18288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4pPr>
            <a:lvl5pPr indent="-349250" lvl="4" marL="22860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5pPr>
            <a:lvl6pPr indent="-349250" lvl="5" marL="27432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6pPr>
            <a:lvl7pPr indent="-349250" lvl="6" marL="32004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7pPr>
            <a:lvl8pPr indent="-349250" lvl="7" marL="36576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8pPr>
            <a:lvl9pPr indent="-349250" lvl="8" marL="4114800" algn="l">
              <a:lnSpc>
                <a:spcPct val="90000"/>
              </a:lnSpc>
              <a:spcBef>
                <a:spcPts val="500"/>
              </a:spcBef>
              <a:spcAft>
                <a:spcPts val="0"/>
              </a:spcAft>
              <a:buClr>
                <a:schemeClr val="dk1"/>
              </a:buClr>
              <a:buSzPts val="1900"/>
              <a:buFont typeface="Century Gothic"/>
              <a:buChar char="•"/>
              <a:defRPr>
                <a:latin typeface="Century Gothic"/>
                <a:ea typeface="Century Gothic"/>
                <a:cs typeface="Century Gothic"/>
                <a:sym typeface="Century Gothic"/>
              </a:defRPr>
            </a:lvl9pPr>
          </a:lstStyle>
          <a:p/>
        </p:txBody>
      </p:sp>
      <p:cxnSp>
        <p:nvCxnSpPr>
          <p:cNvPr id="780" name="Google Shape;780;p131"/>
          <p:cNvCxnSpPr/>
          <p:nvPr/>
        </p:nvCxnSpPr>
        <p:spPr>
          <a:xfrm>
            <a:off x="783450" y="1075418"/>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781" name="Shape 781"/>
        <p:cNvGrpSpPr/>
        <p:nvPr/>
      </p:nvGrpSpPr>
      <p:grpSpPr>
        <a:xfrm>
          <a:off x="0" y="0"/>
          <a:ext cx="0" cy="0"/>
          <a:chOff x="0" y="0"/>
          <a:chExt cx="0" cy="0"/>
        </a:xfrm>
      </p:grpSpPr>
      <p:sp>
        <p:nvSpPr>
          <p:cNvPr id="782" name="Google Shape;782;p132"/>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83" name="Google Shape;783;p132"/>
          <p:cNvSpPr/>
          <p:nvPr>
            <p:ph idx="2" type="pic"/>
          </p:nvPr>
        </p:nvSpPr>
        <p:spPr>
          <a:xfrm>
            <a:off x="838725" y="1828806"/>
            <a:ext cx="4808100" cy="2649300"/>
          </a:xfrm>
          <a:prstGeom prst="rect">
            <a:avLst/>
          </a:prstGeom>
          <a:noFill/>
          <a:ln>
            <a:noFill/>
          </a:ln>
        </p:spPr>
      </p:sp>
      <p:sp>
        <p:nvSpPr>
          <p:cNvPr id="784" name="Google Shape;784;p132"/>
          <p:cNvSpPr/>
          <p:nvPr>
            <p:ph idx="3" type="pic"/>
          </p:nvPr>
        </p:nvSpPr>
        <p:spPr>
          <a:xfrm>
            <a:off x="6385301" y="1828806"/>
            <a:ext cx="4968300" cy="2649300"/>
          </a:xfrm>
          <a:prstGeom prst="rect">
            <a:avLst/>
          </a:prstGeom>
          <a:noFill/>
          <a:ln>
            <a:noFill/>
          </a:ln>
        </p:spPr>
      </p:sp>
      <p:sp>
        <p:nvSpPr>
          <p:cNvPr id="785" name="Google Shape;785;p132"/>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dk1"/>
              </a:buClr>
              <a:buSzPts val="2800"/>
              <a:buFont typeface="Arial"/>
              <a:buNone/>
              <a:defRPr b="0" i="0"/>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786" name="Google Shape;786;p132"/>
          <p:cNvCxnSpPr/>
          <p:nvPr/>
        </p:nvCxnSpPr>
        <p:spPr>
          <a:xfrm>
            <a:off x="838729" y="118890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787" name="Shape 787"/>
        <p:cNvGrpSpPr/>
        <p:nvPr/>
      </p:nvGrpSpPr>
      <p:grpSpPr>
        <a:xfrm>
          <a:off x="0" y="0"/>
          <a:ext cx="0" cy="0"/>
          <a:chOff x="0" y="0"/>
          <a:chExt cx="0" cy="0"/>
        </a:xfrm>
      </p:grpSpPr>
      <p:sp>
        <p:nvSpPr>
          <p:cNvPr id="788" name="Google Shape;788;p133"/>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00"/>
              <a:buFont typeface="Rockwell"/>
              <a:buNone/>
              <a:defRPr b="0" sz="2700"/>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89" name="Google Shape;789;p133"/>
          <p:cNvSpPr/>
          <p:nvPr>
            <p:ph idx="2" type="pic"/>
          </p:nvPr>
        </p:nvSpPr>
        <p:spPr>
          <a:xfrm>
            <a:off x="370546" y="228600"/>
            <a:ext cx="8504400" cy="4188000"/>
          </a:xfrm>
          <a:prstGeom prst="rect">
            <a:avLst/>
          </a:prstGeom>
          <a:noFill/>
          <a:ln>
            <a:noFill/>
          </a:ln>
        </p:spPr>
      </p:sp>
      <p:sp>
        <p:nvSpPr>
          <p:cNvPr id="790" name="Google Shape;790;p13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91" name="Google Shape;791;p13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792" name="Google Shape;792;p13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900">
                <a:solidFill>
                  <a:schemeClr val="dk1"/>
                </a:solidFill>
                <a:latin typeface="Rockwell"/>
                <a:ea typeface="Rockwell"/>
                <a:cs typeface="Rockwell"/>
                <a:sym typeface="Rockwell"/>
              </a:defRPr>
            </a:lvl1pPr>
            <a:lvl2pPr indent="0" lvl="1" marL="0" marR="0" algn="l">
              <a:spcBef>
                <a:spcPts val="0"/>
              </a:spcBef>
              <a:buNone/>
              <a:defRPr sz="1900">
                <a:solidFill>
                  <a:schemeClr val="dk1"/>
                </a:solidFill>
                <a:latin typeface="Rockwell"/>
                <a:ea typeface="Rockwell"/>
                <a:cs typeface="Rockwell"/>
                <a:sym typeface="Rockwell"/>
              </a:defRPr>
            </a:lvl2pPr>
            <a:lvl3pPr indent="0" lvl="2" marL="0" marR="0" algn="l">
              <a:spcBef>
                <a:spcPts val="0"/>
              </a:spcBef>
              <a:buNone/>
              <a:defRPr sz="1900">
                <a:solidFill>
                  <a:schemeClr val="dk1"/>
                </a:solidFill>
                <a:latin typeface="Rockwell"/>
                <a:ea typeface="Rockwell"/>
                <a:cs typeface="Rockwell"/>
                <a:sym typeface="Rockwell"/>
              </a:defRPr>
            </a:lvl3pPr>
            <a:lvl4pPr indent="0" lvl="3" marL="0" marR="0" algn="l">
              <a:spcBef>
                <a:spcPts val="0"/>
              </a:spcBef>
              <a:buNone/>
              <a:defRPr sz="1900">
                <a:solidFill>
                  <a:schemeClr val="dk1"/>
                </a:solidFill>
                <a:latin typeface="Rockwell"/>
                <a:ea typeface="Rockwell"/>
                <a:cs typeface="Rockwell"/>
                <a:sym typeface="Rockwell"/>
              </a:defRPr>
            </a:lvl4pPr>
            <a:lvl5pPr indent="0" lvl="4" marL="0" marR="0" algn="l">
              <a:spcBef>
                <a:spcPts val="0"/>
              </a:spcBef>
              <a:buNone/>
              <a:defRPr sz="1900">
                <a:solidFill>
                  <a:schemeClr val="dk1"/>
                </a:solidFill>
                <a:latin typeface="Rockwell"/>
                <a:ea typeface="Rockwell"/>
                <a:cs typeface="Rockwell"/>
                <a:sym typeface="Rockwell"/>
              </a:defRPr>
            </a:lvl5pPr>
            <a:lvl6pPr indent="0" lvl="5" marL="0" marR="0" algn="l">
              <a:spcBef>
                <a:spcPts val="0"/>
              </a:spcBef>
              <a:buNone/>
              <a:defRPr sz="1900">
                <a:solidFill>
                  <a:schemeClr val="dk1"/>
                </a:solidFill>
                <a:latin typeface="Rockwell"/>
                <a:ea typeface="Rockwell"/>
                <a:cs typeface="Rockwell"/>
                <a:sym typeface="Rockwell"/>
              </a:defRPr>
            </a:lvl6pPr>
            <a:lvl7pPr indent="0" lvl="6" marL="0" marR="0" algn="l">
              <a:spcBef>
                <a:spcPts val="0"/>
              </a:spcBef>
              <a:buNone/>
              <a:defRPr sz="1900">
                <a:solidFill>
                  <a:schemeClr val="dk1"/>
                </a:solidFill>
                <a:latin typeface="Rockwell"/>
                <a:ea typeface="Rockwell"/>
                <a:cs typeface="Rockwell"/>
                <a:sym typeface="Rockwell"/>
              </a:defRPr>
            </a:lvl7pPr>
            <a:lvl8pPr indent="0" lvl="7" marL="0" marR="0" algn="l">
              <a:spcBef>
                <a:spcPts val="0"/>
              </a:spcBef>
              <a:buNone/>
              <a:defRPr sz="1900">
                <a:solidFill>
                  <a:schemeClr val="dk1"/>
                </a:solidFill>
                <a:latin typeface="Rockwell"/>
                <a:ea typeface="Rockwell"/>
                <a:cs typeface="Rockwell"/>
                <a:sym typeface="Rockwell"/>
              </a:defRPr>
            </a:lvl8pPr>
            <a:lvl9pPr indent="0" lvl="8" marL="0" marR="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793" name="Google Shape;793;p133"/>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94" name="Google Shape;794;p133"/>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795" name="Google Shape;795;p133"/>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sz="150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796" name="Shape 796"/>
        <p:cNvGrpSpPr/>
        <p:nvPr/>
      </p:nvGrpSpPr>
      <p:grpSpPr>
        <a:xfrm>
          <a:off x="0" y="0"/>
          <a:ext cx="0" cy="0"/>
          <a:chOff x="0" y="0"/>
          <a:chExt cx="0" cy="0"/>
        </a:xfrm>
      </p:grpSpPr>
      <p:sp>
        <p:nvSpPr>
          <p:cNvPr id="797" name="Google Shape;797;p134"/>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798" name="Google Shape;798;p1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799" name="Google Shape;799;p134"/>
          <p:cNvCxnSpPr/>
          <p:nvPr/>
        </p:nvCxnSpPr>
        <p:spPr>
          <a:xfrm>
            <a:off x="728523" y="1662320"/>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00" name="Shape 800"/>
        <p:cNvGrpSpPr/>
        <p:nvPr/>
      </p:nvGrpSpPr>
      <p:grpSpPr>
        <a:xfrm>
          <a:off x="0" y="0"/>
          <a:ext cx="0" cy="0"/>
          <a:chOff x="0" y="0"/>
          <a:chExt cx="0" cy="0"/>
        </a:xfrm>
      </p:grpSpPr>
      <p:sp>
        <p:nvSpPr>
          <p:cNvPr id="801" name="Google Shape;801;p135"/>
          <p:cNvSpPr/>
          <p:nvPr>
            <p:ph idx="2" type="pic"/>
          </p:nvPr>
        </p:nvSpPr>
        <p:spPr>
          <a:xfrm>
            <a:off x="707441" y="987431"/>
            <a:ext cx="6172500" cy="4873500"/>
          </a:xfrm>
          <a:prstGeom prst="rect">
            <a:avLst/>
          </a:prstGeom>
          <a:noFill/>
          <a:ln>
            <a:noFill/>
          </a:ln>
        </p:spPr>
      </p:sp>
      <p:sp>
        <p:nvSpPr>
          <p:cNvPr id="802" name="Google Shape;802;p135"/>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803" name="Google Shape;803;p135"/>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cxnSp>
        <p:nvCxnSpPr>
          <p:cNvPr id="804" name="Google Shape;804;p135"/>
          <p:cNvCxnSpPr/>
          <p:nvPr/>
        </p:nvCxnSpPr>
        <p:spPr>
          <a:xfrm>
            <a:off x="604957" y="605930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2" name="Shape 72"/>
        <p:cNvGrpSpPr/>
        <p:nvPr/>
      </p:nvGrpSpPr>
      <p:grpSpPr>
        <a:xfrm>
          <a:off x="0" y="0"/>
          <a:ext cx="0" cy="0"/>
          <a:chOff x="0" y="0"/>
          <a:chExt cx="0" cy="0"/>
        </a:xfrm>
      </p:grpSpPr>
      <p:sp>
        <p:nvSpPr>
          <p:cNvPr id="73" name="Google Shape;73;p14"/>
          <p:cNvSpPr txBox="1"/>
          <p:nvPr>
            <p:ph type="title"/>
          </p:nvPr>
        </p:nvSpPr>
        <p:spPr>
          <a:xfrm>
            <a:off x="831851" y="3296863"/>
            <a:ext cx="10515600" cy="9530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
          <p:cNvSpPr txBox="1"/>
          <p:nvPr>
            <p:ph idx="1" type="body"/>
          </p:nvPr>
        </p:nvSpPr>
        <p:spPr>
          <a:xfrm>
            <a:off x="831851" y="4359964"/>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14"/>
          <p:cNvSpPr/>
          <p:nvPr>
            <p:ph idx="2" type="pic"/>
          </p:nvPr>
        </p:nvSpPr>
        <p:spPr>
          <a:xfrm>
            <a:off x="831849" y="528638"/>
            <a:ext cx="6546851" cy="2871787"/>
          </a:xfrm>
          <a:prstGeom prst="rect">
            <a:avLst/>
          </a:prstGeom>
          <a:noFill/>
          <a:ln>
            <a:noFill/>
          </a:ln>
        </p:spPr>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805" name="Shape 805"/>
        <p:cNvGrpSpPr/>
        <p:nvPr/>
      </p:nvGrpSpPr>
      <p:grpSpPr>
        <a:xfrm>
          <a:off x="0" y="0"/>
          <a:ext cx="0" cy="0"/>
          <a:chOff x="0" y="0"/>
          <a:chExt cx="0" cy="0"/>
        </a:xfrm>
      </p:grpSpPr>
      <p:sp>
        <p:nvSpPr>
          <p:cNvPr id="806" name="Google Shape;806;p136"/>
          <p:cNvSpPr/>
          <p:nvPr>
            <p:ph idx="2" type="pic"/>
          </p:nvPr>
        </p:nvSpPr>
        <p:spPr>
          <a:xfrm>
            <a:off x="707441" y="987431"/>
            <a:ext cx="6172500" cy="4873500"/>
          </a:xfrm>
          <a:prstGeom prst="rect">
            <a:avLst/>
          </a:prstGeom>
          <a:noFill/>
          <a:ln>
            <a:noFill/>
          </a:ln>
        </p:spPr>
      </p:sp>
      <p:sp>
        <p:nvSpPr>
          <p:cNvPr id="807" name="Google Shape;807;p136"/>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808" name="Google Shape;808;p136"/>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cxnSp>
        <p:nvCxnSpPr>
          <p:cNvPr id="809" name="Google Shape;809;p136"/>
          <p:cNvCxnSpPr/>
          <p:nvPr/>
        </p:nvCxnSpPr>
        <p:spPr>
          <a:xfrm>
            <a:off x="598779" y="606548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810" name="Shape 810"/>
        <p:cNvGrpSpPr/>
        <p:nvPr/>
      </p:nvGrpSpPr>
      <p:grpSpPr>
        <a:xfrm>
          <a:off x="0" y="0"/>
          <a:ext cx="0" cy="0"/>
          <a:chOff x="0" y="0"/>
          <a:chExt cx="0" cy="0"/>
        </a:xfrm>
      </p:grpSpPr>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11" name="Shape 811"/>
        <p:cNvGrpSpPr/>
        <p:nvPr/>
      </p:nvGrpSpPr>
      <p:grpSpPr>
        <a:xfrm>
          <a:off x="0" y="0"/>
          <a:ext cx="0" cy="0"/>
          <a:chOff x="0" y="0"/>
          <a:chExt cx="0" cy="0"/>
        </a:xfrm>
      </p:grpSpPr>
      <p:sp>
        <p:nvSpPr>
          <p:cNvPr id="812" name="Google Shape;812;p138"/>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13" name="Shape 813"/>
        <p:cNvGrpSpPr/>
        <p:nvPr/>
      </p:nvGrpSpPr>
      <p:grpSpPr>
        <a:xfrm>
          <a:off x="0" y="0"/>
          <a:ext cx="0" cy="0"/>
          <a:chOff x="0" y="0"/>
          <a:chExt cx="0" cy="0"/>
        </a:xfrm>
      </p:grpSpPr>
      <p:sp>
        <p:nvSpPr>
          <p:cNvPr id="814" name="Google Shape;814;p139"/>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815" name="Google Shape;815;p139"/>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16" name="Google Shape;816;p13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817" name="Google Shape;817;p139"/>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818" name="Google Shape;818;p139"/>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819" name="Google Shape;819;p139"/>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20" name="Shape 820"/>
        <p:cNvGrpSpPr/>
        <p:nvPr/>
      </p:nvGrpSpPr>
      <p:grpSpPr>
        <a:xfrm>
          <a:off x="0" y="0"/>
          <a:ext cx="0" cy="0"/>
          <a:chOff x="0" y="0"/>
          <a:chExt cx="0" cy="0"/>
        </a:xfrm>
      </p:grpSpPr>
      <p:sp>
        <p:nvSpPr>
          <p:cNvPr id="821" name="Google Shape;821;p140"/>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822" name="Google Shape;822;p140"/>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23" name="Google Shape;823;p140"/>
          <p:cNvSpPr/>
          <p:nvPr>
            <p:ph idx="2" type="pic"/>
          </p:nvPr>
        </p:nvSpPr>
        <p:spPr>
          <a:xfrm>
            <a:off x="838725" y="1828806"/>
            <a:ext cx="4808100" cy="2649300"/>
          </a:xfrm>
          <a:prstGeom prst="rect">
            <a:avLst/>
          </a:prstGeom>
          <a:noFill/>
          <a:ln>
            <a:noFill/>
          </a:ln>
        </p:spPr>
      </p:sp>
      <p:sp>
        <p:nvSpPr>
          <p:cNvPr id="824" name="Google Shape;824;p140"/>
          <p:cNvSpPr/>
          <p:nvPr>
            <p:ph idx="3" type="pic"/>
          </p:nvPr>
        </p:nvSpPr>
        <p:spPr>
          <a:xfrm>
            <a:off x="6385301" y="1828806"/>
            <a:ext cx="4968300" cy="2649300"/>
          </a:xfrm>
          <a:prstGeom prst="rect">
            <a:avLst/>
          </a:prstGeom>
          <a:noFill/>
          <a:ln>
            <a:noFill/>
          </a:ln>
        </p:spPr>
      </p:sp>
      <p:sp>
        <p:nvSpPr>
          <p:cNvPr id="825" name="Google Shape;825;p140"/>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dk1"/>
              </a:buClr>
              <a:buSzPts val="2800"/>
              <a:buFont typeface="Arial"/>
              <a:buNone/>
              <a:defRPr b="0" i="0"/>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26" name="Shape 826"/>
        <p:cNvGrpSpPr/>
        <p:nvPr/>
      </p:nvGrpSpPr>
      <p:grpSpPr>
        <a:xfrm>
          <a:off x="0" y="0"/>
          <a:ext cx="0" cy="0"/>
          <a:chOff x="0" y="0"/>
          <a:chExt cx="0" cy="0"/>
        </a:xfrm>
      </p:grpSpPr>
      <p:sp>
        <p:nvSpPr>
          <p:cNvPr id="827" name="Google Shape;827;p141"/>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28" name="Google Shape;828;p141"/>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29" name="Google Shape;829;p141"/>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30" name="Shape 830"/>
        <p:cNvGrpSpPr/>
        <p:nvPr/>
      </p:nvGrpSpPr>
      <p:grpSpPr>
        <a:xfrm>
          <a:off x="0" y="0"/>
          <a:ext cx="0" cy="0"/>
          <a:chOff x="0" y="0"/>
          <a:chExt cx="0" cy="0"/>
        </a:xfrm>
      </p:grpSpPr>
      <p:sp>
        <p:nvSpPr>
          <p:cNvPr id="831" name="Google Shape;831;p142"/>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832" name="Google Shape;832;p14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b="1">
                <a:solidFill>
                  <a:schemeClr val="lt1"/>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pic>
        <p:nvPicPr>
          <p:cNvPr id="833" name="Google Shape;833;p142"/>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834" name="Google Shape;834;p142"/>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835" name="Google Shape;835;p142"/>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36" name="Shape 836"/>
        <p:cNvGrpSpPr/>
        <p:nvPr/>
      </p:nvGrpSpPr>
      <p:grpSpPr>
        <a:xfrm>
          <a:off x="0" y="0"/>
          <a:ext cx="0" cy="0"/>
          <a:chOff x="0" y="0"/>
          <a:chExt cx="0" cy="0"/>
        </a:xfrm>
      </p:grpSpPr>
      <p:cxnSp>
        <p:nvCxnSpPr>
          <p:cNvPr id="837" name="Google Shape;837;p143"/>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38" name="Shape 838"/>
        <p:cNvGrpSpPr/>
        <p:nvPr/>
      </p:nvGrpSpPr>
      <p:grpSpPr>
        <a:xfrm>
          <a:off x="0" y="0"/>
          <a:ext cx="0" cy="0"/>
          <a:chOff x="0" y="0"/>
          <a:chExt cx="0" cy="0"/>
        </a:xfrm>
      </p:grpSpPr>
      <p:sp>
        <p:nvSpPr>
          <p:cNvPr id="839" name="Google Shape;839;p144"/>
          <p:cNvSpPr txBox="1"/>
          <p:nvPr>
            <p:ph type="title"/>
          </p:nvPr>
        </p:nvSpPr>
        <p:spPr>
          <a:xfrm>
            <a:off x="839788" y="457206"/>
            <a:ext cx="4343700" cy="530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Rockwell"/>
              <a:buNone/>
              <a:defRPr sz="32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40" name="Google Shape;840;p144"/>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41" name="Google Shape;841;p144"/>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74650" lvl="0" marL="457200" marR="0" algn="l">
              <a:lnSpc>
                <a:spcPct val="90000"/>
              </a:lnSpc>
              <a:spcBef>
                <a:spcPts val="1100"/>
              </a:spcBef>
              <a:spcAft>
                <a:spcPts val="0"/>
              </a:spcAft>
              <a:buClr>
                <a:schemeClr val="dk1"/>
              </a:buClr>
              <a:buSzPts val="2300"/>
              <a:buFont typeface="Arial"/>
              <a:buChar char="•"/>
              <a:defRPr sz="23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842" name="Google Shape;842;p144"/>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74650" lvl="0" marL="457200" marR="0" algn="l">
              <a:lnSpc>
                <a:spcPct val="90000"/>
              </a:lnSpc>
              <a:spcBef>
                <a:spcPts val="1100"/>
              </a:spcBef>
              <a:spcAft>
                <a:spcPts val="0"/>
              </a:spcAft>
              <a:buClr>
                <a:schemeClr val="dk1"/>
              </a:buClr>
              <a:buSzPts val="2300"/>
              <a:buFont typeface="Arial"/>
              <a:buChar char="•"/>
              <a:defRPr sz="23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843" name="Shape 843"/>
        <p:cNvGrpSpPr/>
        <p:nvPr/>
      </p:nvGrpSpPr>
      <p:grpSpPr>
        <a:xfrm>
          <a:off x="0" y="0"/>
          <a:ext cx="0" cy="0"/>
          <a:chOff x="0" y="0"/>
          <a:chExt cx="0" cy="0"/>
        </a:xfrm>
      </p:grpSpPr>
      <p:sp>
        <p:nvSpPr>
          <p:cNvPr id="844" name="Google Shape;844;p145"/>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45" name="Google Shape;845;p145"/>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46" name="Google Shape;846;p145"/>
          <p:cNvSpPr/>
          <p:nvPr>
            <p:ph idx="2" type="pic"/>
          </p:nvPr>
        </p:nvSpPr>
        <p:spPr>
          <a:xfrm>
            <a:off x="831849" y="528638"/>
            <a:ext cx="6546900" cy="2871900"/>
          </a:xfrm>
          <a:prstGeom prst="rect">
            <a:avLst/>
          </a:prstGeom>
          <a:noFill/>
          <a:ln>
            <a:noFill/>
          </a:ln>
        </p:spPr>
      </p:sp>
      <p:cxnSp>
        <p:nvCxnSpPr>
          <p:cNvPr id="847" name="Google Shape;847;p145"/>
          <p:cNvCxnSpPr/>
          <p:nvPr/>
        </p:nvCxnSpPr>
        <p:spPr>
          <a:xfrm>
            <a:off x="810480" y="4249858"/>
            <a:ext cx="10625100" cy="0"/>
          </a:xfrm>
          <a:prstGeom prst="straightConnector1">
            <a:avLst/>
          </a:prstGeom>
          <a:noFill/>
          <a:ln cap="flat" cmpd="sng" w="9525">
            <a:solidFill>
              <a:schemeClr val="accent1"/>
            </a:solidFill>
            <a:prstDash val="solid"/>
            <a:miter lim="800000"/>
            <a:headEnd len="sm" w="sm" type="none"/>
            <a:tailEnd len="sm" w="sm" type="none"/>
          </a:ln>
        </p:spPr>
      </p:cxnSp>
      <p:cxnSp>
        <p:nvCxnSpPr>
          <p:cNvPr id="848" name="Google Shape;848;p145"/>
          <p:cNvCxnSpPr/>
          <p:nvPr/>
        </p:nvCxnSpPr>
        <p:spPr>
          <a:xfrm>
            <a:off x="506103" y="617518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6" name="Shape 76"/>
        <p:cNvGrpSpPr/>
        <p:nvPr/>
      </p:nvGrpSpPr>
      <p:grpSpPr>
        <a:xfrm>
          <a:off x="0" y="0"/>
          <a:ext cx="0" cy="0"/>
          <a:chOff x="0" y="0"/>
          <a:chExt cx="0" cy="0"/>
        </a:xfrm>
      </p:grpSpPr>
      <p:sp>
        <p:nvSpPr>
          <p:cNvPr id="77" name="Google Shape;77;p15"/>
          <p:cNvSpPr/>
          <p:nvPr/>
        </p:nvSpPr>
        <p:spPr>
          <a:xfrm>
            <a:off x="0" y="-17796"/>
            <a:ext cx="12192000" cy="1690688"/>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78" name="Google Shape;78;p15"/>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Rockwel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9" name="Google Shape;79;p15"/>
          <p:cNvPicPr preferRelativeResize="0"/>
          <p:nvPr/>
        </p:nvPicPr>
        <p:blipFill rotWithShape="1">
          <a:blip r:embed="rId2">
            <a:alphaModFix/>
          </a:blip>
          <a:srcRect b="0" l="0" r="0" t="0"/>
          <a:stretch/>
        </p:blipFill>
        <p:spPr>
          <a:xfrm>
            <a:off x="768629" y="6017665"/>
            <a:ext cx="2875723" cy="515234"/>
          </a:xfrm>
          <a:prstGeom prst="rect">
            <a:avLst/>
          </a:prstGeom>
          <a:noFill/>
          <a:ln>
            <a:noFill/>
          </a:ln>
        </p:spPr>
      </p:pic>
      <p:sp>
        <p:nvSpPr>
          <p:cNvPr id="80" name="Google Shape;80;p15"/>
          <p:cNvSpPr txBox="1"/>
          <p:nvPr/>
        </p:nvSpPr>
        <p:spPr>
          <a:xfrm>
            <a:off x="8534403"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81" name="Google Shape;81;p15"/>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49" name="Shape 849"/>
        <p:cNvGrpSpPr/>
        <p:nvPr/>
      </p:nvGrpSpPr>
      <p:grpSpPr>
        <a:xfrm>
          <a:off x="0" y="0"/>
          <a:ext cx="0" cy="0"/>
          <a:chOff x="0" y="0"/>
          <a:chExt cx="0" cy="0"/>
        </a:xfrm>
      </p:grpSpPr>
      <p:sp>
        <p:nvSpPr>
          <p:cNvPr id="850" name="Google Shape;850;p146"/>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851" name="Google Shape;851;p146"/>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852" name="Google Shape;852;p146"/>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900">
              <a:solidFill>
                <a:schemeClr val="dk1"/>
              </a:solidFill>
              <a:latin typeface="Rockwell"/>
              <a:ea typeface="Rockwell"/>
              <a:cs typeface="Rockwell"/>
              <a:sym typeface="Rockwell"/>
            </a:endParaRPr>
          </a:p>
        </p:txBody>
      </p:sp>
      <p:sp>
        <p:nvSpPr>
          <p:cNvPr id="853" name="Google Shape;853;p146"/>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854" name="Google Shape;854;p146"/>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855" name="Google Shape;855;p146"/>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856" name="Google Shape;856;p146"/>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algn="r">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857" name="Google Shape;857;p146"/>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858" name="Google Shape;858;p146"/>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1pPr>
            <a:lvl2pPr indent="0" lvl="1"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2pPr>
            <a:lvl3pPr indent="0" lvl="2"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3pPr>
            <a:lvl4pPr indent="0" lvl="3"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4pPr>
            <a:lvl5pPr indent="0" lvl="4"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5pPr>
            <a:lvl6pPr indent="0" lvl="5"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6pPr>
            <a:lvl7pPr indent="0" lvl="6"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7pPr>
            <a:lvl8pPr indent="0" lvl="7"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8pPr>
            <a:lvl9pPr indent="0" lvl="8" marL="0" marR="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859" name="Shape 859"/>
        <p:cNvGrpSpPr/>
        <p:nvPr/>
      </p:nvGrpSpPr>
      <p:grpSpPr>
        <a:xfrm>
          <a:off x="0" y="0"/>
          <a:ext cx="0" cy="0"/>
          <a:chOff x="0" y="0"/>
          <a:chExt cx="0" cy="0"/>
        </a:xfrm>
      </p:grpSpPr>
      <p:sp>
        <p:nvSpPr>
          <p:cNvPr id="860" name="Google Shape;860;p147"/>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861" name="Google Shape;861;p147"/>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862" name="Google Shape;862;p147"/>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sz="1500"/>
          </a:p>
        </p:txBody>
      </p:sp>
      <p:sp>
        <p:nvSpPr>
          <p:cNvPr id="863" name="Google Shape;863;p14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64" name="Google Shape;864;p147"/>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865" name="Google Shape;865;p147"/>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866" name="Google Shape;866;p147"/>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867" name="Google Shape;867;p147"/>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868" name="Google Shape;868;p147"/>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900">
                <a:solidFill>
                  <a:srgbClr val="FFFFFF"/>
                </a:solidFill>
                <a:latin typeface="Rockwell"/>
                <a:ea typeface="Rockwell"/>
                <a:cs typeface="Rockwell"/>
                <a:sym typeface="Rockwell"/>
              </a:defRPr>
            </a:lvl1pPr>
            <a:lvl2pPr indent="0" lvl="1" marL="0" marR="0" algn="l">
              <a:spcBef>
                <a:spcPts val="0"/>
              </a:spcBef>
              <a:buNone/>
              <a:defRPr sz="1900">
                <a:solidFill>
                  <a:srgbClr val="FFFFFF"/>
                </a:solidFill>
                <a:latin typeface="Rockwell"/>
                <a:ea typeface="Rockwell"/>
                <a:cs typeface="Rockwell"/>
                <a:sym typeface="Rockwell"/>
              </a:defRPr>
            </a:lvl2pPr>
            <a:lvl3pPr indent="0" lvl="2" marL="0" marR="0" algn="l">
              <a:spcBef>
                <a:spcPts val="0"/>
              </a:spcBef>
              <a:buNone/>
              <a:defRPr sz="1900">
                <a:solidFill>
                  <a:srgbClr val="FFFFFF"/>
                </a:solidFill>
                <a:latin typeface="Rockwell"/>
                <a:ea typeface="Rockwell"/>
                <a:cs typeface="Rockwell"/>
                <a:sym typeface="Rockwell"/>
              </a:defRPr>
            </a:lvl3pPr>
            <a:lvl4pPr indent="0" lvl="3" marL="0" marR="0" algn="l">
              <a:spcBef>
                <a:spcPts val="0"/>
              </a:spcBef>
              <a:buNone/>
              <a:defRPr sz="1900">
                <a:solidFill>
                  <a:srgbClr val="FFFFFF"/>
                </a:solidFill>
                <a:latin typeface="Rockwell"/>
                <a:ea typeface="Rockwell"/>
                <a:cs typeface="Rockwell"/>
                <a:sym typeface="Rockwell"/>
              </a:defRPr>
            </a:lvl4pPr>
            <a:lvl5pPr indent="0" lvl="4" marL="0" marR="0" algn="l">
              <a:spcBef>
                <a:spcPts val="0"/>
              </a:spcBef>
              <a:buNone/>
              <a:defRPr sz="1900">
                <a:solidFill>
                  <a:srgbClr val="FFFFFF"/>
                </a:solidFill>
                <a:latin typeface="Rockwell"/>
                <a:ea typeface="Rockwell"/>
                <a:cs typeface="Rockwell"/>
                <a:sym typeface="Rockwell"/>
              </a:defRPr>
            </a:lvl5pPr>
            <a:lvl6pPr indent="0" lvl="5" marL="0" marR="0" algn="l">
              <a:spcBef>
                <a:spcPts val="0"/>
              </a:spcBef>
              <a:buNone/>
              <a:defRPr sz="1900">
                <a:solidFill>
                  <a:srgbClr val="FFFFFF"/>
                </a:solidFill>
                <a:latin typeface="Rockwell"/>
                <a:ea typeface="Rockwell"/>
                <a:cs typeface="Rockwell"/>
                <a:sym typeface="Rockwell"/>
              </a:defRPr>
            </a:lvl6pPr>
            <a:lvl7pPr indent="0" lvl="6" marL="0" marR="0" algn="l">
              <a:spcBef>
                <a:spcPts val="0"/>
              </a:spcBef>
              <a:buNone/>
              <a:defRPr sz="1900">
                <a:solidFill>
                  <a:srgbClr val="FFFFFF"/>
                </a:solidFill>
                <a:latin typeface="Rockwell"/>
                <a:ea typeface="Rockwell"/>
                <a:cs typeface="Rockwell"/>
                <a:sym typeface="Rockwell"/>
              </a:defRPr>
            </a:lvl7pPr>
            <a:lvl8pPr indent="0" lvl="7" marL="0" marR="0" algn="l">
              <a:spcBef>
                <a:spcPts val="0"/>
              </a:spcBef>
              <a:buNone/>
              <a:defRPr sz="1900">
                <a:solidFill>
                  <a:srgbClr val="FFFFFF"/>
                </a:solidFill>
                <a:latin typeface="Rockwell"/>
                <a:ea typeface="Rockwell"/>
                <a:cs typeface="Rockwell"/>
                <a:sym typeface="Rockwell"/>
              </a:defRPr>
            </a:lvl8pPr>
            <a:lvl9pPr indent="0" lvl="8" marL="0" marR="0" algn="l">
              <a:spcBef>
                <a:spcPts val="0"/>
              </a:spcBef>
              <a:buNone/>
              <a:defRPr sz="19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869" name="Shape 869"/>
        <p:cNvGrpSpPr/>
        <p:nvPr/>
      </p:nvGrpSpPr>
      <p:grpSpPr>
        <a:xfrm>
          <a:off x="0" y="0"/>
          <a:ext cx="0" cy="0"/>
          <a:chOff x="0" y="0"/>
          <a:chExt cx="0" cy="0"/>
        </a:xfrm>
      </p:grpSpPr>
      <p:sp>
        <p:nvSpPr>
          <p:cNvPr id="870" name="Google Shape;870;p148"/>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871" name="Google Shape;871;p148"/>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500"/>
          </a:p>
        </p:txBody>
      </p:sp>
      <p:sp>
        <p:nvSpPr>
          <p:cNvPr id="872" name="Google Shape;872;p148"/>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73" name="Google Shape;873;p148"/>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874" name="Google Shape;874;p148"/>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875" name="Google Shape;875;p148"/>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876" name="Google Shape;876;p148"/>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877" name="Google Shape;877;p148"/>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algn="l">
              <a:spcBef>
                <a:spcPts val="0"/>
              </a:spcBef>
              <a:buNone/>
              <a:defRPr sz="1900">
                <a:solidFill>
                  <a:schemeClr val="dk1"/>
                </a:solidFill>
                <a:latin typeface="Rockwell"/>
                <a:ea typeface="Rockwell"/>
                <a:cs typeface="Rockwell"/>
                <a:sym typeface="Rockwell"/>
              </a:defRPr>
            </a:lvl1pPr>
            <a:lvl2pPr indent="0" lvl="1" marL="0" marR="0" algn="l">
              <a:spcBef>
                <a:spcPts val="0"/>
              </a:spcBef>
              <a:buNone/>
              <a:defRPr sz="1900">
                <a:solidFill>
                  <a:schemeClr val="dk1"/>
                </a:solidFill>
                <a:latin typeface="Rockwell"/>
                <a:ea typeface="Rockwell"/>
                <a:cs typeface="Rockwell"/>
                <a:sym typeface="Rockwell"/>
              </a:defRPr>
            </a:lvl2pPr>
            <a:lvl3pPr indent="0" lvl="2" marL="0" marR="0" algn="l">
              <a:spcBef>
                <a:spcPts val="0"/>
              </a:spcBef>
              <a:buNone/>
              <a:defRPr sz="1900">
                <a:solidFill>
                  <a:schemeClr val="dk1"/>
                </a:solidFill>
                <a:latin typeface="Rockwell"/>
                <a:ea typeface="Rockwell"/>
                <a:cs typeface="Rockwell"/>
                <a:sym typeface="Rockwell"/>
              </a:defRPr>
            </a:lvl3pPr>
            <a:lvl4pPr indent="0" lvl="3" marL="0" marR="0" algn="l">
              <a:spcBef>
                <a:spcPts val="0"/>
              </a:spcBef>
              <a:buNone/>
              <a:defRPr sz="1900">
                <a:solidFill>
                  <a:schemeClr val="dk1"/>
                </a:solidFill>
                <a:latin typeface="Rockwell"/>
                <a:ea typeface="Rockwell"/>
                <a:cs typeface="Rockwell"/>
                <a:sym typeface="Rockwell"/>
              </a:defRPr>
            </a:lvl4pPr>
            <a:lvl5pPr indent="0" lvl="4" marL="0" marR="0" algn="l">
              <a:spcBef>
                <a:spcPts val="0"/>
              </a:spcBef>
              <a:buNone/>
              <a:defRPr sz="1900">
                <a:solidFill>
                  <a:schemeClr val="dk1"/>
                </a:solidFill>
                <a:latin typeface="Rockwell"/>
                <a:ea typeface="Rockwell"/>
                <a:cs typeface="Rockwell"/>
                <a:sym typeface="Rockwell"/>
              </a:defRPr>
            </a:lvl5pPr>
            <a:lvl6pPr indent="0" lvl="5" marL="0" marR="0" algn="l">
              <a:spcBef>
                <a:spcPts val="0"/>
              </a:spcBef>
              <a:buNone/>
              <a:defRPr sz="1900">
                <a:solidFill>
                  <a:schemeClr val="dk1"/>
                </a:solidFill>
                <a:latin typeface="Rockwell"/>
                <a:ea typeface="Rockwell"/>
                <a:cs typeface="Rockwell"/>
                <a:sym typeface="Rockwell"/>
              </a:defRPr>
            </a:lvl6pPr>
            <a:lvl7pPr indent="0" lvl="6" marL="0" marR="0" algn="l">
              <a:spcBef>
                <a:spcPts val="0"/>
              </a:spcBef>
              <a:buNone/>
              <a:defRPr sz="1900">
                <a:solidFill>
                  <a:schemeClr val="dk1"/>
                </a:solidFill>
                <a:latin typeface="Rockwell"/>
                <a:ea typeface="Rockwell"/>
                <a:cs typeface="Rockwell"/>
                <a:sym typeface="Rockwell"/>
              </a:defRPr>
            </a:lvl7pPr>
            <a:lvl8pPr indent="0" lvl="7" marL="0" marR="0" algn="l">
              <a:spcBef>
                <a:spcPts val="0"/>
              </a:spcBef>
              <a:buNone/>
              <a:defRPr sz="1900">
                <a:solidFill>
                  <a:schemeClr val="dk1"/>
                </a:solidFill>
                <a:latin typeface="Rockwell"/>
                <a:ea typeface="Rockwell"/>
                <a:cs typeface="Rockwell"/>
                <a:sym typeface="Rockwell"/>
              </a:defRPr>
            </a:lvl8pPr>
            <a:lvl9pPr indent="0" lvl="8" marL="0" marR="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878" name="Google Shape;878;p148"/>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900"/>
              <a:buNone/>
              <a:defRPr b="0" sz="19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79" name="Google Shape;879;p148"/>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900"/>
              <a:buNone/>
              <a:defRPr b="0" sz="19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880" name="Shape 880"/>
        <p:cNvGrpSpPr/>
        <p:nvPr/>
      </p:nvGrpSpPr>
      <p:grpSpPr>
        <a:xfrm>
          <a:off x="0" y="0"/>
          <a:ext cx="0" cy="0"/>
          <a:chOff x="0" y="0"/>
          <a:chExt cx="0" cy="0"/>
        </a:xfrm>
      </p:grpSpPr>
      <p:sp>
        <p:nvSpPr>
          <p:cNvPr id="881" name="Google Shape;881;p149"/>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882" name="Google Shape;882;p149"/>
          <p:cNvSpPr/>
          <p:nvPr/>
        </p:nvSpPr>
        <p:spPr>
          <a:xfrm>
            <a:off x="10757647" y="282574"/>
            <a:ext cx="122100" cy="1600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883" name="Google Shape;883;p149"/>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9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884" name="Google Shape;884;p149"/>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885" name="Google Shape;885;p149"/>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sz="1900"/>
            </a:lvl1pPr>
            <a:lvl2pPr indent="-349250" lvl="1" marL="914400" algn="l">
              <a:lnSpc>
                <a:spcPct val="90000"/>
              </a:lnSpc>
              <a:spcBef>
                <a:spcPts val="500"/>
              </a:spcBef>
              <a:spcAft>
                <a:spcPts val="0"/>
              </a:spcAft>
              <a:buClr>
                <a:schemeClr val="dk1"/>
              </a:buClr>
              <a:buSzPts val="1900"/>
              <a:buChar char="•"/>
              <a:defRPr sz="1900"/>
            </a:lvl2pPr>
            <a:lvl3pPr indent="-349250" lvl="2" marL="1371600" algn="l">
              <a:lnSpc>
                <a:spcPct val="90000"/>
              </a:lnSpc>
              <a:spcBef>
                <a:spcPts val="500"/>
              </a:spcBef>
              <a:spcAft>
                <a:spcPts val="0"/>
              </a:spcAft>
              <a:buClr>
                <a:schemeClr val="dk1"/>
              </a:buClr>
              <a:buSzPts val="1900"/>
              <a:buChar char="•"/>
              <a:defRPr sz="1900"/>
            </a:lvl3pPr>
            <a:lvl4pPr indent="-349250" lvl="3" marL="1828800" algn="l">
              <a:lnSpc>
                <a:spcPct val="90000"/>
              </a:lnSpc>
              <a:spcBef>
                <a:spcPts val="500"/>
              </a:spcBef>
              <a:spcAft>
                <a:spcPts val="0"/>
              </a:spcAft>
              <a:buClr>
                <a:schemeClr val="dk1"/>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sz="1900"/>
            </a:lvl6pPr>
            <a:lvl7pPr indent="-349250" lvl="6" marL="3200400" algn="l">
              <a:lnSpc>
                <a:spcPct val="90000"/>
              </a:lnSpc>
              <a:spcBef>
                <a:spcPts val="500"/>
              </a:spcBef>
              <a:spcAft>
                <a:spcPts val="0"/>
              </a:spcAft>
              <a:buClr>
                <a:schemeClr val="dk1"/>
              </a:buClr>
              <a:buSzPts val="1900"/>
              <a:buChar char="•"/>
              <a:defRPr sz="1900"/>
            </a:lvl7pPr>
            <a:lvl8pPr indent="-349250" lvl="7" marL="3657600" algn="l">
              <a:lnSpc>
                <a:spcPct val="90000"/>
              </a:lnSpc>
              <a:spcBef>
                <a:spcPts val="500"/>
              </a:spcBef>
              <a:spcAft>
                <a:spcPts val="0"/>
              </a:spcAft>
              <a:buClr>
                <a:schemeClr val="dk1"/>
              </a:buClr>
              <a:buSzPts val="1900"/>
              <a:buChar char="•"/>
              <a:defRPr sz="1900"/>
            </a:lvl8pPr>
            <a:lvl9pPr indent="-349250" lvl="8" marL="4114800" algn="l">
              <a:lnSpc>
                <a:spcPct val="90000"/>
              </a:lnSpc>
              <a:spcBef>
                <a:spcPts val="500"/>
              </a:spcBef>
              <a:spcAft>
                <a:spcPts val="0"/>
              </a:spcAft>
              <a:buClr>
                <a:schemeClr val="dk1"/>
              </a:buClr>
              <a:buSzPts val="1900"/>
              <a:buChar char="•"/>
              <a:defRPr sz="1900"/>
            </a:lvl9pPr>
          </a:lstStyle>
          <a:p/>
        </p:txBody>
      </p:sp>
      <p:sp>
        <p:nvSpPr>
          <p:cNvPr id="886" name="Google Shape;886;p149"/>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887" name="Google Shape;887;p149"/>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500"/>
              <a:buNone/>
              <a:defRPr sz="1900">
                <a:solidFill>
                  <a:schemeClr val="dk1"/>
                </a:solidFill>
                <a:latin typeface="Rockwell"/>
                <a:ea typeface="Rockwell"/>
                <a:cs typeface="Rockwell"/>
                <a:sym typeface="Rockwell"/>
              </a:defRPr>
            </a:lvl1pPr>
            <a:lvl2pPr lvl="1"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888" name="Google Shape;888;p149"/>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500">
                <a:solidFill>
                  <a:srgbClr val="FFFFFF"/>
                </a:solidFill>
                <a:latin typeface="Rockwell"/>
                <a:ea typeface="Rockwell"/>
                <a:cs typeface="Rockwell"/>
                <a:sym typeface="Rockwell"/>
              </a:defRPr>
            </a:lvl1pPr>
            <a:lvl2pPr indent="0" lvl="1" marL="0" marR="0" algn="r">
              <a:spcBef>
                <a:spcPts val="0"/>
              </a:spcBef>
              <a:buNone/>
              <a:defRPr sz="1500">
                <a:solidFill>
                  <a:srgbClr val="FFFFFF"/>
                </a:solidFill>
                <a:latin typeface="Rockwell"/>
                <a:ea typeface="Rockwell"/>
                <a:cs typeface="Rockwell"/>
                <a:sym typeface="Rockwell"/>
              </a:defRPr>
            </a:lvl2pPr>
            <a:lvl3pPr indent="0" lvl="2" marL="0" marR="0" algn="r">
              <a:spcBef>
                <a:spcPts val="0"/>
              </a:spcBef>
              <a:buNone/>
              <a:defRPr sz="1500">
                <a:solidFill>
                  <a:srgbClr val="FFFFFF"/>
                </a:solidFill>
                <a:latin typeface="Rockwell"/>
                <a:ea typeface="Rockwell"/>
                <a:cs typeface="Rockwell"/>
                <a:sym typeface="Rockwell"/>
              </a:defRPr>
            </a:lvl3pPr>
            <a:lvl4pPr indent="0" lvl="3" marL="0" marR="0" algn="r">
              <a:spcBef>
                <a:spcPts val="0"/>
              </a:spcBef>
              <a:buNone/>
              <a:defRPr sz="1500">
                <a:solidFill>
                  <a:srgbClr val="FFFFFF"/>
                </a:solidFill>
                <a:latin typeface="Rockwell"/>
                <a:ea typeface="Rockwell"/>
                <a:cs typeface="Rockwell"/>
                <a:sym typeface="Rockwell"/>
              </a:defRPr>
            </a:lvl4pPr>
            <a:lvl5pPr indent="0" lvl="4" marL="0" marR="0" algn="r">
              <a:spcBef>
                <a:spcPts val="0"/>
              </a:spcBef>
              <a:buNone/>
              <a:defRPr sz="1500">
                <a:solidFill>
                  <a:srgbClr val="FFFFFF"/>
                </a:solidFill>
                <a:latin typeface="Rockwell"/>
                <a:ea typeface="Rockwell"/>
                <a:cs typeface="Rockwell"/>
                <a:sym typeface="Rockwell"/>
              </a:defRPr>
            </a:lvl5pPr>
            <a:lvl6pPr indent="0" lvl="5" marL="0" marR="0" algn="r">
              <a:spcBef>
                <a:spcPts val="0"/>
              </a:spcBef>
              <a:buNone/>
              <a:defRPr sz="1500">
                <a:solidFill>
                  <a:srgbClr val="FFFFFF"/>
                </a:solidFill>
                <a:latin typeface="Rockwell"/>
                <a:ea typeface="Rockwell"/>
                <a:cs typeface="Rockwell"/>
                <a:sym typeface="Rockwell"/>
              </a:defRPr>
            </a:lvl6pPr>
            <a:lvl7pPr indent="0" lvl="6" marL="0" marR="0" algn="r">
              <a:spcBef>
                <a:spcPts val="0"/>
              </a:spcBef>
              <a:buNone/>
              <a:defRPr sz="1500">
                <a:solidFill>
                  <a:srgbClr val="FFFFFF"/>
                </a:solidFill>
                <a:latin typeface="Rockwell"/>
                <a:ea typeface="Rockwell"/>
                <a:cs typeface="Rockwell"/>
                <a:sym typeface="Rockwell"/>
              </a:defRPr>
            </a:lvl7pPr>
            <a:lvl8pPr indent="0" lvl="7" marL="0" marR="0" algn="r">
              <a:spcBef>
                <a:spcPts val="0"/>
              </a:spcBef>
              <a:buNone/>
              <a:defRPr sz="1500">
                <a:solidFill>
                  <a:srgbClr val="FFFFFF"/>
                </a:solidFill>
                <a:latin typeface="Rockwell"/>
                <a:ea typeface="Rockwell"/>
                <a:cs typeface="Rockwell"/>
                <a:sym typeface="Rockwell"/>
              </a:defRPr>
            </a:lvl8pPr>
            <a:lvl9pPr indent="0" lvl="8" marL="0" marR="0" algn="r">
              <a:spcBef>
                <a:spcPts val="0"/>
              </a:spcBef>
              <a:buNone/>
              <a:defRPr sz="15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889" name="Shape 889"/>
        <p:cNvGrpSpPr/>
        <p:nvPr/>
      </p:nvGrpSpPr>
      <p:grpSpPr>
        <a:xfrm>
          <a:off x="0" y="0"/>
          <a:ext cx="0" cy="0"/>
          <a:chOff x="0" y="0"/>
          <a:chExt cx="0" cy="0"/>
        </a:xfrm>
      </p:grpSpPr>
      <p:sp>
        <p:nvSpPr>
          <p:cNvPr id="890" name="Google Shape;890;p150"/>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2400"/>
              <a:buFont typeface="Rockwel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91" name="Google Shape;891;p150"/>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algn="l">
              <a:lnSpc>
                <a:spcPct val="90000"/>
              </a:lnSpc>
              <a:spcBef>
                <a:spcPts val="0"/>
              </a:spcBef>
              <a:spcAft>
                <a:spcPts val="0"/>
              </a:spcAft>
              <a:buClr>
                <a:schemeClr val="dk1"/>
              </a:buClr>
              <a:buSzPts val="1200"/>
              <a:buChar char="●"/>
              <a:defRPr sz="1200"/>
            </a:lvl1pPr>
            <a:lvl2pPr indent="-304800" lvl="1" marL="914400" algn="l">
              <a:lnSpc>
                <a:spcPct val="90000"/>
              </a:lnSpc>
              <a:spcBef>
                <a:spcPts val="1600"/>
              </a:spcBef>
              <a:spcAft>
                <a:spcPts val="0"/>
              </a:spcAft>
              <a:buClr>
                <a:schemeClr val="dk1"/>
              </a:buClr>
              <a:buSzPts val="1200"/>
              <a:buChar char="○"/>
              <a:defRPr sz="1200"/>
            </a:lvl2pPr>
            <a:lvl3pPr indent="-304800" lvl="2" marL="1371600" algn="l">
              <a:lnSpc>
                <a:spcPct val="90000"/>
              </a:lnSpc>
              <a:spcBef>
                <a:spcPts val="1600"/>
              </a:spcBef>
              <a:spcAft>
                <a:spcPts val="0"/>
              </a:spcAft>
              <a:buClr>
                <a:schemeClr val="dk1"/>
              </a:buClr>
              <a:buSzPts val="1200"/>
              <a:buChar char="■"/>
              <a:defRPr sz="1200"/>
            </a:lvl3pPr>
            <a:lvl4pPr indent="-304800" lvl="3" marL="1828800" algn="l">
              <a:lnSpc>
                <a:spcPct val="90000"/>
              </a:lnSpc>
              <a:spcBef>
                <a:spcPts val="1600"/>
              </a:spcBef>
              <a:spcAft>
                <a:spcPts val="0"/>
              </a:spcAft>
              <a:buClr>
                <a:schemeClr val="dk1"/>
              </a:buClr>
              <a:buSzPts val="1200"/>
              <a:buChar char="●"/>
              <a:defRPr sz="1200"/>
            </a:lvl4pPr>
            <a:lvl5pPr indent="-304800" lvl="4" marL="2286000" algn="l">
              <a:lnSpc>
                <a:spcPct val="90000"/>
              </a:lnSpc>
              <a:spcBef>
                <a:spcPts val="1600"/>
              </a:spcBef>
              <a:spcAft>
                <a:spcPts val="0"/>
              </a:spcAft>
              <a:buClr>
                <a:schemeClr val="dk1"/>
              </a:buClr>
              <a:buSzPts val="1200"/>
              <a:buChar char="○"/>
              <a:defRPr sz="1200"/>
            </a:lvl5pPr>
            <a:lvl6pPr indent="-304800" lvl="5" marL="2743200" algn="l">
              <a:lnSpc>
                <a:spcPct val="90000"/>
              </a:lnSpc>
              <a:spcBef>
                <a:spcPts val="1600"/>
              </a:spcBef>
              <a:spcAft>
                <a:spcPts val="0"/>
              </a:spcAft>
              <a:buClr>
                <a:schemeClr val="dk1"/>
              </a:buClr>
              <a:buSzPts val="1200"/>
              <a:buChar char="■"/>
              <a:defRPr sz="1200"/>
            </a:lvl6pPr>
            <a:lvl7pPr indent="-304800" lvl="6" marL="3200400" algn="l">
              <a:lnSpc>
                <a:spcPct val="90000"/>
              </a:lnSpc>
              <a:spcBef>
                <a:spcPts val="1600"/>
              </a:spcBef>
              <a:spcAft>
                <a:spcPts val="0"/>
              </a:spcAft>
              <a:buClr>
                <a:schemeClr val="dk1"/>
              </a:buClr>
              <a:buSzPts val="1200"/>
              <a:buChar char="●"/>
              <a:defRPr sz="1200"/>
            </a:lvl7pPr>
            <a:lvl8pPr indent="-304800" lvl="7" marL="3657600" algn="l">
              <a:lnSpc>
                <a:spcPct val="90000"/>
              </a:lnSpc>
              <a:spcBef>
                <a:spcPts val="1600"/>
              </a:spcBef>
              <a:spcAft>
                <a:spcPts val="0"/>
              </a:spcAft>
              <a:buClr>
                <a:schemeClr val="dk1"/>
              </a:buClr>
              <a:buSzPts val="1200"/>
              <a:buChar char="○"/>
              <a:defRPr sz="1200"/>
            </a:lvl8pPr>
            <a:lvl9pPr indent="-304800" lvl="8" marL="4114800" algn="l">
              <a:lnSpc>
                <a:spcPct val="90000"/>
              </a:lnSpc>
              <a:spcBef>
                <a:spcPts val="1600"/>
              </a:spcBef>
              <a:spcAft>
                <a:spcPts val="1600"/>
              </a:spcAft>
              <a:buClr>
                <a:schemeClr val="dk1"/>
              </a:buClr>
              <a:buSzPts val="1200"/>
              <a:buChar char="■"/>
              <a:defRPr sz="1200"/>
            </a:lvl9pPr>
          </a:lstStyle>
          <a:p/>
        </p:txBody>
      </p:sp>
      <p:sp>
        <p:nvSpPr>
          <p:cNvPr id="892" name="Google Shape;892;p150"/>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1pPr>
            <a:lvl2pPr indent="0" lvl="1"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2pPr>
            <a:lvl3pPr indent="0" lvl="2"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3pPr>
            <a:lvl4pPr indent="0" lvl="3"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4pPr>
            <a:lvl5pPr indent="0" lvl="4"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5pPr>
            <a:lvl6pPr indent="0" lvl="5"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6pPr>
            <a:lvl7pPr indent="0" lvl="6"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7pPr>
            <a:lvl8pPr indent="0" lvl="7"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8pPr>
            <a:lvl9pPr indent="0" lvl="8" marL="0" marR="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93" name="Shape 893"/>
        <p:cNvGrpSpPr/>
        <p:nvPr/>
      </p:nvGrpSpPr>
      <p:grpSpPr>
        <a:xfrm>
          <a:off x="0" y="0"/>
          <a:ext cx="0" cy="0"/>
          <a:chOff x="0" y="0"/>
          <a:chExt cx="0" cy="0"/>
        </a:xfrm>
      </p:grpSpPr>
      <p:sp>
        <p:nvSpPr>
          <p:cNvPr id="894" name="Google Shape;894;p151"/>
          <p:cNvSpPr/>
          <p:nvPr/>
        </p:nvSpPr>
        <p:spPr>
          <a:xfrm>
            <a:off x="10947401"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895" name="Google Shape;895;p151"/>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896" name="Google Shape;896;p151"/>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1150" lvl="1" marL="9144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897" name="Google Shape;897;p151"/>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898" name="Google Shape;898;p151"/>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899" name="Google Shape;899;p151"/>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00" name="Google Shape;900;p151"/>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901" name="Google Shape;901;p151"/>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902" name="Shape 902"/>
        <p:cNvGrpSpPr/>
        <p:nvPr/>
      </p:nvGrpSpPr>
      <p:grpSpPr>
        <a:xfrm>
          <a:off x="0" y="0"/>
          <a:ext cx="0" cy="0"/>
          <a:chOff x="0" y="0"/>
          <a:chExt cx="0" cy="0"/>
        </a:xfrm>
      </p:grpSpPr>
      <p:sp>
        <p:nvSpPr>
          <p:cNvPr id="903" name="Google Shape;903;p152"/>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904" name="Google Shape;904;p152"/>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905" name="Google Shape;905;p152"/>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500"/>
              <a:buNone/>
              <a:defRPr sz="1900"/>
            </a:lvl2pPr>
            <a:lvl3pPr lvl="2" algn="l">
              <a:lnSpc>
                <a:spcPct val="100000"/>
              </a:lnSpc>
              <a:spcBef>
                <a:spcPts val="0"/>
              </a:spcBef>
              <a:spcAft>
                <a:spcPts val="0"/>
              </a:spcAft>
              <a:buSzPts val="1500"/>
              <a:buNone/>
              <a:defRPr sz="1900"/>
            </a:lvl3pPr>
            <a:lvl4pPr lvl="3" algn="l">
              <a:lnSpc>
                <a:spcPct val="100000"/>
              </a:lnSpc>
              <a:spcBef>
                <a:spcPts val="0"/>
              </a:spcBef>
              <a:spcAft>
                <a:spcPts val="0"/>
              </a:spcAft>
              <a:buSzPts val="1500"/>
              <a:buNone/>
              <a:defRPr sz="1900"/>
            </a:lvl4pPr>
            <a:lvl5pPr lvl="4" algn="l">
              <a:lnSpc>
                <a:spcPct val="100000"/>
              </a:lnSpc>
              <a:spcBef>
                <a:spcPts val="0"/>
              </a:spcBef>
              <a:spcAft>
                <a:spcPts val="0"/>
              </a:spcAft>
              <a:buSzPts val="1500"/>
              <a:buNone/>
              <a:defRPr sz="1900"/>
            </a:lvl5pPr>
            <a:lvl6pPr lvl="5" algn="l">
              <a:lnSpc>
                <a:spcPct val="100000"/>
              </a:lnSpc>
              <a:spcBef>
                <a:spcPts val="0"/>
              </a:spcBef>
              <a:spcAft>
                <a:spcPts val="0"/>
              </a:spcAft>
              <a:buSzPts val="1500"/>
              <a:buNone/>
              <a:defRPr sz="1900"/>
            </a:lvl6pPr>
            <a:lvl7pPr lvl="6" algn="l">
              <a:lnSpc>
                <a:spcPct val="100000"/>
              </a:lnSpc>
              <a:spcBef>
                <a:spcPts val="0"/>
              </a:spcBef>
              <a:spcAft>
                <a:spcPts val="0"/>
              </a:spcAft>
              <a:buSzPts val="1500"/>
              <a:buNone/>
              <a:defRPr sz="1900"/>
            </a:lvl7pPr>
            <a:lvl8pPr lvl="7" algn="l">
              <a:lnSpc>
                <a:spcPct val="100000"/>
              </a:lnSpc>
              <a:spcBef>
                <a:spcPts val="0"/>
              </a:spcBef>
              <a:spcAft>
                <a:spcPts val="0"/>
              </a:spcAft>
              <a:buSzPts val="1500"/>
              <a:buNone/>
              <a:defRPr sz="1900"/>
            </a:lvl8pPr>
            <a:lvl9pPr lvl="8" algn="l">
              <a:lnSpc>
                <a:spcPct val="100000"/>
              </a:lnSpc>
              <a:spcBef>
                <a:spcPts val="0"/>
              </a:spcBef>
              <a:spcAft>
                <a:spcPts val="0"/>
              </a:spcAft>
              <a:buSzPts val="1500"/>
              <a:buNone/>
              <a:defRPr sz="1900"/>
            </a:lvl9pPr>
          </a:lstStyle>
          <a:p/>
        </p:txBody>
      </p:sp>
      <p:sp>
        <p:nvSpPr>
          <p:cNvPr id="906" name="Google Shape;906;p152"/>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907" name="Google Shape;907;p152"/>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908" name="Google Shape;908;p152"/>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909" name="Google Shape;909;p152"/>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910" name="Google Shape;910;p152"/>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911" name="Google Shape;911;p152"/>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912" name="Google Shape;912;p152"/>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3" name="Shape 913"/>
        <p:cNvGrpSpPr/>
        <p:nvPr/>
      </p:nvGrpSpPr>
      <p:grpSpPr>
        <a:xfrm>
          <a:off x="0" y="0"/>
          <a:ext cx="0" cy="0"/>
          <a:chOff x="0" y="0"/>
          <a:chExt cx="0" cy="0"/>
        </a:xfrm>
      </p:grpSpPr>
      <p:sp>
        <p:nvSpPr>
          <p:cNvPr id="914" name="Google Shape;914;p15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915" name="Google Shape;915;p15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916" name="Google Shape;916;p153"/>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p:cSld name="TITLE_ONLY 2">
    <p:spTree>
      <p:nvGrpSpPr>
        <p:cNvPr id="917" name="Shape 917"/>
        <p:cNvGrpSpPr/>
        <p:nvPr/>
      </p:nvGrpSpPr>
      <p:grpSpPr>
        <a:xfrm>
          <a:off x="0" y="0"/>
          <a:ext cx="0" cy="0"/>
          <a:chOff x="0" y="0"/>
          <a:chExt cx="0" cy="0"/>
        </a:xfrm>
      </p:grpSpPr>
      <p:sp>
        <p:nvSpPr>
          <p:cNvPr id="918" name="Google Shape;918;p154"/>
          <p:cNvSpPr txBox="1"/>
          <p:nvPr>
            <p:ph type="title"/>
          </p:nvPr>
        </p:nvSpPr>
        <p:spPr>
          <a:xfrm>
            <a:off x="838200" y="365129"/>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SzPts val="4400"/>
              <a:buNone/>
              <a:defRPr sz="4300">
                <a:solidFill>
                  <a:srgbClr val="1F497D"/>
                </a:solidFi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19" name="Google Shape;919;p154"/>
          <p:cNvSpPr/>
          <p:nvPr/>
        </p:nvSpPr>
        <p:spPr>
          <a:xfrm>
            <a:off x="0" y="5749103"/>
            <a:ext cx="12192000" cy="1212300"/>
          </a:xfrm>
          <a:prstGeom prst="rect">
            <a:avLst/>
          </a:prstGeom>
          <a:solidFill>
            <a:srgbClr val="FFFFFF"/>
          </a:solidFill>
          <a:ln>
            <a:noFill/>
          </a:ln>
        </p:spPr>
        <p:txBody>
          <a:bodyPr anchorCtr="0" anchor="ctr" bIns="60925" lIns="60925" spcFirstLastPara="1" rIns="60925" wrap="square" tIns="60925">
            <a:noAutofit/>
          </a:bodyPr>
          <a:lstStyle/>
          <a:p>
            <a:pPr indent="0" lvl="0" marL="0" marR="0" rtl="0" algn="ctr">
              <a:lnSpc>
                <a:spcPct val="100000"/>
              </a:lnSpc>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cxnSp>
        <p:nvCxnSpPr>
          <p:cNvPr id="920" name="Google Shape;920;p154"/>
          <p:cNvCxnSpPr/>
          <p:nvPr/>
        </p:nvCxnSpPr>
        <p:spPr>
          <a:xfrm>
            <a:off x="810499" y="1491913"/>
            <a:ext cx="10625100" cy="0"/>
          </a:xfrm>
          <a:prstGeom prst="straightConnector1">
            <a:avLst/>
          </a:prstGeom>
          <a:noFill/>
          <a:ln cap="flat" cmpd="sng" w="9525">
            <a:solidFill>
              <a:schemeClr val="accent1"/>
            </a:solidFill>
            <a:prstDash val="solid"/>
            <a:miter lim="8000"/>
            <a:headEnd len="sm" w="sm" type="none"/>
            <a:tailEnd len="sm" w="sm" type="none"/>
          </a:ln>
        </p:spPr>
      </p:cxnSp>
      <p:sp>
        <p:nvSpPr>
          <p:cNvPr id="921" name="Google Shape;921;p154"/>
          <p:cNvSpPr txBox="1"/>
          <p:nvPr/>
        </p:nvSpPr>
        <p:spPr>
          <a:xfrm>
            <a:off x="8725051" y="6550212"/>
            <a:ext cx="2664900" cy="615600"/>
          </a:xfrm>
          <a:prstGeom prst="rect">
            <a:avLst/>
          </a:prstGeom>
          <a:noFill/>
          <a:ln>
            <a:noFill/>
          </a:ln>
        </p:spPr>
        <p:txBody>
          <a:bodyPr anchorCtr="0" anchor="t" bIns="45700" lIns="45700" spcFirstLastPara="1" rIns="45700" wrap="square" tIns="45700">
            <a:normAutofit/>
          </a:bodyPr>
          <a:lstStyle/>
          <a:p>
            <a:pPr indent="0" lvl="0" marL="0" marR="0" rtl="0" algn="r">
              <a:lnSpc>
                <a:spcPct val="90000"/>
              </a:lnSpc>
              <a:spcBef>
                <a:spcPts val="0"/>
              </a:spcBef>
              <a:spcAft>
                <a:spcPts val="0"/>
              </a:spcAft>
              <a:buNone/>
            </a:pPr>
            <a:r>
              <a:rPr b="0" i="0" lang="en-US" sz="1600" u="none" cap="none" strike="noStrike">
                <a:solidFill>
                  <a:srgbClr val="1F497D"/>
                </a:solidFill>
                <a:latin typeface="Calibri"/>
                <a:ea typeface="Calibri"/>
                <a:cs typeface="Calibri"/>
                <a:sym typeface="Calibri"/>
              </a:rPr>
              <a:t>rightquestion.org</a:t>
            </a:r>
            <a:endParaRPr sz="1900"/>
          </a:p>
        </p:txBody>
      </p:sp>
      <p:sp>
        <p:nvSpPr>
          <p:cNvPr id="922" name="Google Shape;922;p154"/>
          <p:cNvSpPr txBox="1"/>
          <p:nvPr>
            <p:ph idx="12" type="sldNum"/>
          </p:nvPr>
        </p:nvSpPr>
        <p:spPr>
          <a:xfrm>
            <a:off x="0" y="0"/>
            <a:ext cx="3999900" cy="3999900"/>
          </a:xfrm>
          <a:prstGeom prst="rect">
            <a:avLst/>
          </a:prstGeom>
          <a:noFill/>
          <a:ln>
            <a:noFill/>
          </a:ln>
        </p:spPr>
        <p:txBody>
          <a:bodyPr anchorCtr="0" anchor="t" bIns="60925" lIns="121900" spcFirstLastPara="1" rIns="121900" wrap="square" tIns="60925">
            <a:noAutofit/>
          </a:bodyPr>
          <a:lstStyle>
            <a:lvl1pPr indent="0" lvl="0"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1">
  <p:cSld name="2_Title and Content w/ Footer">
    <p:spTree>
      <p:nvGrpSpPr>
        <p:cNvPr id="923" name="Shape 923"/>
        <p:cNvGrpSpPr/>
        <p:nvPr/>
      </p:nvGrpSpPr>
      <p:grpSpPr>
        <a:xfrm>
          <a:off x="0" y="0"/>
          <a:ext cx="0" cy="0"/>
          <a:chOff x="0" y="0"/>
          <a:chExt cx="0" cy="0"/>
        </a:xfrm>
      </p:grpSpPr>
      <p:sp>
        <p:nvSpPr>
          <p:cNvPr id="924" name="Google Shape;924;p155"/>
          <p:cNvSpPr txBox="1"/>
          <p:nvPr>
            <p:ph type="title"/>
          </p:nvPr>
        </p:nvSpPr>
        <p:spPr>
          <a:xfrm>
            <a:off x="838200" y="365129"/>
            <a:ext cx="10515600" cy="1325700"/>
          </a:xfrm>
          <a:prstGeom prst="rect">
            <a:avLst/>
          </a:prstGeom>
          <a:noFill/>
          <a:ln>
            <a:noFill/>
          </a:ln>
        </p:spPr>
        <p:txBody>
          <a:bodyPr anchorCtr="0" anchor="ctr" bIns="60925" lIns="121900" spcFirstLastPara="1" rIns="121900" wrap="square" tIns="60925">
            <a:normAutofit/>
          </a:bodyPr>
          <a:lstStyle>
            <a:lvl1pPr lvl="0" algn="l">
              <a:lnSpc>
                <a:spcPct val="90000"/>
              </a:lnSpc>
              <a:spcBef>
                <a:spcPts val="0"/>
              </a:spcBef>
              <a:spcAft>
                <a:spcPts val="0"/>
              </a:spcAft>
              <a:buClr>
                <a:schemeClr val="dk2"/>
              </a:buClr>
              <a:buSzPts val="4300"/>
              <a:buFont typeface="Rockwell"/>
              <a:buNone/>
              <a:defRPr sz="4300">
                <a:solidFill>
                  <a:schemeClr val="dk2"/>
                </a:solidFill>
                <a:latin typeface="Rockwell"/>
                <a:ea typeface="Rockwell"/>
                <a:cs typeface="Rockwell"/>
                <a:sym typeface="Rockwel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925" name="Google Shape;925;p155"/>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normAutofit/>
          </a:bodyPr>
          <a:lstStyle>
            <a:lvl1pPr indent="-381000" lvl="0" marL="457200" algn="l">
              <a:lnSpc>
                <a:spcPct val="90000"/>
              </a:lnSpc>
              <a:spcBef>
                <a:spcPts val="1000"/>
              </a:spcBef>
              <a:spcAft>
                <a:spcPts val="0"/>
              </a:spcAft>
              <a:buClr>
                <a:schemeClr val="dk1"/>
              </a:buClr>
              <a:buSzPts val="2400"/>
              <a:buChar char="•"/>
              <a:defRPr/>
            </a:lvl1pPr>
            <a:lvl2pPr indent="-381000" lvl="1" marL="914400" algn="l">
              <a:lnSpc>
                <a:spcPct val="90000"/>
              </a:lnSpc>
              <a:spcBef>
                <a:spcPts val="500"/>
              </a:spcBef>
              <a:spcAft>
                <a:spcPts val="0"/>
              </a:spcAft>
              <a:buClr>
                <a:schemeClr val="dk1"/>
              </a:buClr>
              <a:buSzPts val="2400"/>
              <a:buChar char="•"/>
              <a:defRPr/>
            </a:lvl2pPr>
            <a:lvl3pPr indent="-381000" lvl="2" marL="1371600" algn="l">
              <a:lnSpc>
                <a:spcPct val="90000"/>
              </a:lnSpc>
              <a:spcBef>
                <a:spcPts val="500"/>
              </a:spcBef>
              <a:spcAft>
                <a:spcPts val="0"/>
              </a:spcAft>
              <a:buClr>
                <a:schemeClr val="dk1"/>
              </a:buClr>
              <a:buSzPts val="2400"/>
              <a:buChar char="•"/>
              <a:defRPr/>
            </a:lvl3pPr>
            <a:lvl4pPr indent="-381000" lvl="3" marL="1828800" algn="l">
              <a:lnSpc>
                <a:spcPct val="90000"/>
              </a:lnSpc>
              <a:spcBef>
                <a:spcPts val="500"/>
              </a:spcBef>
              <a:spcAft>
                <a:spcPts val="0"/>
              </a:spcAft>
              <a:buClr>
                <a:schemeClr val="dk1"/>
              </a:buClr>
              <a:buSzPts val="2400"/>
              <a:buChar char="•"/>
              <a:defRPr/>
            </a:lvl4pPr>
            <a:lvl5pPr indent="-381000" lvl="4" marL="2286000" algn="l">
              <a:lnSpc>
                <a:spcPct val="90000"/>
              </a:lnSpc>
              <a:spcBef>
                <a:spcPts val="500"/>
              </a:spcBef>
              <a:spcAft>
                <a:spcPts val="0"/>
              </a:spcAft>
              <a:buClr>
                <a:schemeClr val="dk1"/>
              </a:buClr>
              <a:buSzPts val="2400"/>
              <a:buChar char="•"/>
              <a:defRPr/>
            </a:lvl5pPr>
            <a:lvl6pPr indent="-381000" lvl="5" marL="2743200" algn="l">
              <a:lnSpc>
                <a:spcPct val="90000"/>
              </a:lnSpc>
              <a:spcBef>
                <a:spcPts val="500"/>
              </a:spcBef>
              <a:spcAft>
                <a:spcPts val="0"/>
              </a:spcAft>
              <a:buClr>
                <a:schemeClr val="dk1"/>
              </a:buClr>
              <a:buSzPts val="2400"/>
              <a:buChar char="•"/>
              <a:defRPr/>
            </a:lvl6pPr>
            <a:lvl7pPr indent="-381000" lvl="6" marL="3200400" algn="l">
              <a:lnSpc>
                <a:spcPct val="90000"/>
              </a:lnSpc>
              <a:spcBef>
                <a:spcPts val="500"/>
              </a:spcBef>
              <a:spcAft>
                <a:spcPts val="0"/>
              </a:spcAft>
              <a:buClr>
                <a:schemeClr val="dk1"/>
              </a:buClr>
              <a:buSzPts val="2400"/>
              <a:buChar char="•"/>
              <a:defRPr/>
            </a:lvl7pPr>
            <a:lvl8pPr indent="-381000" lvl="7" marL="3657600" algn="l">
              <a:lnSpc>
                <a:spcPct val="90000"/>
              </a:lnSpc>
              <a:spcBef>
                <a:spcPts val="500"/>
              </a:spcBef>
              <a:spcAft>
                <a:spcPts val="0"/>
              </a:spcAft>
              <a:buClr>
                <a:schemeClr val="dk1"/>
              </a:buClr>
              <a:buSzPts val="2400"/>
              <a:buChar char="•"/>
              <a:defRPr/>
            </a:lvl8pPr>
            <a:lvl9pPr indent="-381000" lvl="8" marL="4114800" algn="l">
              <a:lnSpc>
                <a:spcPct val="90000"/>
              </a:lnSpc>
              <a:spcBef>
                <a:spcPts val="500"/>
              </a:spcBef>
              <a:spcAft>
                <a:spcPts val="0"/>
              </a:spcAft>
              <a:buClr>
                <a:schemeClr val="dk1"/>
              </a:buClr>
              <a:buSzPts val="2400"/>
              <a:buChar char="•"/>
              <a:defRPr/>
            </a:lvl9pPr>
          </a:lstStyle>
          <a:p/>
        </p:txBody>
      </p:sp>
      <p:sp>
        <p:nvSpPr>
          <p:cNvPr id="926" name="Google Shape;926;p155"/>
          <p:cNvSpPr/>
          <p:nvPr/>
        </p:nvSpPr>
        <p:spPr>
          <a:xfrm>
            <a:off x="0" y="5748781"/>
            <a:ext cx="12192000" cy="12123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27" name="Google Shape;927;p155"/>
          <p:cNvCxnSpPr/>
          <p:nvPr/>
        </p:nvCxnSpPr>
        <p:spPr>
          <a:xfrm>
            <a:off x="810499" y="1552073"/>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2" name="Shape 82"/>
        <p:cNvGrpSpPr/>
        <p:nvPr/>
      </p:nvGrpSpPr>
      <p:grpSpPr>
        <a:xfrm>
          <a:off x="0" y="0"/>
          <a:ext cx="0" cy="0"/>
          <a:chOff x="0" y="0"/>
          <a:chExt cx="0" cy="0"/>
        </a:xfrm>
      </p:grpSpPr>
      <p:cxnSp>
        <p:nvCxnSpPr>
          <p:cNvPr id="83" name="Google Shape;83;p16"/>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28" name="Shape 928"/>
        <p:cNvGrpSpPr/>
        <p:nvPr/>
      </p:nvGrpSpPr>
      <p:grpSpPr>
        <a:xfrm>
          <a:off x="0" y="0"/>
          <a:ext cx="0" cy="0"/>
          <a:chOff x="0" y="0"/>
          <a:chExt cx="0" cy="0"/>
        </a:xfrm>
      </p:grpSpPr>
      <p:sp>
        <p:nvSpPr>
          <p:cNvPr id="929" name="Google Shape;929;p156"/>
          <p:cNvSpPr txBox="1"/>
          <p:nvPr>
            <p:ph type="title"/>
          </p:nvPr>
        </p:nvSpPr>
        <p:spPr>
          <a:xfrm>
            <a:off x="609600" y="533400"/>
            <a:ext cx="10972800" cy="990900"/>
          </a:xfrm>
          <a:prstGeom prst="rect">
            <a:avLst/>
          </a:prstGeom>
          <a:noFill/>
          <a:ln>
            <a:noFill/>
          </a:ln>
        </p:spPr>
        <p:txBody>
          <a:bodyPr anchorCtr="0" anchor="ctr" bIns="60925" lIns="121900" spcFirstLastPara="1" rIns="121900" wrap="square" tIns="60925">
            <a:normAutofit/>
          </a:bodyPr>
          <a:lstStyle>
            <a:lvl1pPr lvl="0" algn="l">
              <a:spcBef>
                <a:spcPts val="0"/>
              </a:spcBef>
              <a:spcAft>
                <a:spcPts val="0"/>
              </a:spcAft>
              <a:buClr>
                <a:schemeClr val="dk2"/>
              </a:buClr>
              <a:buSzPts val="2400"/>
              <a:buNone/>
              <a:defRPr/>
            </a:lvl1pPr>
            <a:lvl2pPr lvl="1">
              <a:spcBef>
                <a:spcPts val="0"/>
              </a:spcBef>
              <a:spcAft>
                <a:spcPts val="0"/>
              </a:spcAft>
              <a:buSzPts val="1500"/>
              <a:buNone/>
              <a:defRPr/>
            </a:lvl2pPr>
            <a:lvl3pPr lvl="2">
              <a:spcBef>
                <a:spcPts val="0"/>
              </a:spcBef>
              <a:spcAft>
                <a:spcPts val="0"/>
              </a:spcAft>
              <a:buSzPts val="1500"/>
              <a:buNone/>
              <a:defRPr/>
            </a:lvl3pPr>
            <a:lvl4pPr lvl="3">
              <a:spcBef>
                <a:spcPts val="0"/>
              </a:spcBef>
              <a:spcAft>
                <a:spcPts val="0"/>
              </a:spcAft>
              <a:buSzPts val="1500"/>
              <a:buNone/>
              <a:defRPr/>
            </a:lvl4pPr>
            <a:lvl5pPr lvl="4">
              <a:spcBef>
                <a:spcPts val="0"/>
              </a:spcBef>
              <a:spcAft>
                <a:spcPts val="0"/>
              </a:spcAft>
              <a:buSzPts val="1500"/>
              <a:buNone/>
              <a:defRPr/>
            </a:lvl5pPr>
            <a:lvl6pPr lvl="5">
              <a:spcBef>
                <a:spcPts val="0"/>
              </a:spcBef>
              <a:spcAft>
                <a:spcPts val="0"/>
              </a:spcAft>
              <a:buSzPts val="1500"/>
              <a:buNone/>
              <a:defRPr/>
            </a:lvl6pPr>
            <a:lvl7pPr lvl="6">
              <a:spcBef>
                <a:spcPts val="0"/>
              </a:spcBef>
              <a:spcAft>
                <a:spcPts val="0"/>
              </a:spcAft>
              <a:buSzPts val="1500"/>
              <a:buNone/>
              <a:defRPr/>
            </a:lvl7pPr>
            <a:lvl8pPr lvl="7">
              <a:spcBef>
                <a:spcPts val="0"/>
              </a:spcBef>
              <a:spcAft>
                <a:spcPts val="0"/>
              </a:spcAft>
              <a:buSzPts val="1500"/>
              <a:buNone/>
              <a:defRPr/>
            </a:lvl8pPr>
            <a:lvl9pPr lvl="8">
              <a:spcBef>
                <a:spcPts val="0"/>
              </a:spcBef>
              <a:spcAft>
                <a:spcPts val="0"/>
              </a:spcAft>
              <a:buSzPts val="1500"/>
              <a:buNone/>
              <a:defRPr/>
            </a:lvl9pPr>
          </a:lstStyle>
          <a:p/>
        </p:txBody>
      </p:sp>
      <p:sp>
        <p:nvSpPr>
          <p:cNvPr id="930" name="Google Shape;930;p156"/>
          <p:cNvSpPr txBox="1"/>
          <p:nvPr>
            <p:ph idx="1" type="body"/>
          </p:nvPr>
        </p:nvSpPr>
        <p:spPr>
          <a:xfrm rot="5400000">
            <a:off x="3657600" y="-1447800"/>
            <a:ext cx="4876800" cy="10972800"/>
          </a:xfrm>
          <a:prstGeom prst="rect">
            <a:avLst/>
          </a:prstGeom>
          <a:noFill/>
          <a:ln>
            <a:noFill/>
          </a:ln>
        </p:spPr>
        <p:txBody>
          <a:bodyPr anchorCtr="0" anchor="t" bIns="60925" lIns="121900" spcFirstLastPara="1" rIns="121900" wrap="square" tIns="60925">
            <a:normAutofit/>
          </a:bodyPr>
          <a:lstStyle>
            <a:lvl1pPr indent="-355600" lvl="0" marL="457200" algn="l">
              <a:spcBef>
                <a:spcPts val="500"/>
              </a:spcBef>
              <a:spcAft>
                <a:spcPts val="0"/>
              </a:spcAft>
              <a:buSzPts val="2000"/>
              <a:buChar char="•"/>
              <a:defRPr/>
            </a:lvl1pPr>
            <a:lvl2pPr indent="-355600" lvl="1" marL="914400" algn="l">
              <a:spcBef>
                <a:spcPts val="500"/>
              </a:spcBef>
              <a:spcAft>
                <a:spcPts val="0"/>
              </a:spcAft>
              <a:buSzPts val="2000"/>
              <a:buChar char="•"/>
              <a:defRPr/>
            </a:lvl2pPr>
            <a:lvl3pPr indent="-368300" lvl="2" marL="1371600" algn="l">
              <a:spcBef>
                <a:spcPts val="500"/>
              </a:spcBef>
              <a:spcAft>
                <a:spcPts val="0"/>
              </a:spcAft>
              <a:buSzPts val="2200"/>
              <a:buChar char="•"/>
              <a:defRPr/>
            </a:lvl3pPr>
            <a:lvl4pPr indent="-381000" lvl="3" marL="1828800" algn="l">
              <a:spcBef>
                <a:spcPts val="500"/>
              </a:spcBef>
              <a:spcAft>
                <a:spcPts val="0"/>
              </a:spcAft>
              <a:buSzPts val="2400"/>
              <a:buChar char="•"/>
              <a:defRPr/>
            </a:lvl4pPr>
            <a:lvl5pPr indent="-381000" lvl="4" marL="2286000" algn="l">
              <a:spcBef>
                <a:spcPts val="500"/>
              </a:spcBef>
              <a:spcAft>
                <a:spcPts val="0"/>
              </a:spcAft>
              <a:buSzPts val="2400"/>
              <a:buChar char="•"/>
              <a:defRPr/>
            </a:lvl5pPr>
            <a:lvl6pPr indent="-381000" lvl="5" marL="2743200" algn="l">
              <a:spcBef>
                <a:spcPts val="500"/>
              </a:spcBef>
              <a:spcAft>
                <a:spcPts val="0"/>
              </a:spcAft>
              <a:buSzPts val="2400"/>
              <a:buChar char="•"/>
              <a:defRPr/>
            </a:lvl6pPr>
            <a:lvl7pPr indent="-381000" lvl="6" marL="3200400" algn="l">
              <a:spcBef>
                <a:spcPts val="500"/>
              </a:spcBef>
              <a:spcAft>
                <a:spcPts val="0"/>
              </a:spcAft>
              <a:buSzPts val="2400"/>
              <a:buChar char="•"/>
              <a:defRPr/>
            </a:lvl7pPr>
            <a:lvl8pPr indent="-381000" lvl="7" marL="3657600" algn="l">
              <a:spcBef>
                <a:spcPts val="500"/>
              </a:spcBef>
              <a:spcAft>
                <a:spcPts val="0"/>
              </a:spcAft>
              <a:buSzPts val="2400"/>
              <a:buChar char="•"/>
              <a:defRPr/>
            </a:lvl8pPr>
            <a:lvl9pPr indent="-381000" lvl="8" marL="4114800" algn="l">
              <a:spcBef>
                <a:spcPts val="500"/>
              </a:spcBef>
              <a:spcAft>
                <a:spcPts val="0"/>
              </a:spcAft>
              <a:buSzPts val="2400"/>
              <a:buChar char="•"/>
              <a:defRPr/>
            </a:lvl9pPr>
          </a:lstStyle>
          <a:p/>
        </p:txBody>
      </p:sp>
      <p:sp>
        <p:nvSpPr>
          <p:cNvPr id="931" name="Google Shape;931;p156"/>
          <p:cNvSpPr txBox="1"/>
          <p:nvPr>
            <p:ph idx="10" type="dt"/>
          </p:nvPr>
        </p:nvSpPr>
        <p:spPr>
          <a:xfrm>
            <a:off x="609600" y="18288"/>
            <a:ext cx="3860700" cy="329100"/>
          </a:xfrm>
          <a:prstGeom prst="rect">
            <a:avLst/>
          </a:prstGeom>
          <a:noFill/>
          <a:ln>
            <a:noFill/>
          </a:ln>
        </p:spPr>
        <p:txBody>
          <a:bodyPr anchorCtr="0" anchor="ctr" bIns="60925" lIns="121900" spcFirstLastPara="1" rIns="121900" wrap="square" tIns="60925">
            <a:noAutofit/>
          </a:bodyPr>
          <a:lstStyle>
            <a:lvl1pPr lvl="0" algn="l">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932" name="Google Shape;932;p156"/>
          <p:cNvSpPr txBox="1"/>
          <p:nvPr>
            <p:ph idx="11" type="ftr"/>
          </p:nvPr>
        </p:nvSpPr>
        <p:spPr>
          <a:xfrm>
            <a:off x="4572000" y="18288"/>
            <a:ext cx="5486400" cy="329100"/>
          </a:xfrm>
          <a:prstGeom prst="rect">
            <a:avLst/>
          </a:prstGeom>
          <a:noFill/>
          <a:ln>
            <a:noFill/>
          </a:ln>
        </p:spPr>
        <p:txBody>
          <a:bodyPr anchorCtr="0" anchor="ctr" bIns="60925" lIns="121900" spcFirstLastPara="1" rIns="121900" wrap="square" tIns="60925">
            <a:noAutofit/>
          </a:bodyPr>
          <a:lstStyle>
            <a:lvl1pPr lvl="0" algn="ctr">
              <a:spcBef>
                <a:spcPts val="0"/>
              </a:spcBef>
              <a:spcAft>
                <a:spcPts val="0"/>
              </a:spcAft>
              <a:buSzPts val="1900"/>
              <a:buNone/>
              <a:defRPr sz="1900"/>
            </a:lvl1pPr>
            <a:lvl2pPr lvl="1" algn="l">
              <a:spcBef>
                <a:spcPts val="0"/>
              </a:spcBef>
              <a:spcAft>
                <a:spcPts val="0"/>
              </a:spcAft>
              <a:buSzPts val="1900"/>
              <a:buNone/>
              <a:defRPr sz="1900"/>
            </a:lvl2pPr>
            <a:lvl3pPr lvl="2" algn="l">
              <a:spcBef>
                <a:spcPts val="0"/>
              </a:spcBef>
              <a:spcAft>
                <a:spcPts val="0"/>
              </a:spcAft>
              <a:buSzPts val="1900"/>
              <a:buNone/>
              <a:defRPr sz="1900"/>
            </a:lvl3pPr>
            <a:lvl4pPr lvl="3" algn="l">
              <a:spcBef>
                <a:spcPts val="0"/>
              </a:spcBef>
              <a:spcAft>
                <a:spcPts val="0"/>
              </a:spcAft>
              <a:buSzPts val="1900"/>
              <a:buNone/>
              <a:defRPr sz="1900"/>
            </a:lvl4pPr>
            <a:lvl5pPr lvl="4" algn="l">
              <a:spcBef>
                <a:spcPts val="0"/>
              </a:spcBef>
              <a:spcAft>
                <a:spcPts val="0"/>
              </a:spcAft>
              <a:buSzPts val="1900"/>
              <a:buNone/>
              <a:defRPr sz="1900"/>
            </a:lvl5pPr>
            <a:lvl6pPr lvl="5" algn="l">
              <a:spcBef>
                <a:spcPts val="0"/>
              </a:spcBef>
              <a:spcAft>
                <a:spcPts val="0"/>
              </a:spcAft>
              <a:buSzPts val="1900"/>
              <a:buNone/>
              <a:defRPr sz="1900"/>
            </a:lvl6pPr>
            <a:lvl7pPr lvl="6" algn="l">
              <a:spcBef>
                <a:spcPts val="0"/>
              </a:spcBef>
              <a:spcAft>
                <a:spcPts val="0"/>
              </a:spcAft>
              <a:buSzPts val="1900"/>
              <a:buNone/>
              <a:defRPr sz="1900"/>
            </a:lvl7pPr>
            <a:lvl8pPr lvl="7" algn="l">
              <a:spcBef>
                <a:spcPts val="0"/>
              </a:spcBef>
              <a:spcAft>
                <a:spcPts val="0"/>
              </a:spcAft>
              <a:buSzPts val="1900"/>
              <a:buNone/>
              <a:defRPr sz="1900"/>
            </a:lvl8pPr>
            <a:lvl9pPr lvl="8" algn="l">
              <a:spcBef>
                <a:spcPts val="0"/>
              </a:spcBef>
              <a:spcAft>
                <a:spcPts val="0"/>
              </a:spcAft>
              <a:buSzPts val="1900"/>
              <a:buNone/>
              <a:defRPr sz="1900"/>
            </a:lvl9pPr>
          </a:lstStyle>
          <a:p/>
        </p:txBody>
      </p:sp>
      <p:sp>
        <p:nvSpPr>
          <p:cNvPr id="933" name="Google Shape;933;p156"/>
          <p:cNvSpPr txBox="1"/>
          <p:nvPr>
            <p:ph idx="12" type="sldNum"/>
          </p:nvPr>
        </p:nvSpPr>
        <p:spPr>
          <a:xfrm>
            <a:off x="10160000" y="18288"/>
            <a:ext cx="1422300" cy="329100"/>
          </a:xfrm>
          <a:prstGeom prst="rect">
            <a:avLst/>
          </a:prstGeom>
          <a:noFill/>
          <a:ln>
            <a:noFill/>
          </a:ln>
        </p:spPr>
        <p:txBody>
          <a:bodyPr anchorCtr="0" anchor="ctr" bIns="60925" lIns="121900" spcFirstLastPara="1" rIns="121900" wrap="square" tIns="60925">
            <a:noAutofit/>
          </a:bodyPr>
          <a:lstStyle>
            <a:lvl1pPr indent="0" lvl="0" marL="0" algn="l">
              <a:spcBef>
                <a:spcPts val="0"/>
              </a:spcBef>
              <a:buNone/>
              <a:defRPr sz="1900"/>
            </a:lvl1pPr>
            <a:lvl2pPr indent="0" lvl="1" marL="0" algn="l">
              <a:spcBef>
                <a:spcPts val="0"/>
              </a:spcBef>
              <a:buNone/>
              <a:defRPr sz="1900"/>
            </a:lvl2pPr>
            <a:lvl3pPr indent="0" lvl="2" marL="0" algn="l">
              <a:spcBef>
                <a:spcPts val="0"/>
              </a:spcBef>
              <a:buNone/>
              <a:defRPr sz="1900"/>
            </a:lvl3pPr>
            <a:lvl4pPr indent="0" lvl="3" marL="0" algn="l">
              <a:spcBef>
                <a:spcPts val="0"/>
              </a:spcBef>
              <a:buNone/>
              <a:defRPr sz="1900"/>
            </a:lvl4pPr>
            <a:lvl5pPr indent="0" lvl="4" marL="0" algn="l">
              <a:spcBef>
                <a:spcPts val="0"/>
              </a:spcBef>
              <a:buNone/>
              <a:defRPr sz="1900"/>
            </a:lvl5pPr>
            <a:lvl6pPr indent="0" lvl="5" marL="0" algn="l">
              <a:spcBef>
                <a:spcPts val="0"/>
              </a:spcBef>
              <a:buNone/>
              <a:defRPr sz="1900"/>
            </a:lvl6pPr>
            <a:lvl7pPr indent="0" lvl="6" marL="0" algn="l">
              <a:spcBef>
                <a:spcPts val="0"/>
              </a:spcBef>
              <a:buNone/>
              <a:defRPr sz="1900"/>
            </a:lvl7pPr>
            <a:lvl8pPr indent="0" lvl="7" marL="0" algn="l">
              <a:spcBef>
                <a:spcPts val="0"/>
              </a:spcBef>
              <a:buNone/>
              <a:defRPr sz="1900"/>
            </a:lvl8pPr>
            <a:lvl9pPr indent="0" lvl="8" marL="0" algn="l">
              <a:spcBef>
                <a:spcPts val="0"/>
              </a:spcBef>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934" name="Shape 934"/>
        <p:cNvGrpSpPr/>
        <p:nvPr/>
      </p:nvGrpSpPr>
      <p:grpSpPr>
        <a:xfrm>
          <a:off x="0" y="0"/>
          <a:ext cx="0" cy="0"/>
          <a:chOff x="0" y="0"/>
          <a:chExt cx="0" cy="0"/>
        </a:xfrm>
      </p:grpSpPr>
      <p:cxnSp>
        <p:nvCxnSpPr>
          <p:cNvPr id="935" name="Google Shape;935;p157"/>
          <p:cNvCxnSpPr/>
          <p:nvPr/>
        </p:nvCxnSpPr>
        <p:spPr>
          <a:xfrm>
            <a:off x="699270" y="5965061"/>
            <a:ext cx="10625100" cy="0"/>
          </a:xfrm>
          <a:prstGeom prst="straightConnector1">
            <a:avLst/>
          </a:prstGeom>
          <a:noFill/>
          <a:ln cap="flat" cmpd="sng" w="9525">
            <a:solidFill>
              <a:schemeClr val="accent1"/>
            </a:solidFill>
            <a:prstDash val="solid"/>
            <a:miter lim="800000"/>
            <a:headEnd len="sm" w="sm" type="none"/>
            <a:tailEnd len="sm" w="sm" type="none"/>
          </a:ln>
        </p:spPr>
      </p:cxnSp>
      <p:cxnSp>
        <p:nvCxnSpPr>
          <p:cNvPr id="936" name="Google Shape;936;p157"/>
          <p:cNvCxnSpPr/>
          <p:nvPr/>
        </p:nvCxnSpPr>
        <p:spPr>
          <a:xfrm>
            <a:off x="699270" y="1003643"/>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3_Blank 2">
    <p:spTree>
      <p:nvGrpSpPr>
        <p:cNvPr id="937" name="Shape 937"/>
        <p:cNvGrpSpPr/>
        <p:nvPr/>
      </p:nvGrpSpPr>
      <p:grpSpPr>
        <a:xfrm>
          <a:off x="0" y="0"/>
          <a:ext cx="0" cy="0"/>
          <a:chOff x="0" y="0"/>
          <a:chExt cx="0" cy="0"/>
        </a:xfrm>
      </p:grpSpPr>
      <p:cxnSp>
        <p:nvCxnSpPr>
          <p:cNvPr id="938" name="Google Shape;938;p158"/>
          <p:cNvCxnSpPr/>
          <p:nvPr/>
        </p:nvCxnSpPr>
        <p:spPr>
          <a:xfrm>
            <a:off x="768627" y="1065519"/>
            <a:ext cx="10625100" cy="0"/>
          </a:xfrm>
          <a:prstGeom prst="straightConnector1">
            <a:avLst/>
          </a:prstGeom>
          <a:noFill/>
          <a:ln cap="flat" cmpd="sng" w="9525">
            <a:solidFill>
              <a:srgbClr val="53C1C4"/>
            </a:solidFill>
            <a:prstDash val="solid"/>
            <a:round/>
            <a:headEnd len="sm" w="sm" type="none"/>
            <a:tailEnd len="sm" w="sm" type="none"/>
          </a:ln>
        </p:spPr>
      </p:cxnSp>
      <p:sp>
        <p:nvSpPr>
          <p:cNvPr id="939" name="Google Shape;939;p158"/>
          <p:cNvSpPr txBox="1"/>
          <p:nvPr>
            <p:ph type="title"/>
          </p:nvPr>
        </p:nvSpPr>
        <p:spPr>
          <a:xfrm>
            <a:off x="768627" y="92751"/>
            <a:ext cx="10515600" cy="1100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17"/>
          <p:cNvSpPr txBox="1"/>
          <p:nvPr>
            <p:ph type="title"/>
          </p:nvPr>
        </p:nvSpPr>
        <p:spPr>
          <a:xfrm>
            <a:off x="839788" y="457206"/>
            <a:ext cx="4343400" cy="530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Rockwell"/>
              <a:buNone/>
              <a:defRPr sz="3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17"/>
          <p:cNvSpPr txBox="1"/>
          <p:nvPr>
            <p:ph idx="1" type="body"/>
          </p:nvPr>
        </p:nvSpPr>
        <p:spPr>
          <a:xfrm>
            <a:off x="838204" y="1171080"/>
            <a:ext cx="4569577" cy="282749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7" name="Google Shape;87;p17"/>
          <p:cNvSpPr txBox="1"/>
          <p:nvPr>
            <p:ph idx="2" type="body"/>
          </p:nvPr>
        </p:nvSpPr>
        <p:spPr>
          <a:xfrm>
            <a:off x="839788" y="4182222"/>
            <a:ext cx="4567989" cy="152876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17"/>
          <p:cNvSpPr txBox="1"/>
          <p:nvPr>
            <p:ph idx="3" type="body"/>
          </p:nvPr>
        </p:nvSpPr>
        <p:spPr>
          <a:xfrm>
            <a:off x="6021388" y="1171074"/>
            <a:ext cx="4567989" cy="5101388"/>
          </a:xfrm>
          <a:prstGeom prst="rect">
            <a:avLst/>
          </a:prstGeom>
          <a:noFill/>
          <a:ln>
            <a:noFill/>
          </a:ln>
        </p:spPr>
        <p:txBody>
          <a:bodyPr anchorCtr="0" anchor="t" bIns="45700" lIns="91425" spcFirstLastPara="1" rIns="91425" wrap="square" tIns="45700">
            <a:normAutofit/>
          </a:bodyPr>
          <a:lstStyle>
            <a:lvl1pPr indent="-368300" lvl="0" marL="457200" marR="0" algn="l">
              <a:lnSpc>
                <a:spcPct val="90000"/>
              </a:lnSpc>
              <a:spcBef>
                <a:spcPts val="1000"/>
              </a:spcBef>
              <a:spcAft>
                <a:spcPts val="0"/>
              </a:spcAft>
              <a:buClr>
                <a:schemeClr val="dk1"/>
              </a:buClr>
              <a:buSzPts val="2200"/>
              <a:buFont typeface="Arial"/>
              <a:buChar char="•"/>
              <a:defRPr sz="22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89" name="Shape 89"/>
        <p:cNvGrpSpPr/>
        <p:nvPr/>
      </p:nvGrpSpPr>
      <p:grpSpPr>
        <a:xfrm>
          <a:off x="0" y="0"/>
          <a:ext cx="0" cy="0"/>
          <a:chOff x="0" y="0"/>
          <a:chExt cx="0" cy="0"/>
        </a:xfrm>
      </p:grpSpPr>
      <p:sp>
        <p:nvSpPr>
          <p:cNvPr id="90" name="Google Shape;90;p18"/>
          <p:cNvSpPr txBox="1"/>
          <p:nvPr>
            <p:ph type="title"/>
          </p:nvPr>
        </p:nvSpPr>
        <p:spPr>
          <a:xfrm>
            <a:off x="831851" y="3296858"/>
            <a:ext cx="10515600" cy="8384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Rockwel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8"/>
          <p:cNvSpPr txBox="1"/>
          <p:nvPr>
            <p:ph idx="1" type="body"/>
          </p:nvPr>
        </p:nvSpPr>
        <p:spPr>
          <a:xfrm>
            <a:off x="831851" y="4359964"/>
            <a:ext cx="10515600" cy="18152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2" name="Google Shape;92;p18"/>
          <p:cNvSpPr/>
          <p:nvPr>
            <p:ph idx="2" type="pic"/>
          </p:nvPr>
        </p:nvSpPr>
        <p:spPr>
          <a:xfrm>
            <a:off x="831849" y="528638"/>
            <a:ext cx="6546851" cy="2871787"/>
          </a:xfrm>
          <a:prstGeom prst="rect">
            <a:avLst/>
          </a:prstGeom>
          <a:noFill/>
          <a:ln>
            <a:noFill/>
          </a:ln>
        </p:spPr>
      </p:sp>
      <p:cxnSp>
        <p:nvCxnSpPr>
          <p:cNvPr id="93" name="Google Shape;93;p18"/>
          <p:cNvCxnSpPr/>
          <p:nvPr/>
        </p:nvCxnSpPr>
        <p:spPr>
          <a:xfrm>
            <a:off x="810480" y="4249858"/>
            <a:ext cx="10625279" cy="0"/>
          </a:xfrm>
          <a:prstGeom prst="straightConnector1">
            <a:avLst/>
          </a:prstGeom>
          <a:noFill/>
          <a:ln cap="flat" cmpd="sng" w="9525">
            <a:solidFill>
              <a:schemeClr val="accent1"/>
            </a:solidFill>
            <a:prstDash val="solid"/>
            <a:miter lim="800000"/>
            <a:headEnd len="sm" w="sm" type="none"/>
            <a:tailEnd len="sm" w="sm" type="none"/>
          </a:ln>
        </p:spPr>
      </p:cxnSp>
      <p:cxnSp>
        <p:nvCxnSpPr>
          <p:cNvPr id="94" name="Google Shape;94;p18"/>
          <p:cNvCxnSpPr/>
          <p:nvPr/>
        </p:nvCxnSpPr>
        <p:spPr>
          <a:xfrm>
            <a:off x="506103" y="617518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5" name="Shape 95"/>
        <p:cNvGrpSpPr/>
        <p:nvPr/>
      </p:nvGrpSpPr>
      <p:grpSpPr>
        <a:xfrm>
          <a:off x="0" y="0"/>
          <a:ext cx="0" cy="0"/>
          <a:chOff x="0" y="0"/>
          <a:chExt cx="0" cy="0"/>
        </a:xfrm>
      </p:grpSpPr>
      <p:sp>
        <p:nvSpPr>
          <p:cNvPr id="96" name="Google Shape;96;p19"/>
          <p:cNvSpPr/>
          <p:nvPr/>
        </p:nvSpPr>
        <p:spPr>
          <a:xfrm>
            <a:off x="10947400" y="282575"/>
            <a:ext cx="856000" cy="1600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97" name="Google Shape;97;p19"/>
          <p:cNvSpPr/>
          <p:nvPr/>
        </p:nvSpPr>
        <p:spPr>
          <a:xfrm>
            <a:off x="10757647" y="282575"/>
            <a:ext cx="122000" cy="1600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98" name="Google Shape;98;p19"/>
          <p:cNvSpPr txBox="1"/>
          <p:nvPr/>
        </p:nvSpPr>
        <p:spPr>
          <a:xfrm>
            <a:off x="297580" y="228600"/>
            <a:ext cx="348000" cy="55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Rockwell"/>
              <a:ea typeface="Rockwell"/>
              <a:cs typeface="Rockwell"/>
              <a:sym typeface="Rockwell"/>
            </a:endParaRPr>
          </a:p>
        </p:txBody>
      </p:sp>
      <p:sp>
        <p:nvSpPr>
          <p:cNvPr id="99" name="Google Shape;99;p19"/>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19"/>
          <p:cNvSpPr txBox="1"/>
          <p:nvPr>
            <p:ph idx="1" type="body"/>
          </p:nvPr>
        </p:nvSpPr>
        <p:spPr>
          <a:xfrm>
            <a:off x="664691"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01" name="Google Shape;101;p19"/>
          <p:cNvSpPr txBox="1"/>
          <p:nvPr>
            <p:ph idx="2" type="body"/>
          </p:nvPr>
        </p:nvSpPr>
        <p:spPr>
          <a:xfrm>
            <a:off x="5866504" y="1985963"/>
            <a:ext cx="4876800" cy="4140400"/>
          </a:xfrm>
          <a:prstGeom prst="rect">
            <a:avLst/>
          </a:prstGeom>
          <a:noFill/>
          <a:ln>
            <a:noFill/>
          </a:ln>
        </p:spPr>
        <p:txBody>
          <a:bodyPr anchorCtr="0" anchor="t" bIns="45700" lIns="91425" spcFirstLastPara="1" rIns="91425" wrap="square" tIns="45700">
            <a:normAutofit/>
          </a:bodyPr>
          <a:lstStyle>
            <a:lvl1pPr indent="-314325" lvl="0" marL="457200" marR="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02" name="Google Shape;102;p19"/>
          <p:cNvSpPr txBox="1"/>
          <p:nvPr>
            <p:ph idx="10" type="dt"/>
          </p:nvPr>
        </p:nvSpPr>
        <p:spPr>
          <a:xfrm>
            <a:off x="9060329" y="6423585"/>
            <a:ext cx="2844800" cy="3652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03" name="Google Shape;103;p19"/>
          <p:cNvSpPr txBox="1"/>
          <p:nvPr>
            <p:ph idx="11" type="ftr"/>
          </p:nvPr>
        </p:nvSpPr>
        <p:spPr>
          <a:xfrm>
            <a:off x="268941" y="6423585"/>
            <a:ext cx="81640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04" name="Google Shape;104;p19"/>
          <p:cNvSpPr txBox="1"/>
          <p:nvPr>
            <p:ph idx="12" type="sldNum"/>
          </p:nvPr>
        </p:nvSpPr>
        <p:spPr>
          <a:xfrm>
            <a:off x="11074400" y="242235"/>
            <a:ext cx="738800" cy="365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5" name="Shape 105"/>
        <p:cNvGrpSpPr/>
        <p:nvPr/>
      </p:nvGrpSpPr>
      <p:grpSpPr>
        <a:xfrm>
          <a:off x="0" y="0"/>
          <a:ext cx="0" cy="0"/>
          <a:chOff x="0" y="0"/>
          <a:chExt cx="0" cy="0"/>
        </a:xfrm>
      </p:grpSpPr>
      <p:sp>
        <p:nvSpPr>
          <p:cNvPr id="106" name="Google Shape;106;p20"/>
          <p:cNvSpPr/>
          <p:nvPr/>
        </p:nvSpPr>
        <p:spPr>
          <a:xfrm>
            <a:off x="10947404"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07" name="Google Shape;107;p20"/>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108" name="Google Shape;108;p20"/>
          <p:cNvSpPr txBox="1"/>
          <p:nvPr/>
        </p:nvSpPr>
        <p:spPr>
          <a:xfrm>
            <a:off x="297583" y="228600"/>
            <a:ext cx="34787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a:p>
        </p:txBody>
      </p:sp>
      <p:sp>
        <p:nvSpPr>
          <p:cNvPr id="109" name="Google Shape;109;p2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0"/>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11" name="Google Shape;111;p20"/>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12" name="Google Shape;112;p20"/>
          <p:cNvSpPr txBox="1"/>
          <p:nvPr>
            <p:ph idx="10" type="dt"/>
          </p:nvPr>
        </p:nvSpPr>
        <p:spPr>
          <a:xfrm>
            <a:off x="9060329" y="6423590"/>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3" name="Google Shape;113;p20"/>
          <p:cNvSpPr txBox="1"/>
          <p:nvPr>
            <p:ph idx="11" type="ftr"/>
          </p:nvPr>
        </p:nvSpPr>
        <p:spPr>
          <a:xfrm>
            <a:off x="268941" y="6423590"/>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4" name="Google Shape;114;p20"/>
          <p:cNvSpPr txBox="1"/>
          <p:nvPr>
            <p:ph idx="12" type="sldNum"/>
          </p:nvPr>
        </p:nvSpPr>
        <p:spPr>
          <a:xfrm>
            <a:off x="11074400" y="242239"/>
            <a:ext cx="73871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Rockwell"/>
                <a:ea typeface="Rockwell"/>
                <a:cs typeface="Rockwell"/>
                <a:sym typeface="Rockwell"/>
              </a:defRPr>
            </a:lvl1pPr>
            <a:lvl2pPr indent="0" lvl="1" marL="0" marR="0" rtl="0" algn="l">
              <a:spcBef>
                <a:spcPts val="0"/>
              </a:spcBef>
              <a:buNone/>
              <a:defRPr sz="1800">
                <a:solidFill>
                  <a:srgbClr val="FFFFFF"/>
                </a:solidFill>
                <a:latin typeface="Rockwell"/>
                <a:ea typeface="Rockwell"/>
                <a:cs typeface="Rockwell"/>
                <a:sym typeface="Rockwell"/>
              </a:defRPr>
            </a:lvl2pPr>
            <a:lvl3pPr indent="0" lvl="2" marL="0" marR="0" rtl="0" algn="l">
              <a:spcBef>
                <a:spcPts val="0"/>
              </a:spcBef>
              <a:buNone/>
              <a:defRPr sz="1800">
                <a:solidFill>
                  <a:srgbClr val="FFFFFF"/>
                </a:solidFill>
                <a:latin typeface="Rockwell"/>
                <a:ea typeface="Rockwell"/>
                <a:cs typeface="Rockwell"/>
                <a:sym typeface="Rockwell"/>
              </a:defRPr>
            </a:lvl3pPr>
            <a:lvl4pPr indent="0" lvl="3" marL="0" marR="0" rtl="0" algn="l">
              <a:spcBef>
                <a:spcPts val="0"/>
              </a:spcBef>
              <a:buNone/>
              <a:defRPr sz="1800">
                <a:solidFill>
                  <a:srgbClr val="FFFFFF"/>
                </a:solidFill>
                <a:latin typeface="Rockwell"/>
                <a:ea typeface="Rockwell"/>
                <a:cs typeface="Rockwell"/>
                <a:sym typeface="Rockwell"/>
              </a:defRPr>
            </a:lvl4pPr>
            <a:lvl5pPr indent="0" lvl="4" marL="0" marR="0" rtl="0" algn="l">
              <a:spcBef>
                <a:spcPts val="0"/>
              </a:spcBef>
              <a:buNone/>
              <a:defRPr sz="1800">
                <a:solidFill>
                  <a:srgbClr val="FFFFFF"/>
                </a:solidFill>
                <a:latin typeface="Rockwell"/>
                <a:ea typeface="Rockwell"/>
                <a:cs typeface="Rockwell"/>
                <a:sym typeface="Rockwell"/>
              </a:defRPr>
            </a:lvl5pPr>
            <a:lvl6pPr indent="0" lvl="5" marL="0" marR="0" rtl="0" algn="l">
              <a:spcBef>
                <a:spcPts val="0"/>
              </a:spcBef>
              <a:buNone/>
              <a:defRPr sz="1800">
                <a:solidFill>
                  <a:srgbClr val="FFFFFF"/>
                </a:solidFill>
                <a:latin typeface="Rockwell"/>
                <a:ea typeface="Rockwell"/>
                <a:cs typeface="Rockwell"/>
                <a:sym typeface="Rockwell"/>
              </a:defRPr>
            </a:lvl6pPr>
            <a:lvl7pPr indent="0" lvl="6" marL="0" marR="0" rtl="0" algn="l">
              <a:spcBef>
                <a:spcPts val="0"/>
              </a:spcBef>
              <a:buNone/>
              <a:defRPr sz="1800">
                <a:solidFill>
                  <a:srgbClr val="FFFFFF"/>
                </a:solidFill>
                <a:latin typeface="Rockwell"/>
                <a:ea typeface="Rockwell"/>
                <a:cs typeface="Rockwell"/>
                <a:sym typeface="Rockwell"/>
              </a:defRPr>
            </a:lvl7pPr>
            <a:lvl8pPr indent="0" lvl="7" marL="0" marR="0" rtl="0" algn="l">
              <a:spcBef>
                <a:spcPts val="0"/>
              </a:spcBef>
              <a:buNone/>
              <a:defRPr sz="1800">
                <a:solidFill>
                  <a:srgbClr val="FFFFFF"/>
                </a:solidFill>
                <a:latin typeface="Rockwell"/>
                <a:ea typeface="Rockwell"/>
                <a:cs typeface="Rockwell"/>
                <a:sym typeface="Rockwell"/>
              </a:defRPr>
            </a:lvl8pPr>
            <a:lvl9pPr indent="0" lvl="8" marL="0" marR="0" rtl="0" algn="l">
              <a:spcBef>
                <a:spcPts val="0"/>
              </a:spcBef>
              <a:buNone/>
              <a:defRPr sz="18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p:nvPr/>
        </p:nvSpPr>
        <p:spPr>
          <a:xfrm>
            <a:off x="0" y="-17796"/>
            <a:ext cx="12192000" cy="2351922"/>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7" name="Google Shape;17;p3"/>
          <p:cNvSpPr txBox="1"/>
          <p:nvPr>
            <p:ph type="ctrTitle"/>
          </p:nvPr>
        </p:nvSpPr>
        <p:spPr>
          <a:xfrm>
            <a:off x="768628" y="609599"/>
            <a:ext cx="8627165" cy="157701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Rockwell"/>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
          <p:cNvSpPr txBox="1"/>
          <p:nvPr>
            <p:ph idx="1" type="subTitle"/>
          </p:nvPr>
        </p:nvSpPr>
        <p:spPr>
          <a:xfrm>
            <a:off x="768627" y="2804355"/>
            <a:ext cx="9144000" cy="64121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9" name="Google Shape;19;p3"/>
          <p:cNvPicPr preferRelativeResize="0"/>
          <p:nvPr/>
        </p:nvPicPr>
        <p:blipFill rotWithShape="1">
          <a:blip r:embed="rId2">
            <a:alphaModFix/>
          </a:blip>
          <a:srcRect b="0" l="0" r="0" t="0"/>
          <a:stretch/>
        </p:blipFill>
        <p:spPr>
          <a:xfrm>
            <a:off x="768629" y="6017665"/>
            <a:ext cx="2875723" cy="515234"/>
          </a:xfrm>
          <a:prstGeom prst="rect">
            <a:avLst/>
          </a:prstGeom>
          <a:noFill/>
          <a:ln>
            <a:noFill/>
          </a:ln>
        </p:spPr>
      </p:pic>
      <p:sp>
        <p:nvSpPr>
          <p:cNvPr id="20" name="Google Shape;20;p3"/>
          <p:cNvSpPr txBox="1"/>
          <p:nvPr/>
        </p:nvSpPr>
        <p:spPr>
          <a:xfrm>
            <a:off x="8534403" y="6083055"/>
            <a:ext cx="2756452" cy="615598"/>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21" name="Google Shape;21;p3"/>
          <p:cNvCxnSpPr/>
          <p:nvPr/>
        </p:nvCxnSpPr>
        <p:spPr>
          <a:xfrm>
            <a:off x="768630" y="5835315"/>
            <a:ext cx="10625279"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15" name="Shape 115"/>
        <p:cNvGrpSpPr/>
        <p:nvPr/>
      </p:nvGrpSpPr>
      <p:grpSpPr>
        <a:xfrm>
          <a:off x="0" y="0"/>
          <a:ext cx="0" cy="0"/>
          <a:chOff x="0" y="0"/>
          <a:chExt cx="0" cy="0"/>
        </a:xfrm>
      </p:grpSpPr>
      <p:sp>
        <p:nvSpPr>
          <p:cNvPr id="116" name="Google Shape;116;p21"/>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17" name="Google Shape;117;p21"/>
          <p:cNvSpPr txBox="1"/>
          <p:nvPr/>
        </p:nvSpPr>
        <p:spPr>
          <a:xfrm>
            <a:off x="297583"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118" name="Google Shape;118;p2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1"/>
          <p:cNvSpPr txBox="1"/>
          <p:nvPr>
            <p:ph idx="1" type="body"/>
          </p:nvPr>
        </p:nvSpPr>
        <p:spPr>
          <a:xfrm>
            <a:off x="663388" y="2447370"/>
            <a:ext cx="4876800" cy="36787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120" name="Google Shape;120;p21"/>
          <p:cNvSpPr txBox="1"/>
          <p:nvPr>
            <p:ph idx="2" type="body"/>
          </p:nvPr>
        </p:nvSpPr>
        <p:spPr>
          <a:xfrm>
            <a:off x="5866504" y="2447370"/>
            <a:ext cx="4876800" cy="367879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30200" lvl="5" marL="2743200" algn="l">
              <a:lnSpc>
                <a:spcPct val="90000"/>
              </a:lnSpc>
              <a:spcBef>
                <a:spcPts val="500"/>
              </a:spcBef>
              <a:spcAft>
                <a:spcPts val="0"/>
              </a:spcAft>
              <a:buClr>
                <a:schemeClr val="dk1"/>
              </a:buClr>
              <a:buSzPts val="1600"/>
              <a:buChar char="•"/>
              <a:defRPr sz="1600"/>
            </a:lvl6pPr>
            <a:lvl7pPr indent="-330200" lvl="6" marL="3200400" algn="l">
              <a:lnSpc>
                <a:spcPct val="90000"/>
              </a:lnSpc>
              <a:spcBef>
                <a:spcPts val="500"/>
              </a:spcBef>
              <a:spcAft>
                <a:spcPts val="0"/>
              </a:spcAft>
              <a:buClr>
                <a:schemeClr val="dk1"/>
              </a:buClr>
              <a:buSzPts val="1600"/>
              <a:buChar char="•"/>
              <a:defRPr sz="1600"/>
            </a:lvl7pPr>
            <a:lvl8pPr indent="-330200" lvl="7" marL="3657600" algn="l">
              <a:lnSpc>
                <a:spcPct val="90000"/>
              </a:lnSpc>
              <a:spcBef>
                <a:spcPts val="500"/>
              </a:spcBef>
              <a:spcAft>
                <a:spcPts val="0"/>
              </a:spcAft>
              <a:buClr>
                <a:schemeClr val="dk1"/>
              </a:buClr>
              <a:buSzPts val="1600"/>
              <a:buChar char="•"/>
              <a:defRPr sz="1600"/>
            </a:lvl8pPr>
            <a:lvl9pPr indent="-330200" lvl="8" marL="4114800" algn="l">
              <a:lnSpc>
                <a:spcPct val="90000"/>
              </a:lnSpc>
              <a:spcBef>
                <a:spcPts val="500"/>
              </a:spcBef>
              <a:spcAft>
                <a:spcPts val="0"/>
              </a:spcAft>
              <a:buClr>
                <a:schemeClr val="dk1"/>
              </a:buClr>
              <a:buSzPts val="1600"/>
              <a:buChar char="•"/>
              <a:defRPr sz="1600"/>
            </a:lvl9pPr>
          </a:lstStyle>
          <a:p/>
        </p:txBody>
      </p:sp>
      <p:sp>
        <p:nvSpPr>
          <p:cNvPr id="121" name="Google Shape;121;p21"/>
          <p:cNvSpPr txBox="1"/>
          <p:nvPr>
            <p:ph idx="10" type="dt"/>
          </p:nvPr>
        </p:nvSpPr>
        <p:spPr>
          <a:xfrm>
            <a:off x="9060329" y="6423590"/>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2" name="Google Shape;122;p21"/>
          <p:cNvSpPr txBox="1"/>
          <p:nvPr>
            <p:ph idx="11" type="ftr"/>
          </p:nvPr>
        </p:nvSpPr>
        <p:spPr>
          <a:xfrm>
            <a:off x="268941" y="6423590"/>
            <a:ext cx="81638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23" name="Google Shape;123;p21"/>
          <p:cNvSpPr txBox="1"/>
          <p:nvPr>
            <p:ph idx="12" type="sldNum"/>
          </p:nvPr>
        </p:nvSpPr>
        <p:spPr>
          <a:xfrm>
            <a:off x="11074400" y="242239"/>
            <a:ext cx="73871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24" name="Google Shape;124;p21"/>
          <p:cNvSpPr txBox="1"/>
          <p:nvPr>
            <p:ph idx="3" type="body"/>
          </p:nvPr>
        </p:nvSpPr>
        <p:spPr>
          <a:xfrm>
            <a:off x="663388" y="2070852"/>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5" name="Google Shape;125;p21"/>
          <p:cNvSpPr txBox="1"/>
          <p:nvPr>
            <p:ph idx="4" type="body"/>
          </p:nvPr>
        </p:nvSpPr>
        <p:spPr>
          <a:xfrm>
            <a:off x="5866504" y="2070852"/>
            <a:ext cx="4876800" cy="322729"/>
          </a:xfrm>
          <a:prstGeom prst="rect">
            <a:avLst/>
          </a:prstGeom>
          <a:solidFill>
            <a:srgbClr val="AAE39E"/>
          </a:solidFill>
          <a:ln>
            <a:noFill/>
          </a:ln>
        </p:spPr>
        <p:txBody>
          <a:bodyPr anchorCtr="0" anchor="ctr" bIns="0" lIns="91425" spcFirstLastPara="1" rIns="91425" wrap="square" tIns="0">
            <a:noAutofit/>
          </a:bodyPr>
          <a:lstStyle>
            <a:lvl1pPr indent="-228600" lvl="0" marL="457200" algn="ctr">
              <a:lnSpc>
                <a:spcPct val="90000"/>
              </a:lnSpc>
              <a:spcBef>
                <a:spcPts val="0"/>
              </a:spcBef>
              <a:spcAft>
                <a:spcPts val="0"/>
              </a:spcAft>
              <a:buClr>
                <a:schemeClr val="lt1"/>
              </a:buClr>
              <a:buSzPts val="1800"/>
              <a:buNone/>
              <a:defRPr b="0" sz="18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26" name="Shape 126"/>
        <p:cNvGrpSpPr/>
        <p:nvPr/>
      </p:nvGrpSpPr>
      <p:grpSpPr>
        <a:xfrm>
          <a:off x="0" y="0"/>
          <a:ext cx="0" cy="0"/>
          <a:chOff x="0" y="0"/>
          <a:chExt cx="0" cy="0"/>
        </a:xfrm>
      </p:grpSpPr>
      <p:sp>
        <p:nvSpPr>
          <p:cNvPr id="127" name="Google Shape;127;p22"/>
          <p:cNvSpPr/>
          <p:nvPr/>
        </p:nvSpPr>
        <p:spPr>
          <a:xfrm>
            <a:off x="10947404"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28" name="Google Shape;128;p22"/>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29" name="Google Shape;129;p22"/>
          <p:cNvSpPr txBox="1"/>
          <p:nvPr/>
        </p:nvSpPr>
        <p:spPr>
          <a:xfrm>
            <a:off x="297583" y="228600"/>
            <a:ext cx="347879"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130" name="Google Shape;130;p22"/>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2"/>
          <p:cNvSpPr txBox="1"/>
          <p:nvPr>
            <p:ph idx="1" type="body"/>
          </p:nvPr>
        </p:nvSpPr>
        <p:spPr>
          <a:xfrm>
            <a:off x="664691"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32" name="Google Shape;132;p22"/>
          <p:cNvSpPr txBox="1"/>
          <p:nvPr>
            <p:ph idx="2" type="body"/>
          </p:nvPr>
        </p:nvSpPr>
        <p:spPr>
          <a:xfrm>
            <a:off x="5866504" y="1985963"/>
            <a:ext cx="4876800" cy="414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sz="1800"/>
            </a:lvl4pPr>
            <a:lvl5pPr indent="-342900" lvl="4" marL="2286000" algn="l">
              <a:lnSpc>
                <a:spcPct val="9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sz="1800"/>
            </a:lvl6pPr>
            <a:lvl7pPr indent="-342900" lvl="6" marL="3200400" algn="l">
              <a:lnSpc>
                <a:spcPct val="90000"/>
              </a:lnSpc>
              <a:spcBef>
                <a:spcPts val="500"/>
              </a:spcBef>
              <a:spcAft>
                <a:spcPts val="0"/>
              </a:spcAft>
              <a:buClr>
                <a:schemeClr val="dk1"/>
              </a:buClr>
              <a:buSzPts val="1800"/>
              <a:buChar char="•"/>
              <a:defRPr sz="1800"/>
            </a:lvl7pPr>
            <a:lvl8pPr indent="-342900" lvl="7" marL="3657600" algn="l">
              <a:lnSpc>
                <a:spcPct val="90000"/>
              </a:lnSpc>
              <a:spcBef>
                <a:spcPts val="500"/>
              </a:spcBef>
              <a:spcAft>
                <a:spcPts val="0"/>
              </a:spcAft>
              <a:buClr>
                <a:schemeClr val="dk1"/>
              </a:buClr>
              <a:buSzPts val="1800"/>
              <a:buChar char="•"/>
              <a:defRPr sz="1800"/>
            </a:lvl8pPr>
            <a:lvl9pPr indent="-342900" lvl="8" marL="4114800" algn="l">
              <a:lnSpc>
                <a:spcPct val="90000"/>
              </a:lnSpc>
              <a:spcBef>
                <a:spcPts val="500"/>
              </a:spcBef>
              <a:spcAft>
                <a:spcPts val="0"/>
              </a:spcAft>
              <a:buClr>
                <a:schemeClr val="dk1"/>
              </a:buClr>
              <a:buSzPts val="1800"/>
              <a:buChar char="•"/>
              <a:defRPr sz="1800"/>
            </a:lvl9pPr>
          </a:lstStyle>
          <a:p/>
        </p:txBody>
      </p:sp>
      <p:sp>
        <p:nvSpPr>
          <p:cNvPr id="133" name="Google Shape;133;p22"/>
          <p:cNvSpPr txBox="1"/>
          <p:nvPr>
            <p:ph idx="10" type="dt"/>
          </p:nvPr>
        </p:nvSpPr>
        <p:spPr>
          <a:xfrm>
            <a:off x="9060329" y="6423585"/>
            <a:ext cx="28448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4" name="Google Shape;134;p22"/>
          <p:cNvSpPr txBox="1"/>
          <p:nvPr>
            <p:ph idx="11" type="ftr"/>
          </p:nvPr>
        </p:nvSpPr>
        <p:spPr>
          <a:xfrm>
            <a:off x="268941" y="6423585"/>
            <a:ext cx="81640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5" name="Google Shape;135;p22"/>
          <p:cNvSpPr txBox="1"/>
          <p:nvPr>
            <p:ph idx="12" type="sldNum"/>
          </p:nvPr>
        </p:nvSpPr>
        <p:spPr>
          <a:xfrm>
            <a:off x="11074400" y="242234"/>
            <a:ext cx="7388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rgbClr val="FFFFFF"/>
                </a:solidFill>
                <a:latin typeface="Rockwell"/>
                <a:ea typeface="Rockwell"/>
                <a:cs typeface="Rockwell"/>
                <a:sym typeface="Rockwell"/>
              </a:defRPr>
            </a:lvl1pPr>
            <a:lvl2pPr indent="0" lvl="1" marL="0" marR="0" rtl="0" algn="r">
              <a:spcBef>
                <a:spcPts val="0"/>
              </a:spcBef>
              <a:buNone/>
              <a:defRPr sz="1400">
                <a:solidFill>
                  <a:srgbClr val="FFFFFF"/>
                </a:solidFill>
                <a:latin typeface="Rockwell"/>
                <a:ea typeface="Rockwell"/>
                <a:cs typeface="Rockwell"/>
                <a:sym typeface="Rockwell"/>
              </a:defRPr>
            </a:lvl2pPr>
            <a:lvl3pPr indent="0" lvl="2" marL="0" marR="0" rtl="0" algn="r">
              <a:spcBef>
                <a:spcPts val="0"/>
              </a:spcBef>
              <a:buNone/>
              <a:defRPr sz="1400">
                <a:solidFill>
                  <a:srgbClr val="FFFFFF"/>
                </a:solidFill>
                <a:latin typeface="Rockwell"/>
                <a:ea typeface="Rockwell"/>
                <a:cs typeface="Rockwell"/>
                <a:sym typeface="Rockwell"/>
              </a:defRPr>
            </a:lvl3pPr>
            <a:lvl4pPr indent="0" lvl="3" marL="0" marR="0" rtl="0" algn="r">
              <a:spcBef>
                <a:spcPts val="0"/>
              </a:spcBef>
              <a:buNone/>
              <a:defRPr sz="1400">
                <a:solidFill>
                  <a:srgbClr val="FFFFFF"/>
                </a:solidFill>
                <a:latin typeface="Rockwell"/>
                <a:ea typeface="Rockwell"/>
                <a:cs typeface="Rockwell"/>
                <a:sym typeface="Rockwell"/>
              </a:defRPr>
            </a:lvl4pPr>
            <a:lvl5pPr indent="0" lvl="4" marL="0" marR="0" rtl="0" algn="r">
              <a:spcBef>
                <a:spcPts val="0"/>
              </a:spcBef>
              <a:buNone/>
              <a:defRPr sz="1400">
                <a:solidFill>
                  <a:srgbClr val="FFFFFF"/>
                </a:solidFill>
                <a:latin typeface="Rockwell"/>
                <a:ea typeface="Rockwell"/>
                <a:cs typeface="Rockwell"/>
                <a:sym typeface="Rockwell"/>
              </a:defRPr>
            </a:lvl5pPr>
            <a:lvl6pPr indent="0" lvl="5" marL="0" marR="0" rtl="0" algn="r">
              <a:spcBef>
                <a:spcPts val="0"/>
              </a:spcBef>
              <a:buNone/>
              <a:defRPr sz="1400">
                <a:solidFill>
                  <a:srgbClr val="FFFFFF"/>
                </a:solidFill>
                <a:latin typeface="Rockwell"/>
                <a:ea typeface="Rockwell"/>
                <a:cs typeface="Rockwell"/>
                <a:sym typeface="Rockwell"/>
              </a:defRPr>
            </a:lvl6pPr>
            <a:lvl7pPr indent="0" lvl="6" marL="0" marR="0" rtl="0" algn="r">
              <a:spcBef>
                <a:spcPts val="0"/>
              </a:spcBef>
              <a:buNone/>
              <a:defRPr sz="1400">
                <a:solidFill>
                  <a:srgbClr val="FFFFFF"/>
                </a:solidFill>
                <a:latin typeface="Rockwell"/>
                <a:ea typeface="Rockwell"/>
                <a:cs typeface="Rockwell"/>
                <a:sym typeface="Rockwell"/>
              </a:defRPr>
            </a:lvl7pPr>
            <a:lvl8pPr indent="0" lvl="7" marL="0" marR="0" rtl="0" algn="r">
              <a:spcBef>
                <a:spcPts val="0"/>
              </a:spcBef>
              <a:buNone/>
              <a:defRPr sz="1400">
                <a:solidFill>
                  <a:srgbClr val="FFFFFF"/>
                </a:solidFill>
                <a:latin typeface="Rockwell"/>
                <a:ea typeface="Rockwell"/>
                <a:cs typeface="Rockwell"/>
                <a:sym typeface="Rockwell"/>
              </a:defRPr>
            </a:lvl8pPr>
            <a:lvl9pPr indent="0" lvl="8" marL="0" marR="0" rtl="0" algn="r">
              <a:spcBef>
                <a:spcPts val="0"/>
              </a:spcBef>
              <a:buNone/>
              <a:defRPr sz="14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36" name="Shape 136"/>
        <p:cNvGrpSpPr/>
        <p:nvPr/>
      </p:nvGrpSpPr>
      <p:grpSpPr>
        <a:xfrm>
          <a:off x="0" y="0"/>
          <a:ext cx="0" cy="0"/>
          <a:chOff x="0" y="0"/>
          <a:chExt cx="0" cy="0"/>
        </a:xfrm>
      </p:grpSpPr>
      <p:sp>
        <p:nvSpPr>
          <p:cNvPr id="137" name="Google Shape;137;p23"/>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2400"/>
              <a:buFont typeface="Rockwell"/>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38" name="Google Shape;138;p23"/>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rmAutofit/>
          </a:bodyPr>
          <a:lstStyle>
            <a:lvl1pPr indent="-304800" lvl="0" marL="457200" algn="l">
              <a:lnSpc>
                <a:spcPct val="90000"/>
              </a:lnSpc>
              <a:spcBef>
                <a:spcPts val="0"/>
              </a:spcBef>
              <a:spcAft>
                <a:spcPts val="0"/>
              </a:spcAft>
              <a:buClr>
                <a:schemeClr val="dk1"/>
              </a:buClr>
              <a:buSzPts val="1200"/>
              <a:buChar char="●"/>
              <a:defRPr sz="1200"/>
            </a:lvl1pPr>
            <a:lvl2pPr indent="-304800" lvl="1" marL="914400" algn="l">
              <a:lnSpc>
                <a:spcPct val="90000"/>
              </a:lnSpc>
              <a:spcBef>
                <a:spcPts val="1600"/>
              </a:spcBef>
              <a:spcAft>
                <a:spcPts val="0"/>
              </a:spcAft>
              <a:buClr>
                <a:schemeClr val="dk1"/>
              </a:buClr>
              <a:buSzPts val="1200"/>
              <a:buChar char="○"/>
              <a:defRPr sz="1200"/>
            </a:lvl2pPr>
            <a:lvl3pPr indent="-304800" lvl="2" marL="1371600" algn="l">
              <a:lnSpc>
                <a:spcPct val="90000"/>
              </a:lnSpc>
              <a:spcBef>
                <a:spcPts val="1600"/>
              </a:spcBef>
              <a:spcAft>
                <a:spcPts val="0"/>
              </a:spcAft>
              <a:buClr>
                <a:schemeClr val="dk1"/>
              </a:buClr>
              <a:buSzPts val="1200"/>
              <a:buChar char="■"/>
              <a:defRPr sz="1200"/>
            </a:lvl3pPr>
            <a:lvl4pPr indent="-304800" lvl="3" marL="1828800" algn="l">
              <a:lnSpc>
                <a:spcPct val="90000"/>
              </a:lnSpc>
              <a:spcBef>
                <a:spcPts val="1600"/>
              </a:spcBef>
              <a:spcAft>
                <a:spcPts val="0"/>
              </a:spcAft>
              <a:buClr>
                <a:schemeClr val="dk1"/>
              </a:buClr>
              <a:buSzPts val="1200"/>
              <a:buChar char="●"/>
              <a:defRPr sz="1200"/>
            </a:lvl4pPr>
            <a:lvl5pPr indent="-304800" lvl="4" marL="2286000" algn="l">
              <a:lnSpc>
                <a:spcPct val="90000"/>
              </a:lnSpc>
              <a:spcBef>
                <a:spcPts val="1600"/>
              </a:spcBef>
              <a:spcAft>
                <a:spcPts val="0"/>
              </a:spcAft>
              <a:buClr>
                <a:schemeClr val="dk1"/>
              </a:buClr>
              <a:buSzPts val="1200"/>
              <a:buChar char="○"/>
              <a:defRPr sz="1200"/>
            </a:lvl5pPr>
            <a:lvl6pPr indent="-304800" lvl="5" marL="2743200" algn="l">
              <a:lnSpc>
                <a:spcPct val="90000"/>
              </a:lnSpc>
              <a:spcBef>
                <a:spcPts val="1600"/>
              </a:spcBef>
              <a:spcAft>
                <a:spcPts val="0"/>
              </a:spcAft>
              <a:buClr>
                <a:schemeClr val="dk1"/>
              </a:buClr>
              <a:buSzPts val="1200"/>
              <a:buChar char="■"/>
              <a:defRPr sz="1200"/>
            </a:lvl6pPr>
            <a:lvl7pPr indent="-304800" lvl="6" marL="3200400" algn="l">
              <a:lnSpc>
                <a:spcPct val="90000"/>
              </a:lnSpc>
              <a:spcBef>
                <a:spcPts val="1600"/>
              </a:spcBef>
              <a:spcAft>
                <a:spcPts val="0"/>
              </a:spcAft>
              <a:buClr>
                <a:schemeClr val="dk1"/>
              </a:buClr>
              <a:buSzPts val="1200"/>
              <a:buChar char="●"/>
              <a:defRPr sz="1200"/>
            </a:lvl7pPr>
            <a:lvl8pPr indent="-304800" lvl="7" marL="3657600" algn="l">
              <a:lnSpc>
                <a:spcPct val="90000"/>
              </a:lnSpc>
              <a:spcBef>
                <a:spcPts val="1600"/>
              </a:spcBef>
              <a:spcAft>
                <a:spcPts val="0"/>
              </a:spcAft>
              <a:buClr>
                <a:schemeClr val="dk1"/>
              </a:buClr>
              <a:buSzPts val="1200"/>
              <a:buChar char="○"/>
              <a:defRPr sz="1200"/>
            </a:lvl8pPr>
            <a:lvl9pPr indent="-304800" lvl="8" marL="4114800" algn="l">
              <a:lnSpc>
                <a:spcPct val="90000"/>
              </a:lnSpc>
              <a:spcBef>
                <a:spcPts val="1600"/>
              </a:spcBef>
              <a:spcAft>
                <a:spcPts val="1600"/>
              </a:spcAft>
              <a:buClr>
                <a:schemeClr val="dk1"/>
              </a:buClr>
              <a:buSzPts val="1200"/>
              <a:buChar char="■"/>
              <a:defRPr sz="1200"/>
            </a:lvl9pPr>
          </a:lstStyle>
          <a:p/>
        </p:txBody>
      </p:sp>
      <p:sp>
        <p:nvSpPr>
          <p:cNvPr id="139" name="Google Shape;139;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40" name="Shape 140"/>
        <p:cNvGrpSpPr/>
        <p:nvPr/>
      </p:nvGrpSpPr>
      <p:grpSpPr>
        <a:xfrm>
          <a:off x="0" y="0"/>
          <a:ext cx="0" cy="0"/>
          <a:chOff x="0" y="0"/>
          <a:chExt cx="0" cy="0"/>
        </a:xfrm>
      </p:grpSpPr>
      <p:sp>
        <p:nvSpPr>
          <p:cNvPr id="141" name="Google Shape;141;p24"/>
          <p:cNvSpPr/>
          <p:nvPr/>
        </p:nvSpPr>
        <p:spPr>
          <a:xfrm>
            <a:off x="10947401" y="282574"/>
            <a:ext cx="856129"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42" name="Google Shape;142;p24"/>
          <p:cNvSpPr txBox="1"/>
          <p:nvPr>
            <p:ph type="title"/>
          </p:nvPr>
        </p:nvSpPr>
        <p:spPr>
          <a:xfrm>
            <a:off x="664633" y="484094"/>
            <a:ext cx="10075084" cy="1116106"/>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43" name="Google Shape;143;p24"/>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144" name="Google Shape;144;p24"/>
          <p:cNvSpPr txBox="1"/>
          <p:nvPr>
            <p:ph idx="10" type="dt"/>
          </p:nvPr>
        </p:nvSpPr>
        <p:spPr>
          <a:xfrm>
            <a:off x="9060329" y="6423586"/>
            <a:ext cx="28448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45" name="Google Shape;145;p24"/>
          <p:cNvSpPr txBox="1"/>
          <p:nvPr>
            <p:ph idx="11" type="ftr"/>
          </p:nvPr>
        </p:nvSpPr>
        <p:spPr>
          <a:xfrm>
            <a:off x="268941" y="6423586"/>
            <a:ext cx="816385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46" name="Google Shape;146;p24"/>
          <p:cNvSpPr txBox="1"/>
          <p:nvPr>
            <p:ph idx="12" type="sldNum"/>
          </p:nvPr>
        </p:nvSpPr>
        <p:spPr>
          <a:xfrm>
            <a:off x="11074400" y="242235"/>
            <a:ext cx="7387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47" name="Google Shape;147;p24"/>
          <p:cNvSpPr txBox="1"/>
          <p:nvPr/>
        </p:nvSpPr>
        <p:spPr>
          <a:xfrm>
            <a:off x="297581" y="228600"/>
            <a:ext cx="34787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48" name="Google Shape;148;p24"/>
          <p:cNvSpPr/>
          <p:nvPr/>
        </p:nvSpPr>
        <p:spPr>
          <a:xfrm>
            <a:off x="10757647" y="282574"/>
            <a:ext cx="12192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149" name="Shape 149"/>
        <p:cNvGrpSpPr/>
        <p:nvPr/>
      </p:nvGrpSpPr>
      <p:grpSpPr>
        <a:xfrm>
          <a:off x="0" y="0"/>
          <a:ext cx="0" cy="0"/>
          <a:chOff x="0" y="0"/>
          <a:chExt cx="0" cy="0"/>
        </a:xfrm>
      </p:grpSpPr>
      <p:sp>
        <p:nvSpPr>
          <p:cNvPr id="150" name="Google Shape;150;p25"/>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151" name="Google Shape;151;p25"/>
          <p:cNvSpPr txBox="1"/>
          <p:nvPr/>
        </p:nvSpPr>
        <p:spPr>
          <a:xfrm>
            <a:off x="297581" y="228600"/>
            <a:ext cx="347879" cy="55399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152" name="Google Shape;152;p25"/>
          <p:cNvSpPr txBox="1"/>
          <p:nvPr>
            <p:ph type="title"/>
          </p:nvPr>
        </p:nvSpPr>
        <p:spPr>
          <a:xfrm>
            <a:off x="664633" y="484094"/>
            <a:ext cx="10075084" cy="1116106"/>
          </a:xfrm>
          <a:prstGeom prst="rect">
            <a:avLst/>
          </a:prstGeom>
          <a:noFill/>
          <a:ln>
            <a:noFill/>
          </a:ln>
        </p:spPr>
        <p:txBody>
          <a:bodyPr anchorCtr="0" anchor="t" bIns="45700" lIns="91425" spcFirstLastPara="1" rIns="91425" wrap="square" tIns="45700">
            <a:noAutofit/>
          </a:bodyPr>
          <a:lstStyle>
            <a:lvl1pPr lvl="0" marR="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3" name="Google Shape;153;p25"/>
          <p:cNvSpPr txBox="1"/>
          <p:nvPr>
            <p:ph idx="1" type="body"/>
          </p:nvPr>
        </p:nvSpPr>
        <p:spPr>
          <a:xfrm>
            <a:off x="663388" y="2447366"/>
            <a:ext cx="4876800" cy="3678797"/>
          </a:xfrm>
          <a:prstGeom prst="rect">
            <a:avLst/>
          </a:prstGeom>
          <a:noFill/>
          <a:ln>
            <a:noFill/>
          </a:ln>
        </p:spPr>
        <p:txBody>
          <a:bodyPr anchorCtr="0" anchor="t" bIns="45700" lIns="91425" spcFirstLastPara="1" rIns="91425" wrap="square" tIns="45700">
            <a:noAutofit/>
          </a:bodyPr>
          <a:lstStyle>
            <a:lvl1pPr indent="-314325" lvl="0" marL="457200" marR="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154" name="Google Shape;154;p25"/>
          <p:cNvSpPr txBox="1"/>
          <p:nvPr>
            <p:ph idx="2" type="body"/>
          </p:nvPr>
        </p:nvSpPr>
        <p:spPr>
          <a:xfrm>
            <a:off x="5866504" y="2447366"/>
            <a:ext cx="4876800" cy="3678797"/>
          </a:xfrm>
          <a:prstGeom prst="rect">
            <a:avLst/>
          </a:prstGeom>
          <a:noFill/>
          <a:ln>
            <a:noFill/>
          </a:ln>
        </p:spPr>
        <p:txBody>
          <a:bodyPr anchorCtr="0" anchor="t" bIns="45700" lIns="91425" spcFirstLastPara="1" rIns="91425" wrap="square" tIns="45700">
            <a:noAutofit/>
          </a:bodyPr>
          <a:lstStyle>
            <a:lvl1pPr indent="-314325" lvl="0" marL="457200" marR="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155" name="Google Shape;155;p25"/>
          <p:cNvSpPr txBox="1"/>
          <p:nvPr>
            <p:ph idx="10" type="dt"/>
          </p:nvPr>
        </p:nvSpPr>
        <p:spPr>
          <a:xfrm>
            <a:off x="9060329" y="6423586"/>
            <a:ext cx="28448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56" name="Google Shape;156;p25"/>
          <p:cNvSpPr txBox="1"/>
          <p:nvPr>
            <p:ph idx="11" type="ftr"/>
          </p:nvPr>
        </p:nvSpPr>
        <p:spPr>
          <a:xfrm>
            <a:off x="268941" y="6423586"/>
            <a:ext cx="8163859"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157" name="Google Shape;157;p25"/>
          <p:cNvSpPr txBox="1"/>
          <p:nvPr>
            <p:ph idx="12" type="sldNum"/>
          </p:nvPr>
        </p:nvSpPr>
        <p:spPr>
          <a:xfrm>
            <a:off x="11074400" y="242235"/>
            <a:ext cx="7387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25"/>
          <p:cNvSpPr txBox="1"/>
          <p:nvPr>
            <p:ph idx="3" type="body"/>
          </p:nvPr>
        </p:nvSpPr>
        <p:spPr>
          <a:xfrm>
            <a:off x="663388" y="2070848"/>
            <a:ext cx="48768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159" name="Google Shape;159;p25"/>
          <p:cNvSpPr txBox="1"/>
          <p:nvPr>
            <p:ph idx="4" type="body"/>
          </p:nvPr>
        </p:nvSpPr>
        <p:spPr>
          <a:xfrm>
            <a:off x="5866504" y="2070848"/>
            <a:ext cx="4876800" cy="322729"/>
          </a:xfrm>
          <a:prstGeom prst="rect">
            <a:avLst/>
          </a:prstGeom>
          <a:solidFill>
            <a:srgbClr val="B1BBCB"/>
          </a:solidFill>
          <a:ln>
            <a:noFill/>
          </a:ln>
        </p:spPr>
        <p:txBody>
          <a:bodyPr anchorCtr="0" anchor="ctr" bIns="0" lIns="91425" spcFirstLastPara="1" rIns="91425" wrap="square" tIns="0">
            <a:noAutofit/>
          </a:bodyPr>
          <a:lstStyle>
            <a:lvl1pPr indent="-228600" lvl="0" marL="457200" marR="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163" name="Shape 163"/>
        <p:cNvGrpSpPr/>
        <p:nvPr/>
      </p:nvGrpSpPr>
      <p:grpSpPr>
        <a:xfrm>
          <a:off x="0" y="0"/>
          <a:ext cx="0" cy="0"/>
          <a:chOff x="0" y="0"/>
          <a:chExt cx="0" cy="0"/>
        </a:xfrm>
      </p:grpSpPr>
      <p:sp>
        <p:nvSpPr>
          <p:cNvPr id="164" name="Google Shape;164;p27"/>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b="1">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cxnSp>
        <p:nvCxnSpPr>
          <p:cNvPr id="165" name="Google Shape;165;p27"/>
          <p:cNvCxnSpPr/>
          <p:nvPr/>
        </p:nvCxnSpPr>
        <p:spPr>
          <a:xfrm>
            <a:off x="838203" y="1174484"/>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6" name="Shape 166"/>
        <p:cNvGrpSpPr/>
        <p:nvPr/>
      </p:nvGrpSpPr>
      <p:grpSpPr>
        <a:xfrm>
          <a:off x="0" y="0"/>
          <a:ext cx="0" cy="0"/>
          <a:chOff x="0" y="0"/>
          <a:chExt cx="0" cy="0"/>
        </a:xfrm>
      </p:grpSpPr>
      <p:sp>
        <p:nvSpPr>
          <p:cNvPr id="167" name="Google Shape;167;p28"/>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168" name="Google Shape;168;p28"/>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5100"/>
              <a:buFont typeface="Rockwell"/>
              <a:buNone/>
              <a:defRPr b="1" sz="5100">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69" name="Google Shape;169;p28"/>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100"/>
              </a:spcBef>
              <a:spcAft>
                <a:spcPts val="0"/>
              </a:spcAft>
              <a:buClr>
                <a:schemeClr val="dk1"/>
              </a:buClr>
              <a:buSzPts val="3200"/>
              <a:buNone/>
              <a:defRPr sz="32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900"/>
              <a:buNone/>
              <a:defRPr sz="19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70" name="Google Shape;170;p28"/>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171" name="Google Shape;171;p28"/>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172" name="Google Shape;172;p28"/>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173" name="Shape 173"/>
        <p:cNvGrpSpPr/>
        <p:nvPr/>
      </p:nvGrpSpPr>
      <p:grpSpPr>
        <a:xfrm>
          <a:off x="0" y="0"/>
          <a:ext cx="0" cy="0"/>
          <a:chOff x="0" y="0"/>
          <a:chExt cx="0" cy="0"/>
        </a:xfrm>
      </p:grpSpPr>
      <p:sp>
        <p:nvSpPr>
          <p:cNvPr id="174" name="Google Shape;174;p29"/>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75" name="Google Shape;175;p2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176" name="Google Shape;176;p29"/>
          <p:cNvCxnSpPr/>
          <p:nvPr/>
        </p:nvCxnSpPr>
        <p:spPr>
          <a:xfrm>
            <a:off x="728525" y="1227818"/>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177" name="Shape 177"/>
        <p:cNvGrpSpPr/>
        <p:nvPr/>
      </p:nvGrpSpPr>
      <p:grpSpPr>
        <a:xfrm>
          <a:off x="0" y="0"/>
          <a:ext cx="0" cy="0"/>
          <a:chOff x="0" y="0"/>
          <a:chExt cx="0" cy="0"/>
        </a:xfrm>
      </p:grpSpPr>
      <p:sp>
        <p:nvSpPr>
          <p:cNvPr id="178" name="Google Shape;178;p30"/>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79" name="Google Shape;179;p30"/>
          <p:cNvSpPr/>
          <p:nvPr>
            <p:ph idx="2" type="pic"/>
          </p:nvPr>
        </p:nvSpPr>
        <p:spPr>
          <a:xfrm>
            <a:off x="838725" y="1828806"/>
            <a:ext cx="4808100" cy="2649300"/>
          </a:xfrm>
          <a:prstGeom prst="rect">
            <a:avLst/>
          </a:prstGeom>
          <a:noFill/>
          <a:ln>
            <a:noFill/>
          </a:ln>
        </p:spPr>
      </p:sp>
      <p:sp>
        <p:nvSpPr>
          <p:cNvPr id="180" name="Google Shape;180;p30"/>
          <p:cNvSpPr/>
          <p:nvPr>
            <p:ph idx="3" type="pic"/>
          </p:nvPr>
        </p:nvSpPr>
        <p:spPr>
          <a:xfrm>
            <a:off x="6385301" y="1828806"/>
            <a:ext cx="4968300" cy="2649300"/>
          </a:xfrm>
          <a:prstGeom prst="rect">
            <a:avLst/>
          </a:prstGeom>
          <a:noFill/>
          <a:ln>
            <a:noFill/>
          </a:ln>
        </p:spPr>
      </p:sp>
      <p:sp>
        <p:nvSpPr>
          <p:cNvPr id="181" name="Google Shape;181;p30"/>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chemeClr val="dk1"/>
              </a:buClr>
              <a:buSzPts val="2800"/>
              <a:buFont typeface="Arial"/>
              <a:buNone/>
              <a:defRPr b="0" i="0"/>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182" name="Google Shape;182;p30"/>
          <p:cNvCxnSpPr/>
          <p:nvPr/>
        </p:nvCxnSpPr>
        <p:spPr>
          <a:xfrm>
            <a:off x="838729" y="118890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183" name="Shape 183"/>
        <p:cNvGrpSpPr/>
        <p:nvPr/>
      </p:nvGrpSpPr>
      <p:grpSpPr>
        <a:xfrm>
          <a:off x="0" y="0"/>
          <a:ext cx="0" cy="0"/>
          <a:chOff x="0" y="0"/>
          <a:chExt cx="0" cy="0"/>
        </a:xfrm>
      </p:grpSpPr>
      <p:sp>
        <p:nvSpPr>
          <p:cNvPr id="184" name="Google Shape;184;p31"/>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700"/>
              <a:buFont typeface="Rockwell"/>
              <a:buNone/>
              <a:defRPr b="0" sz="27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85" name="Google Shape;185;p31"/>
          <p:cNvSpPr/>
          <p:nvPr>
            <p:ph idx="2" type="pic"/>
          </p:nvPr>
        </p:nvSpPr>
        <p:spPr>
          <a:xfrm>
            <a:off x="370546" y="228600"/>
            <a:ext cx="8504400" cy="4188000"/>
          </a:xfrm>
          <a:prstGeom prst="rect">
            <a:avLst/>
          </a:prstGeom>
          <a:noFill/>
          <a:ln>
            <a:noFill/>
          </a:ln>
        </p:spPr>
      </p:sp>
      <p:sp>
        <p:nvSpPr>
          <p:cNvPr id="186" name="Google Shape;186;p3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187" name="Google Shape;187;p3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188" name="Google Shape;188;p3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00">
                <a:solidFill>
                  <a:schemeClr val="dk1"/>
                </a:solidFill>
                <a:latin typeface="Rockwell"/>
                <a:ea typeface="Rockwell"/>
                <a:cs typeface="Rockwell"/>
                <a:sym typeface="Rockwell"/>
              </a:defRPr>
            </a:lvl1pPr>
            <a:lvl2pPr indent="0" lvl="1" marL="0" marR="0" rtl="0" algn="l">
              <a:spcBef>
                <a:spcPts val="0"/>
              </a:spcBef>
              <a:buNone/>
              <a:defRPr sz="1900">
                <a:solidFill>
                  <a:schemeClr val="dk1"/>
                </a:solidFill>
                <a:latin typeface="Rockwell"/>
                <a:ea typeface="Rockwell"/>
                <a:cs typeface="Rockwell"/>
                <a:sym typeface="Rockwell"/>
              </a:defRPr>
            </a:lvl2pPr>
            <a:lvl3pPr indent="0" lvl="2" marL="0" marR="0" rtl="0" algn="l">
              <a:spcBef>
                <a:spcPts val="0"/>
              </a:spcBef>
              <a:buNone/>
              <a:defRPr sz="1900">
                <a:solidFill>
                  <a:schemeClr val="dk1"/>
                </a:solidFill>
                <a:latin typeface="Rockwell"/>
                <a:ea typeface="Rockwell"/>
                <a:cs typeface="Rockwell"/>
                <a:sym typeface="Rockwell"/>
              </a:defRPr>
            </a:lvl3pPr>
            <a:lvl4pPr indent="0" lvl="3" marL="0" marR="0" rtl="0" algn="l">
              <a:spcBef>
                <a:spcPts val="0"/>
              </a:spcBef>
              <a:buNone/>
              <a:defRPr sz="1900">
                <a:solidFill>
                  <a:schemeClr val="dk1"/>
                </a:solidFill>
                <a:latin typeface="Rockwell"/>
                <a:ea typeface="Rockwell"/>
                <a:cs typeface="Rockwell"/>
                <a:sym typeface="Rockwell"/>
              </a:defRPr>
            </a:lvl4pPr>
            <a:lvl5pPr indent="0" lvl="4" marL="0" marR="0" rtl="0" algn="l">
              <a:spcBef>
                <a:spcPts val="0"/>
              </a:spcBef>
              <a:buNone/>
              <a:defRPr sz="1900">
                <a:solidFill>
                  <a:schemeClr val="dk1"/>
                </a:solidFill>
                <a:latin typeface="Rockwell"/>
                <a:ea typeface="Rockwell"/>
                <a:cs typeface="Rockwell"/>
                <a:sym typeface="Rockwell"/>
              </a:defRPr>
            </a:lvl5pPr>
            <a:lvl6pPr indent="0" lvl="5" marL="0" marR="0" rtl="0" algn="l">
              <a:spcBef>
                <a:spcPts val="0"/>
              </a:spcBef>
              <a:buNone/>
              <a:defRPr sz="1900">
                <a:solidFill>
                  <a:schemeClr val="dk1"/>
                </a:solidFill>
                <a:latin typeface="Rockwell"/>
                <a:ea typeface="Rockwell"/>
                <a:cs typeface="Rockwell"/>
                <a:sym typeface="Rockwell"/>
              </a:defRPr>
            </a:lvl6pPr>
            <a:lvl7pPr indent="0" lvl="6" marL="0" marR="0" rtl="0" algn="l">
              <a:spcBef>
                <a:spcPts val="0"/>
              </a:spcBef>
              <a:buNone/>
              <a:defRPr sz="1900">
                <a:solidFill>
                  <a:schemeClr val="dk1"/>
                </a:solidFill>
                <a:latin typeface="Rockwell"/>
                <a:ea typeface="Rockwell"/>
                <a:cs typeface="Rockwell"/>
                <a:sym typeface="Rockwell"/>
              </a:defRPr>
            </a:lvl7pPr>
            <a:lvl8pPr indent="0" lvl="7" marL="0" marR="0" rtl="0" algn="l">
              <a:spcBef>
                <a:spcPts val="0"/>
              </a:spcBef>
              <a:buNone/>
              <a:defRPr sz="1900">
                <a:solidFill>
                  <a:schemeClr val="dk1"/>
                </a:solidFill>
                <a:latin typeface="Rockwell"/>
                <a:ea typeface="Rockwell"/>
                <a:cs typeface="Rockwell"/>
                <a:sym typeface="Rockwell"/>
              </a:defRPr>
            </a:lvl8pPr>
            <a:lvl9pPr indent="0" lvl="8" marL="0" marR="0" rtl="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189" name="Google Shape;189;p31"/>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190" name="Google Shape;190;p31"/>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191" name="Google Shape;191;p31"/>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sz="15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838200" y="927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5" name="Google Shape;25;p4"/>
          <p:cNvCxnSpPr/>
          <p:nvPr/>
        </p:nvCxnSpPr>
        <p:spPr>
          <a:xfrm>
            <a:off x="728525" y="1227818"/>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192" name="Shape 192"/>
        <p:cNvGrpSpPr/>
        <p:nvPr/>
      </p:nvGrpSpPr>
      <p:grpSpPr>
        <a:xfrm>
          <a:off x="0" y="0"/>
          <a:ext cx="0" cy="0"/>
          <a:chOff x="0" y="0"/>
          <a:chExt cx="0" cy="0"/>
        </a:xfrm>
      </p:grpSpPr>
      <p:sp>
        <p:nvSpPr>
          <p:cNvPr id="193" name="Google Shape;193;p32"/>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194" name="Google Shape;194;p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cxnSp>
        <p:nvCxnSpPr>
          <p:cNvPr id="195" name="Google Shape;195;p32"/>
          <p:cNvCxnSpPr/>
          <p:nvPr/>
        </p:nvCxnSpPr>
        <p:spPr>
          <a:xfrm>
            <a:off x="728523" y="1662320"/>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96" name="Shape 196"/>
        <p:cNvGrpSpPr/>
        <p:nvPr/>
      </p:nvGrpSpPr>
      <p:grpSpPr>
        <a:xfrm>
          <a:off x="0" y="0"/>
          <a:ext cx="0" cy="0"/>
          <a:chOff x="0" y="0"/>
          <a:chExt cx="0" cy="0"/>
        </a:xfrm>
      </p:grpSpPr>
      <p:sp>
        <p:nvSpPr>
          <p:cNvPr id="197" name="Google Shape;197;p33"/>
          <p:cNvSpPr/>
          <p:nvPr>
            <p:ph idx="2" type="pic"/>
          </p:nvPr>
        </p:nvSpPr>
        <p:spPr>
          <a:xfrm>
            <a:off x="707441" y="987431"/>
            <a:ext cx="6172500" cy="4873500"/>
          </a:xfrm>
          <a:prstGeom prst="rect">
            <a:avLst/>
          </a:prstGeom>
          <a:noFill/>
          <a:ln>
            <a:noFill/>
          </a:ln>
        </p:spPr>
      </p:sp>
      <p:sp>
        <p:nvSpPr>
          <p:cNvPr id="198" name="Google Shape;198;p33"/>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199" name="Google Shape;199;p33"/>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cxnSp>
        <p:nvCxnSpPr>
          <p:cNvPr id="200" name="Google Shape;200;p33"/>
          <p:cNvCxnSpPr/>
          <p:nvPr/>
        </p:nvCxnSpPr>
        <p:spPr>
          <a:xfrm>
            <a:off x="604957" y="605930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201" name="Shape 201"/>
        <p:cNvGrpSpPr/>
        <p:nvPr/>
      </p:nvGrpSpPr>
      <p:grpSpPr>
        <a:xfrm>
          <a:off x="0" y="0"/>
          <a:ext cx="0" cy="0"/>
          <a:chOff x="0" y="0"/>
          <a:chExt cx="0" cy="0"/>
        </a:xfrm>
      </p:grpSpPr>
      <p:sp>
        <p:nvSpPr>
          <p:cNvPr id="202" name="Google Shape;202;p34"/>
          <p:cNvSpPr/>
          <p:nvPr>
            <p:ph idx="2" type="pic"/>
          </p:nvPr>
        </p:nvSpPr>
        <p:spPr>
          <a:xfrm>
            <a:off x="707441" y="987431"/>
            <a:ext cx="6172500" cy="4873500"/>
          </a:xfrm>
          <a:prstGeom prst="rect">
            <a:avLst/>
          </a:prstGeom>
          <a:noFill/>
          <a:ln>
            <a:noFill/>
          </a:ln>
        </p:spPr>
      </p:sp>
      <p:sp>
        <p:nvSpPr>
          <p:cNvPr id="203" name="Google Shape;203;p34"/>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1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04" name="Google Shape;204;p34"/>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100"/>
              </a:spcBef>
              <a:spcAft>
                <a:spcPts val="0"/>
              </a:spcAft>
              <a:buClr>
                <a:schemeClr val="dk1"/>
              </a:buClr>
              <a:buSzPts val="2300"/>
              <a:buNone/>
              <a:defRPr b="0" i="0" sz="23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cxnSp>
        <p:nvCxnSpPr>
          <p:cNvPr id="205" name="Google Shape;205;p34"/>
          <p:cNvCxnSpPr/>
          <p:nvPr/>
        </p:nvCxnSpPr>
        <p:spPr>
          <a:xfrm>
            <a:off x="598779" y="6065489"/>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206" name="Shape 206"/>
        <p:cNvGrpSpPr/>
        <p:nvPr/>
      </p:nvGrpSpPr>
      <p:grpSpPr>
        <a:xfrm>
          <a:off x="0" y="0"/>
          <a:ext cx="0" cy="0"/>
          <a:chOff x="0" y="0"/>
          <a:chExt cx="0" cy="0"/>
        </a:xfrm>
      </p:grpSpPr>
      <p:cxnSp>
        <p:nvCxnSpPr>
          <p:cNvPr id="207" name="Google Shape;207;p35"/>
          <p:cNvCxnSpPr/>
          <p:nvPr/>
        </p:nvCxnSpPr>
        <p:spPr>
          <a:xfrm>
            <a:off x="481390" y="607166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08" name="Shape 208"/>
        <p:cNvGrpSpPr/>
        <p:nvPr/>
      </p:nvGrpSpPr>
      <p:grpSpPr>
        <a:xfrm>
          <a:off x="0" y="0"/>
          <a:ext cx="0" cy="0"/>
          <a:chOff x="0" y="0"/>
          <a:chExt cx="0" cy="0"/>
        </a:xfrm>
      </p:grpSpPr>
      <p:sp>
        <p:nvSpPr>
          <p:cNvPr id="209" name="Google Shape;209;p36"/>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0" name="Shape 210"/>
        <p:cNvGrpSpPr/>
        <p:nvPr/>
      </p:nvGrpSpPr>
      <p:grpSpPr>
        <a:xfrm>
          <a:off x="0" y="0"/>
          <a:ext cx="0" cy="0"/>
          <a:chOff x="0" y="0"/>
          <a:chExt cx="0" cy="0"/>
        </a:xfrm>
      </p:grpSpPr>
      <p:sp>
        <p:nvSpPr>
          <p:cNvPr id="211" name="Google Shape;211;p37"/>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212" name="Google Shape;212;p3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13" name="Google Shape;213;p3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pic>
        <p:nvPicPr>
          <p:cNvPr id="214" name="Google Shape;214;p37"/>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215" name="Google Shape;215;p37"/>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216" name="Google Shape;216;p37"/>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17" name="Shape 217"/>
        <p:cNvGrpSpPr/>
        <p:nvPr/>
      </p:nvGrpSpPr>
      <p:grpSpPr>
        <a:xfrm>
          <a:off x="0" y="0"/>
          <a:ext cx="0" cy="0"/>
          <a:chOff x="0" y="0"/>
          <a:chExt cx="0" cy="0"/>
        </a:xfrm>
      </p:grpSpPr>
      <p:sp>
        <p:nvSpPr>
          <p:cNvPr id="218" name="Google Shape;218;p38"/>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219" name="Google Shape;219;p38"/>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20" name="Google Shape;220;p38"/>
          <p:cNvSpPr/>
          <p:nvPr>
            <p:ph idx="2" type="pic"/>
          </p:nvPr>
        </p:nvSpPr>
        <p:spPr>
          <a:xfrm>
            <a:off x="838725" y="1828806"/>
            <a:ext cx="4808100" cy="2649300"/>
          </a:xfrm>
          <a:prstGeom prst="rect">
            <a:avLst/>
          </a:prstGeom>
          <a:noFill/>
          <a:ln>
            <a:noFill/>
          </a:ln>
        </p:spPr>
      </p:sp>
      <p:sp>
        <p:nvSpPr>
          <p:cNvPr id="221" name="Google Shape;221;p38"/>
          <p:cNvSpPr/>
          <p:nvPr>
            <p:ph idx="3" type="pic"/>
          </p:nvPr>
        </p:nvSpPr>
        <p:spPr>
          <a:xfrm>
            <a:off x="6385301" y="1828806"/>
            <a:ext cx="4968300" cy="2649300"/>
          </a:xfrm>
          <a:prstGeom prst="rect">
            <a:avLst/>
          </a:prstGeom>
          <a:noFill/>
          <a:ln>
            <a:noFill/>
          </a:ln>
        </p:spPr>
      </p:sp>
      <p:sp>
        <p:nvSpPr>
          <p:cNvPr id="222" name="Google Shape;222;p38"/>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100"/>
              </a:spcBef>
              <a:spcAft>
                <a:spcPts val="0"/>
              </a:spcAft>
              <a:buClr>
                <a:schemeClr val="dk1"/>
              </a:buClr>
              <a:buSzPts val="2800"/>
              <a:buFont typeface="Arial"/>
              <a:buNone/>
              <a:defRPr b="0" i="0"/>
            </a:lvl1pPr>
            <a:lvl2pPr indent="-349250" lvl="1" marL="914400" rtl="0" algn="l">
              <a:lnSpc>
                <a:spcPct val="90000"/>
              </a:lnSpc>
              <a:spcBef>
                <a:spcPts val="500"/>
              </a:spcBef>
              <a:spcAft>
                <a:spcPts val="0"/>
              </a:spcAft>
              <a:buClr>
                <a:schemeClr val="dk1"/>
              </a:buClr>
              <a:buSzPts val="1900"/>
              <a:buChar char="•"/>
              <a:defRPr/>
            </a:lvl2pPr>
            <a:lvl3pPr indent="-349250" lvl="2" marL="1371600" rtl="0" algn="l">
              <a:lnSpc>
                <a:spcPct val="90000"/>
              </a:lnSpc>
              <a:spcBef>
                <a:spcPts val="500"/>
              </a:spcBef>
              <a:spcAft>
                <a:spcPts val="0"/>
              </a:spcAft>
              <a:buClr>
                <a:schemeClr val="dk1"/>
              </a:buClr>
              <a:buSzPts val="1900"/>
              <a:buChar char="•"/>
              <a:defRPr/>
            </a:lvl3pPr>
            <a:lvl4pPr indent="-349250" lvl="3" marL="1828800" rtl="0" algn="l">
              <a:lnSpc>
                <a:spcPct val="90000"/>
              </a:lnSpc>
              <a:spcBef>
                <a:spcPts val="500"/>
              </a:spcBef>
              <a:spcAft>
                <a:spcPts val="0"/>
              </a:spcAft>
              <a:buClr>
                <a:schemeClr val="dk1"/>
              </a:buClr>
              <a:buSzPts val="1900"/>
              <a:buChar char="•"/>
              <a:defRPr/>
            </a:lvl4pPr>
            <a:lvl5pPr indent="-349250" lvl="4" marL="2286000" rtl="0" algn="l">
              <a:lnSpc>
                <a:spcPct val="90000"/>
              </a:lnSpc>
              <a:spcBef>
                <a:spcPts val="500"/>
              </a:spcBef>
              <a:spcAft>
                <a:spcPts val="0"/>
              </a:spcAft>
              <a:buClr>
                <a:schemeClr val="dk1"/>
              </a:buClr>
              <a:buSzPts val="1900"/>
              <a:buChar char="•"/>
              <a:defRPr/>
            </a:lvl5pPr>
            <a:lvl6pPr indent="-349250" lvl="5" marL="2743200" rtl="0" algn="l">
              <a:lnSpc>
                <a:spcPct val="90000"/>
              </a:lnSpc>
              <a:spcBef>
                <a:spcPts val="500"/>
              </a:spcBef>
              <a:spcAft>
                <a:spcPts val="0"/>
              </a:spcAft>
              <a:buClr>
                <a:schemeClr val="dk1"/>
              </a:buClr>
              <a:buSzPts val="1900"/>
              <a:buChar char="•"/>
              <a:defRPr/>
            </a:lvl6pPr>
            <a:lvl7pPr indent="-349250" lvl="6" marL="3200400" rtl="0" algn="l">
              <a:lnSpc>
                <a:spcPct val="90000"/>
              </a:lnSpc>
              <a:spcBef>
                <a:spcPts val="500"/>
              </a:spcBef>
              <a:spcAft>
                <a:spcPts val="0"/>
              </a:spcAft>
              <a:buClr>
                <a:schemeClr val="dk1"/>
              </a:buClr>
              <a:buSzPts val="1900"/>
              <a:buChar char="•"/>
              <a:defRPr/>
            </a:lvl7pPr>
            <a:lvl8pPr indent="-349250" lvl="7" marL="3657600" rtl="0" algn="l">
              <a:lnSpc>
                <a:spcPct val="90000"/>
              </a:lnSpc>
              <a:spcBef>
                <a:spcPts val="500"/>
              </a:spcBef>
              <a:spcAft>
                <a:spcPts val="0"/>
              </a:spcAft>
              <a:buClr>
                <a:schemeClr val="dk1"/>
              </a:buClr>
              <a:buSzPts val="1900"/>
              <a:buChar char="•"/>
              <a:defRPr/>
            </a:lvl8pPr>
            <a:lvl9pPr indent="-349250" lvl="8" marL="4114800" rtl="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23" name="Shape 223"/>
        <p:cNvGrpSpPr/>
        <p:nvPr/>
      </p:nvGrpSpPr>
      <p:grpSpPr>
        <a:xfrm>
          <a:off x="0" y="0"/>
          <a:ext cx="0" cy="0"/>
          <a:chOff x="0" y="0"/>
          <a:chExt cx="0" cy="0"/>
        </a:xfrm>
      </p:grpSpPr>
      <p:sp>
        <p:nvSpPr>
          <p:cNvPr id="224" name="Google Shape;224;p39"/>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25" name="Google Shape;225;p39"/>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26" name="Google Shape;226;p39"/>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27" name="Shape 227"/>
        <p:cNvGrpSpPr/>
        <p:nvPr/>
      </p:nvGrpSpPr>
      <p:grpSpPr>
        <a:xfrm>
          <a:off x="0" y="0"/>
          <a:ext cx="0" cy="0"/>
          <a:chOff x="0" y="0"/>
          <a:chExt cx="0" cy="0"/>
        </a:xfrm>
      </p:grpSpPr>
      <p:sp>
        <p:nvSpPr>
          <p:cNvPr id="228" name="Google Shape;228;p40"/>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Rockwell"/>
              <a:ea typeface="Rockwell"/>
              <a:cs typeface="Rockwell"/>
              <a:sym typeface="Rockwell"/>
            </a:endParaRPr>
          </a:p>
        </p:txBody>
      </p:sp>
      <p:sp>
        <p:nvSpPr>
          <p:cNvPr id="229" name="Google Shape;229;p4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b="1">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230" name="Google Shape;230;p40"/>
          <p:cNvPicPr preferRelativeResize="0"/>
          <p:nvPr/>
        </p:nvPicPr>
        <p:blipFill rotWithShape="1">
          <a:blip r:embed="rId2">
            <a:alphaModFix/>
          </a:blip>
          <a:srcRect b="0" l="0" r="0" t="0"/>
          <a:stretch/>
        </p:blipFill>
        <p:spPr>
          <a:xfrm>
            <a:off x="768629" y="6017665"/>
            <a:ext cx="2875725" cy="515234"/>
          </a:xfrm>
          <a:prstGeom prst="rect">
            <a:avLst/>
          </a:prstGeom>
          <a:noFill/>
          <a:ln>
            <a:noFill/>
          </a:ln>
        </p:spPr>
      </p:pic>
      <p:sp>
        <p:nvSpPr>
          <p:cNvPr id="231" name="Google Shape;231;p40"/>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232" name="Google Shape;232;p40"/>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3" name="Shape 233"/>
        <p:cNvGrpSpPr/>
        <p:nvPr/>
      </p:nvGrpSpPr>
      <p:grpSpPr>
        <a:xfrm>
          <a:off x="0" y="0"/>
          <a:ext cx="0" cy="0"/>
          <a:chOff x="0" y="0"/>
          <a:chExt cx="0" cy="0"/>
        </a:xfrm>
      </p:grpSpPr>
      <p:cxnSp>
        <p:nvCxnSpPr>
          <p:cNvPr id="234" name="Google Shape;234;p41"/>
          <p:cNvCxnSpPr/>
          <p:nvPr/>
        </p:nvCxnSpPr>
        <p:spPr>
          <a:xfrm>
            <a:off x="768630" y="5835315"/>
            <a:ext cx="106251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26" name="Shape 26"/>
        <p:cNvGrpSpPr/>
        <p:nvPr/>
      </p:nvGrpSpPr>
      <p:grpSpPr>
        <a:xfrm>
          <a:off x="0" y="0"/>
          <a:ext cx="0" cy="0"/>
          <a:chOff x="0" y="0"/>
          <a:chExt cx="0" cy="0"/>
        </a:xfrm>
      </p:grpSpPr>
      <p:sp>
        <p:nvSpPr>
          <p:cNvPr id="27" name="Google Shape;27;p5"/>
          <p:cNvSpPr txBox="1"/>
          <p:nvPr>
            <p:ph type="title"/>
          </p:nvPr>
        </p:nvSpPr>
        <p:spPr>
          <a:xfrm>
            <a:off x="838725" y="18329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p:nvPr>
            <p:ph idx="2" type="pic"/>
          </p:nvPr>
        </p:nvSpPr>
        <p:spPr>
          <a:xfrm>
            <a:off x="838725" y="1828806"/>
            <a:ext cx="4808096" cy="2649303"/>
          </a:xfrm>
          <a:prstGeom prst="rect">
            <a:avLst/>
          </a:prstGeom>
          <a:noFill/>
          <a:ln>
            <a:noFill/>
          </a:ln>
        </p:spPr>
      </p:sp>
      <p:sp>
        <p:nvSpPr>
          <p:cNvPr id="29" name="Google Shape;29;p5"/>
          <p:cNvSpPr/>
          <p:nvPr>
            <p:ph idx="3" type="pic"/>
          </p:nvPr>
        </p:nvSpPr>
        <p:spPr>
          <a:xfrm>
            <a:off x="6385301" y="1828806"/>
            <a:ext cx="4968499" cy="2649303"/>
          </a:xfrm>
          <a:prstGeom prst="rect">
            <a:avLst/>
          </a:prstGeom>
          <a:noFill/>
          <a:ln>
            <a:noFill/>
          </a:ln>
        </p:spPr>
      </p:sp>
      <p:sp>
        <p:nvSpPr>
          <p:cNvPr id="30" name="Google Shape;30;p5"/>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dk1"/>
              </a:buClr>
              <a:buSzPts val="2800"/>
              <a:buFont typeface="Arial"/>
              <a:buNone/>
              <a:defRPr b="0" i="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1" name="Google Shape;31;p5"/>
          <p:cNvCxnSpPr/>
          <p:nvPr/>
        </p:nvCxnSpPr>
        <p:spPr>
          <a:xfrm>
            <a:off x="838729" y="118890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5" name="Shape 235"/>
        <p:cNvGrpSpPr/>
        <p:nvPr/>
      </p:nvGrpSpPr>
      <p:grpSpPr>
        <a:xfrm>
          <a:off x="0" y="0"/>
          <a:ext cx="0" cy="0"/>
          <a:chOff x="0" y="0"/>
          <a:chExt cx="0" cy="0"/>
        </a:xfrm>
      </p:grpSpPr>
      <p:sp>
        <p:nvSpPr>
          <p:cNvPr id="236" name="Google Shape;236;p42"/>
          <p:cNvSpPr txBox="1"/>
          <p:nvPr>
            <p:ph type="title"/>
          </p:nvPr>
        </p:nvSpPr>
        <p:spPr>
          <a:xfrm>
            <a:off x="839788" y="457206"/>
            <a:ext cx="4343700" cy="530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200"/>
              <a:buFont typeface="Rockwell"/>
              <a:buNone/>
              <a:defRPr sz="32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37" name="Google Shape;237;p42"/>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1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38" name="Google Shape;238;p42"/>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74650" lvl="0" marL="457200" marR="0" rtl="0" algn="l">
              <a:lnSpc>
                <a:spcPct val="90000"/>
              </a:lnSpc>
              <a:spcBef>
                <a:spcPts val="1100"/>
              </a:spcBef>
              <a:spcAft>
                <a:spcPts val="0"/>
              </a:spcAft>
              <a:buClr>
                <a:schemeClr val="dk1"/>
              </a:buClr>
              <a:buSzPts val="2300"/>
              <a:buFont typeface="Arial"/>
              <a:buChar char="•"/>
              <a:defRPr sz="2300"/>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
        <p:nvSpPr>
          <p:cNvPr id="239" name="Google Shape;239;p42"/>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74650" lvl="0" marL="457200" marR="0" rtl="0" algn="l">
              <a:lnSpc>
                <a:spcPct val="90000"/>
              </a:lnSpc>
              <a:spcBef>
                <a:spcPts val="1100"/>
              </a:spcBef>
              <a:spcAft>
                <a:spcPts val="0"/>
              </a:spcAft>
              <a:buClr>
                <a:schemeClr val="dk1"/>
              </a:buClr>
              <a:buSzPts val="2300"/>
              <a:buFont typeface="Arial"/>
              <a:buChar char="•"/>
              <a:defRPr sz="2300"/>
            </a:lvl1pPr>
            <a:lvl2pPr indent="-228600" lvl="1" marL="914400" rtl="0" algn="l">
              <a:lnSpc>
                <a:spcPct val="90000"/>
              </a:lnSpc>
              <a:spcBef>
                <a:spcPts val="500"/>
              </a:spcBef>
              <a:spcAft>
                <a:spcPts val="0"/>
              </a:spcAft>
              <a:buClr>
                <a:schemeClr val="dk1"/>
              </a:buClr>
              <a:buSzPts val="1500"/>
              <a:buNone/>
              <a:defRPr sz="15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100"/>
              <a:buNone/>
              <a:defRPr sz="1100"/>
            </a:lvl4pPr>
            <a:lvl5pPr indent="-228600" lvl="4" marL="2286000" rtl="0" algn="l">
              <a:lnSpc>
                <a:spcPct val="90000"/>
              </a:lnSpc>
              <a:spcBef>
                <a:spcPts val="500"/>
              </a:spcBef>
              <a:spcAft>
                <a:spcPts val="0"/>
              </a:spcAft>
              <a:buClr>
                <a:schemeClr val="dk1"/>
              </a:buClr>
              <a:buSzPts val="1100"/>
              <a:buNone/>
              <a:defRPr sz="1100"/>
            </a:lvl5pPr>
            <a:lvl6pPr indent="-228600" lvl="5" marL="2743200" rtl="0" algn="l">
              <a:lnSpc>
                <a:spcPct val="90000"/>
              </a:lnSpc>
              <a:spcBef>
                <a:spcPts val="500"/>
              </a:spcBef>
              <a:spcAft>
                <a:spcPts val="0"/>
              </a:spcAft>
              <a:buClr>
                <a:schemeClr val="dk1"/>
              </a:buClr>
              <a:buSzPts val="1100"/>
              <a:buNone/>
              <a:defRPr sz="1100"/>
            </a:lvl6pPr>
            <a:lvl7pPr indent="-228600" lvl="6" marL="3200400" rtl="0" algn="l">
              <a:lnSpc>
                <a:spcPct val="90000"/>
              </a:lnSpc>
              <a:spcBef>
                <a:spcPts val="500"/>
              </a:spcBef>
              <a:spcAft>
                <a:spcPts val="0"/>
              </a:spcAft>
              <a:buClr>
                <a:schemeClr val="dk1"/>
              </a:buClr>
              <a:buSzPts val="1100"/>
              <a:buNone/>
              <a:defRPr sz="1100"/>
            </a:lvl7pPr>
            <a:lvl8pPr indent="-228600" lvl="7" marL="3657600" rtl="0" algn="l">
              <a:lnSpc>
                <a:spcPct val="90000"/>
              </a:lnSpc>
              <a:spcBef>
                <a:spcPts val="500"/>
              </a:spcBef>
              <a:spcAft>
                <a:spcPts val="0"/>
              </a:spcAft>
              <a:buClr>
                <a:schemeClr val="dk1"/>
              </a:buClr>
              <a:buSzPts val="1100"/>
              <a:buNone/>
              <a:defRPr sz="1100"/>
            </a:lvl8pPr>
            <a:lvl9pPr indent="-228600" lvl="8" marL="4114800" rtl="0" algn="l">
              <a:lnSpc>
                <a:spcPct val="90000"/>
              </a:lnSpc>
              <a:spcBef>
                <a:spcPts val="500"/>
              </a:spcBef>
              <a:spcAft>
                <a:spcPts val="0"/>
              </a:spcAft>
              <a:buClr>
                <a:schemeClr val="dk1"/>
              </a:buClr>
              <a:buSzPts val="1100"/>
              <a:buNone/>
              <a:defRPr sz="1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240" name="Shape 240"/>
        <p:cNvGrpSpPr/>
        <p:nvPr/>
      </p:nvGrpSpPr>
      <p:grpSpPr>
        <a:xfrm>
          <a:off x="0" y="0"/>
          <a:ext cx="0" cy="0"/>
          <a:chOff x="0" y="0"/>
          <a:chExt cx="0" cy="0"/>
        </a:xfrm>
      </p:grpSpPr>
      <p:sp>
        <p:nvSpPr>
          <p:cNvPr id="241" name="Google Shape;241;p43"/>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42" name="Google Shape;242;p43"/>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43" name="Google Shape;243;p43"/>
          <p:cNvSpPr/>
          <p:nvPr>
            <p:ph idx="2" type="pic"/>
          </p:nvPr>
        </p:nvSpPr>
        <p:spPr>
          <a:xfrm>
            <a:off x="831849" y="528638"/>
            <a:ext cx="6546900" cy="2871900"/>
          </a:xfrm>
          <a:prstGeom prst="rect">
            <a:avLst/>
          </a:prstGeom>
          <a:noFill/>
          <a:ln>
            <a:noFill/>
          </a:ln>
        </p:spPr>
      </p:sp>
      <p:cxnSp>
        <p:nvCxnSpPr>
          <p:cNvPr id="244" name="Google Shape;244;p43"/>
          <p:cNvCxnSpPr/>
          <p:nvPr/>
        </p:nvCxnSpPr>
        <p:spPr>
          <a:xfrm>
            <a:off x="810480" y="4249858"/>
            <a:ext cx="10625100" cy="0"/>
          </a:xfrm>
          <a:prstGeom prst="straightConnector1">
            <a:avLst/>
          </a:prstGeom>
          <a:noFill/>
          <a:ln cap="flat" cmpd="sng" w="9525">
            <a:solidFill>
              <a:schemeClr val="accent1"/>
            </a:solidFill>
            <a:prstDash val="solid"/>
            <a:miter lim="800000"/>
            <a:headEnd len="sm" w="sm" type="none"/>
            <a:tailEnd len="sm" w="sm" type="none"/>
          </a:ln>
        </p:spPr>
      </p:cxnSp>
      <p:cxnSp>
        <p:nvCxnSpPr>
          <p:cNvPr id="245" name="Google Shape;245;p43"/>
          <p:cNvCxnSpPr/>
          <p:nvPr/>
        </p:nvCxnSpPr>
        <p:spPr>
          <a:xfrm>
            <a:off x="506103" y="6175187"/>
            <a:ext cx="1062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6" name="Shape 246"/>
        <p:cNvGrpSpPr/>
        <p:nvPr/>
      </p:nvGrpSpPr>
      <p:grpSpPr>
        <a:xfrm>
          <a:off x="0" y="0"/>
          <a:ext cx="0" cy="0"/>
          <a:chOff x="0" y="0"/>
          <a:chExt cx="0" cy="0"/>
        </a:xfrm>
      </p:grpSpPr>
      <p:sp>
        <p:nvSpPr>
          <p:cNvPr id="247" name="Google Shape;247;p44"/>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248" name="Google Shape;248;p44"/>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249" name="Google Shape;249;p44"/>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900">
              <a:solidFill>
                <a:schemeClr val="dk1"/>
              </a:solidFill>
              <a:latin typeface="Rockwell"/>
              <a:ea typeface="Rockwell"/>
              <a:cs typeface="Rockwell"/>
              <a:sym typeface="Rockwell"/>
            </a:endParaRPr>
          </a:p>
        </p:txBody>
      </p:sp>
      <p:sp>
        <p:nvSpPr>
          <p:cNvPr id="250" name="Google Shape;250;p44"/>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251" name="Google Shape;251;p44"/>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rtl="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252" name="Google Shape;252;p44"/>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1150" lvl="0" marL="457200" marR="0" rtl="0" algn="l">
              <a:lnSpc>
                <a:spcPct val="9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9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9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rtl="0" algn="l">
              <a:lnSpc>
                <a:spcPct val="9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rtl="0" algn="l">
              <a:lnSpc>
                <a:spcPct val="9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253" name="Google Shape;253;p44"/>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254" name="Google Shape;254;p44"/>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5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255" name="Google Shape;255;p44"/>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500"/>
              <a:buFont typeface="Rockwel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56" name="Shape 256"/>
        <p:cNvGrpSpPr/>
        <p:nvPr/>
      </p:nvGrpSpPr>
      <p:grpSpPr>
        <a:xfrm>
          <a:off x="0" y="0"/>
          <a:ext cx="0" cy="0"/>
          <a:chOff x="0" y="0"/>
          <a:chExt cx="0" cy="0"/>
        </a:xfrm>
      </p:grpSpPr>
      <p:sp>
        <p:nvSpPr>
          <p:cNvPr id="257" name="Google Shape;257;p45"/>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258" name="Google Shape;258;p45"/>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rgbClr val="FFFFFF"/>
              </a:solidFill>
              <a:latin typeface="Rockwell"/>
              <a:ea typeface="Rockwell"/>
              <a:cs typeface="Rockwell"/>
              <a:sym typeface="Rockwell"/>
            </a:endParaRPr>
          </a:p>
        </p:txBody>
      </p:sp>
      <p:sp>
        <p:nvSpPr>
          <p:cNvPr id="259" name="Google Shape;259;p45"/>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sz="1500"/>
          </a:p>
        </p:txBody>
      </p:sp>
      <p:sp>
        <p:nvSpPr>
          <p:cNvPr id="260" name="Google Shape;260;p45"/>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61" name="Google Shape;261;p45"/>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262" name="Google Shape;262;p45"/>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263" name="Google Shape;263;p45"/>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264" name="Google Shape;264;p45"/>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265" name="Google Shape;265;p45"/>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00">
                <a:solidFill>
                  <a:srgbClr val="FFFFFF"/>
                </a:solidFill>
                <a:latin typeface="Rockwell"/>
                <a:ea typeface="Rockwell"/>
                <a:cs typeface="Rockwell"/>
                <a:sym typeface="Rockwell"/>
              </a:defRPr>
            </a:lvl1pPr>
            <a:lvl2pPr indent="0" lvl="1" marL="0" marR="0" rtl="0" algn="l">
              <a:spcBef>
                <a:spcPts val="0"/>
              </a:spcBef>
              <a:buNone/>
              <a:defRPr sz="1900">
                <a:solidFill>
                  <a:srgbClr val="FFFFFF"/>
                </a:solidFill>
                <a:latin typeface="Rockwell"/>
                <a:ea typeface="Rockwell"/>
                <a:cs typeface="Rockwell"/>
                <a:sym typeface="Rockwell"/>
              </a:defRPr>
            </a:lvl2pPr>
            <a:lvl3pPr indent="0" lvl="2" marL="0" marR="0" rtl="0" algn="l">
              <a:spcBef>
                <a:spcPts val="0"/>
              </a:spcBef>
              <a:buNone/>
              <a:defRPr sz="1900">
                <a:solidFill>
                  <a:srgbClr val="FFFFFF"/>
                </a:solidFill>
                <a:latin typeface="Rockwell"/>
                <a:ea typeface="Rockwell"/>
                <a:cs typeface="Rockwell"/>
                <a:sym typeface="Rockwell"/>
              </a:defRPr>
            </a:lvl3pPr>
            <a:lvl4pPr indent="0" lvl="3" marL="0" marR="0" rtl="0" algn="l">
              <a:spcBef>
                <a:spcPts val="0"/>
              </a:spcBef>
              <a:buNone/>
              <a:defRPr sz="1900">
                <a:solidFill>
                  <a:srgbClr val="FFFFFF"/>
                </a:solidFill>
                <a:latin typeface="Rockwell"/>
                <a:ea typeface="Rockwell"/>
                <a:cs typeface="Rockwell"/>
                <a:sym typeface="Rockwell"/>
              </a:defRPr>
            </a:lvl4pPr>
            <a:lvl5pPr indent="0" lvl="4" marL="0" marR="0" rtl="0" algn="l">
              <a:spcBef>
                <a:spcPts val="0"/>
              </a:spcBef>
              <a:buNone/>
              <a:defRPr sz="1900">
                <a:solidFill>
                  <a:srgbClr val="FFFFFF"/>
                </a:solidFill>
                <a:latin typeface="Rockwell"/>
                <a:ea typeface="Rockwell"/>
                <a:cs typeface="Rockwell"/>
                <a:sym typeface="Rockwell"/>
              </a:defRPr>
            </a:lvl5pPr>
            <a:lvl6pPr indent="0" lvl="5" marL="0" marR="0" rtl="0" algn="l">
              <a:spcBef>
                <a:spcPts val="0"/>
              </a:spcBef>
              <a:buNone/>
              <a:defRPr sz="1900">
                <a:solidFill>
                  <a:srgbClr val="FFFFFF"/>
                </a:solidFill>
                <a:latin typeface="Rockwell"/>
                <a:ea typeface="Rockwell"/>
                <a:cs typeface="Rockwell"/>
                <a:sym typeface="Rockwell"/>
              </a:defRPr>
            </a:lvl6pPr>
            <a:lvl7pPr indent="0" lvl="6" marL="0" marR="0" rtl="0" algn="l">
              <a:spcBef>
                <a:spcPts val="0"/>
              </a:spcBef>
              <a:buNone/>
              <a:defRPr sz="1900">
                <a:solidFill>
                  <a:srgbClr val="FFFFFF"/>
                </a:solidFill>
                <a:latin typeface="Rockwell"/>
                <a:ea typeface="Rockwell"/>
                <a:cs typeface="Rockwell"/>
                <a:sym typeface="Rockwell"/>
              </a:defRPr>
            </a:lvl7pPr>
            <a:lvl8pPr indent="0" lvl="7" marL="0" marR="0" rtl="0" algn="l">
              <a:spcBef>
                <a:spcPts val="0"/>
              </a:spcBef>
              <a:buNone/>
              <a:defRPr sz="1900">
                <a:solidFill>
                  <a:srgbClr val="FFFFFF"/>
                </a:solidFill>
                <a:latin typeface="Rockwell"/>
                <a:ea typeface="Rockwell"/>
                <a:cs typeface="Rockwell"/>
                <a:sym typeface="Rockwell"/>
              </a:defRPr>
            </a:lvl8pPr>
            <a:lvl9pPr indent="0" lvl="8" marL="0" marR="0" rtl="0" algn="l">
              <a:spcBef>
                <a:spcPts val="0"/>
              </a:spcBef>
              <a:buNone/>
              <a:defRPr sz="19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6" name="Shape 266"/>
        <p:cNvGrpSpPr/>
        <p:nvPr/>
      </p:nvGrpSpPr>
      <p:grpSpPr>
        <a:xfrm>
          <a:off x="0" y="0"/>
          <a:ext cx="0" cy="0"/>
          <a:chOff x="0" y="0"/>
          <a:chExt cx="0" cy="0"/>
        </a:xfrm>
      </p:grpSpPr>
      <p:sp>
        <p:nvSpPr>
          <p:cNvPr id="267" name="Google Shape;267;p46"/>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268" name="Google Shape;268;p46"/>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500"/>
          </a:p>
        </p:txBody>
      </p:sp>
      <p:sp>
        <p:nvSpPr>
          <p:cNvPr id="269" name="Google Shape;269;p4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Rockwell"/>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70" name="Google Shape;270;p46"/>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271" name="Google Shape;271;p46"/>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272" name="Google Shape;272;p46"/>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273" name="Google Shape;273;p46"/>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274" name="Google Shape;274;p46"/>
          <p:cNvSpPr txBox="1"/>
          <p:nvPr>
            <p:ph idx="12" type="sldNum"/>
          </p:nvPr>
        </p:nvSpPr>
        <p:spPr>
          <a:xfrm>
            <a:off x="11074400" y="242239"/>
            <a:ext cx="7389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900">
                <a:solidFill>
                  <a:schemeClr val="dk1"/>
                </a:solidFill>
                <a:latin typeface="Rockwell"/>
                <a:ea typeface="Rockwell"/>
                <a:cs typeface="Rockwell"/>
                <a:sym typeface="Rockwell"/>
              </a:defRPr>
            </a:lvl1pPr>
            <a:lvl2pPr indent="0" lvl="1" marL="0" marR="0" rtl="0" algn="l">
              <a:spcBef>
                <a:spcPts val="0"/>
              </a:spcBef>
              <a:buNone/>
              <a:defRPr sz="1900">
                <a:solidFill>
                  <a:schemeClr val="dk1"/>
                </a:solidFill>
                <a:latin typeface="Rockwell"/>
                <a:ea typeface="Rockwell"/>
                <a:cs typeface="Rockwell"/>
                <a:sym typeface="Rockwell"/>
              </a:defRPr>
            </a:lvl2pPr>
            <a:lvl3pPr indent="0" lvl="2" marL="0" marR="0" rtl="0" algn="l">
              <a:spcBef>
                <a:spcPts val="0"/>
              </a:spcBef>
              <a:buNone/>
              <a:defRPr sz="1900">
                <a:solidFill>
                  <a:schemeClr val="dk1"/>
                </a:solidFill>
                <a:latin typeface="Rockwell"/>
                <a:ea typeface="Rockwell"/>
                <a:cs typeface="Rockwell"/>
                <a:sym typeface="Rockwell"/>
              </a:defRPr>
            </a:lvl3pPr>
            <a:lvl4pPr indent="0" lvl="3" marL="0" marR="0" rtl="0" algn="l">
              <a:spcBef>
                <a:spcPts val="0"/>
              </a:spcBef>
              <a:buNone/>
              <a:defRPr sz="1900">
                <a:solidFill>
                  <a:schemeClr val="dk1"/>
                </a:solidFill>
                <a:latin typeface="Rockwell"/>
                <a:ea typeface="Rockwell"/>
                <a:cs typeface="Rockwell"/>
                <a:sym typeface="Rockwell"/>
              </a:defRPr>
            </a:lvl4pPr>
            <a:lvl5pPr indent="0" lvl="4" marL="0" marR="0" rtl="0" algn="l">
              <a:spcBef>
                <a:spcPts val="0"/>
              </a:spcBef>
              <a:buNone/>
              <a:defRPr sz="1900">
                <a:solidFill>
                  <a:schemeClr val="dk1"/>
                </a:solidFill>
                <a:latin typeface="Rockwell"/>
                <a:ea typeface="Rockwell"/>
                <a:cs typeface="Rockwell"/>
                <a:sym typeface="Rockwell"/>
              </a:defRPr>
            </a:lvl5pPr>
            <a:lvl6pPr indent="0" lvl="5" marL="0" marR="0" rtl="0" algn="l">
              <a:spcBef>
                <a:spcPts val="0"/>
              </a:spcBef>
              <a:buNone/>
              <a:defRPr sz="1900">
                <a:solidFill>
                  <a:schemeClr val="dk1"/>
                </a:solidFill>
                <a:latin typeface="Rockwell"/>
                <a:ea typeface="Rockwell"/>
                <a:cs typeface="Rockwell"/>
                <a:sym typeface="Rockwell"/>
              </a:defRPr>
            </a:lvl6pPr>
            <a:lvl7pPr indent="0" lvl="6" marL="0" marR="0" rtl="0" algn="l">
              <a:spcBef>
                <a:spcPts val="0"/>
              </a:spcBef>
              <a:buNone/>
              <a:defRPr sz="1900">
                <a:solidFill>
                  <a:schemeClr val="dk1"/>
                </a:solidFill>
                <a:latin typeface="Rockwell"/>
                <a:ea typeface="Rockwell"/>
                <a:cs typeface="Rockwell"/>
                <a:sym typeface="Rockwell"/>
              </a:defRPr>
            </a:lvl7pPr>
            <a:lvl8pPr indent="0" lvl="7" marL="0" marR="0" rtl="0" algn="l">
              <a:spcBef>
                <a:spcPts val="0"/>
              </a:spcBef>
              <a:buNone/>
              <a:defRPr sz="1900">
                <a:solidFill>
                  <a:schemeClr val="dk1"/>
                </a:solidFill>
                <a:latin typeface="Rockwell"/>
                <a:ea typeface="Rockwell"/>
                <a:cs typeface="Rockwell"/>
                <a:sym typeface="Rockwell"/>
              </a:defRPr>
            </a:lvl8pPr>
            <a:lvl9pPr indent="0" lvl="8" marL="0" marR="0" rtl="0" algn="l">
              <a:spcBef>
                <a:spcPts val="0"/>
              </a:spcBef>
              <a:buNone/>
              <a:defRPr sz="19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275" name="Google Shape;275;p46"/>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900"/>
              <a:buNone/>
              <a:defRPr b="0" sz="19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76" name="Google Shape;276;p46"/>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900"/>
              <a:buNone/>
              <a:defRPr b="0" sz="19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900"/>
              <a:buNone/>
              <a:defRPr b="1" sz="19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277" name="Shape 277"/>
        <p:cNvGrpSpPr/>
        <p:nvPr/>
      </p:nvGrpSpPr>
      <p:grpSpPr>
        <a:xfrm>
          <a:off x="0" y="0"/>
          <a:ext cx="0" cy="0"/>
          <a:chOff x="0" y="0"/>
          <a:chExt cx="0" cy="0"/>
        </a:xfrm>
      </p:grpSpPr>
      <p:sp>
        <p:nvSpPr>
          <p:cNvPr id="278" name="Google Shape;278;p47"/>
          <p:cNvSpPr/>
          <p:nvPr/>
        </p:nvSpPr>
        <p:spPr>
          <a:xfrm>
            <a:off x="10947404"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279" name="Google Shape;279;p47"/>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280" name="Google Shape;280;p47"/>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500"/>
          </a:p>
        </p:txBody>
      </p:sp>
      <p:sp>
        <p:nvSpPr>
          <p:cNvPr id="281" name="Google Shape;281;p4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82" name="Google Shape;282;p47"/>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283" name="Google Shape;283;p47"/>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9250" lvl="0" marL="457200" rtl="0" algn="l">
              <a:lnSpc>
                <a:spcPct val="90000"/>
              </a:lnSpc>
              <a:spcBef>
                <a:spcPts val="1100"/>
              </a:spcBef>
              <a:spcAft>
                <a:spcPts val="0"/>
              </a:spcAft>
              <a:buClr>
                <a:schemeClr val="dk1"/>
              </a:buClr>
              <a:buSzPts val="1900"/>
              <a:buChar char="•"/>
              <a:defRPr sz="1900"/>
            </a:lvl1pPr>
            <a:lvl2pPr indent="-349250" lvl="1" marL="914400" rtl="0" algn="l">
              <a:lnSpc>
                <a:spcPct val="90000"/>
              </a:lnSpc>
              <a:spcBef>
                <a:spcPts val="500"/>
              </a:spcBef>
              <a:spcAft>
                <a:spcPts val="0"/>
              </a:spcAft>
              <a:buClr>
                <a:schemeClr val="dk1"/>
              </a:buClr>
              <a:buSzPts val="1900"/>
              <a:buChar char="•"/>
              <a:defRPr sz="1900"/>
            </a:lvl2pPr>
            <a:lvl3pPr indent="-349250" lvl="2" marL="1371600" rtl="0" algn="l">
              <a:lnSpc>
                <a:spcPct val="90000"/>
              </a:lnSpc>
              <a:spcBef>
                <a:spcPts val="500"/>
              </a:spcBef>
              <a:spcAft>
                <a:spcPts val="0"/>
              </a:spcAft>
              <a:buClr>
                <a:schemeClr val="dk1"/>
              </a:buClr>
              <a:buSzPts val="1900"/>
              <a:buChar char="•"/>
              <a:defRPr sz="1900"/>
            </a:lvl3pPr>
            <a:lvl4pPr indent="-349250" lvl="3" marL="1828800" rtl="0" algn="l">
              <a:lnSpc>
                <a:spcPct val="90000"/>
              </a:lnSpc>
              <a:spcBef>
                <a:spcPts val="500"/>
              </a:spcBef>
              <a:spcAft>
                <a:spcPts val="0"/>
              </a:spcAft>
              <a:buClr>
                <a:schemeClr val="dk1"/>
              </a:buClr>
              <a:buSzPts val="1900"/>
              <a:buChar char="•"/>
              <a:defRPr sz="1900"/>
            </a:lvl4pPr>
            <a:lvl5pPr indent="-349250" lvl="4" marL="2286000" rtl="0" algn="l">
              <a:lnSpc>
                <a:spcPct val="90000"/>
              </a:lnSpc>
              <a:spcBef>
                <a:spcPts val="500"/>
              </a:spcBef>
              <a:spcAft>
                <a:spcPts val="0"/>
              </a:spcAft>
              <a:buClr>
                <a:schemeClr val="dk1"/>
              </a:buClr>
              <a:buSzPts val="1900"/>
              <a:buChar char="•"/>
              <a:defRPr sz="1900"/>
            </a:lvl5pPr>
            <a:lvl6pPr indent="-349250" lvl="5" marL="2743200" rtl="0" algn="l">
              <a:lnSpc>
                <a:spcPct val="90000"/>
              </a:lnSpc>
              <a:spcBef>
                <a:spcPts val="500"/>
              </a:spcBef>
              <a:spcAft>
                <a:spcPts val="0"/>
              </a:spcAft>
              <a:buClr>
                <a:schemeClr val="dk1"/>
              </a:buClr>
              <a:buSzPts val="1900"/>
              <a:buChar char="•"/>
              <a:defRPr sz="1900"/>
            </a:lvl6pPr>
            <a:lvl7pPr indent="-349250" lvl="6" marL="3200400" rtl="0" algn="l">
              <a:lnSpc>
                <a:spcPct val="90000"/>
              </a:lnSpc>
              <a:spcBef>
                <a:spcPts val="500"/>
              </a:spcBef>
              <a:spcAft>
                <a:spcPts val="0"/>
              </a:spcAft>
              <a:buClr>
                <a:schemeClr val="dk1"/>
              </a:buClr>
              <a:buSzPts val="1900"/>
              <a:buChar char="•"/>
              <a:defRPr sz="1900"/>
            </a:lvl7pPr>
            <a:lvl8pPr indent="-349250" lvl="7" marL="3657600" rtl="0" algn="l">
              <a:lnSpc>
                <a:spcPct val="90000"/>
              </a:lnSpc>
              <a:spcBef>
                <a:spcPts val="500"/>
              </a:spcBef>
              <a:spcAft>
                <a:spcPts val="0"/>
              </a:spcAft>
              <a:buClr>
                <a:schemeClr val="dk1"/>
              </a:buClr>
              <a:buSzPts val="1900"/>
              <a:buChar char="•"/>
              <a:defRPr sz="1900"/>
            </a:lvl8pPr>
            <a:lvl9pPr indent="-349250" lvl="8" marL="4114800" rtl="0" algn="l">
              <a:lnSpc>
                <a:spcPct val="90000"/>
              </a:lnSpc>
              <a:spcBef>
                <a:spcPts val="500"/>
              </a:spcBef>
              <a:spcAft>
                <a:spcPts val="0"/>
              </a:spcAft>
              <a:buClr>
                <a:schemeClr val="dk1"/>
              </a:buClr>
              <a:buSzPts val="1900"/>
              <a:buChar char="•"/>
              <a:defRPr sz="1900"/>
            </a:lvl9pPr>
          </a:lstStyle>
          <a:p/>
        </p:txBody>
      </p:sp>
      <p:sp>
        <p:nvSpPr>
          <p:cNvPr id="284" name="Google Shape;284;p47"/>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285" name="Google Shape;285;p47"/>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500"/>
              <a:buNone/>
              <a:defRPr sz="1900">
                <a:solidFill>
                  <a:schemeClr val="dk1"/>
                </a:solidFill>
                <a:latin typeface="Rockwell"/>
                <a:ea typeface="Rockwell"/>
                <a:cs typeface="Rockwell"/>
                <a:sym typeface="Rockwell"/>
              </a:defRPr>
            </a:lvl1pPr>
            <a:lvl2pPr lvl="1"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2pPr>
            <a:lvl3pPr lvl="2"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3pPr>
            <a:lvl4pPr lvl="3"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4pPr>
            <a:lvl5pPr lvl="4"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5pPr>
            <a:lvl6pPr lvl="5"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6pPr>
            <a:lvl7pPr lvl="6"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7pPr>
            <a:lvl8pPr lvl="7"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8pPr>
            <a:lvl9pPr lvl="8" marR="0" rtl="0" algn="l">
              <a:spcBef>
                <a:spcPts val="0"/>
              </a:spcBef>
              <a:spcAft>
                <a:spcPts val="0"/>
              </a:spcAft>
              <a:buSzPts val="1500"/>
              <a:buNone/>
              <a:defRPr b="0" i="0" sz="1900" u="none" cap="none" strike="noStrike">
                <a:solidFill>
                  <a:schemeClr val="dk1"/>
                </a:solidFill>
                <a:latin typeface="Rockwell"/>
                <a:ea typeface="Rockwell"/>
                <a:cs typeface="Rockwell"/>
                <a:sym typeface="Rockwell"/>
              </a:defRPr>
            </a:lvl9pPr>
          </a:lstStyle>
          <a:p/>
        </p:txBody>
      </p:sp>
      <p:sp>
        <p:nvSpPr>
          <p:cNvPr id="286" name="Google Shape;286;p47"/>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500">
                <a:solidFill>
                  <a:srgbClr val="FFFFFF"/>
                </a:solidFill>
                <a:latin typeface="Rockwell"/>
                <a:ea typeface="Rockwell"/>
                <a:cs typeface="Rockwell"/>
                <a:sym typeface="Rockwell"/>
              </a:defRPr>
            </a:lvl1pPr>
            <a:lvl2pPr indent="0" lvl="1" marL="0" marR="0" rtl="0" algn="r">
              <a:spcBef>
                <a:spcPts val="0"/>
              </a:spcBef>
              <a:buNone/>
              <a:defRPr sz="1500">
                <a:solidFill>
                  <a:srgbClr val="FFFFFF"/>
                </a:solidFill>
                <a:latin typeface="Rockwell"/>
                <a:ea typeface="Rockwell"/>
                <a:cs typeface="Rockwell"/>
                <a:sym typeface="Rockwell"/>
              </a:defRPr>
            </a:lvl2pPr>
            <a:lvl3pPr indent="0" lvl="2" marL="0" marR="0" rtl="0" algn="r">
              <a:spcBef>
                <a:spcPts val="0"/>
              </a:spcBef>
              <a:buNone/>
              <a:defRPr sz="1500">
                <a:solidFill>
                  <a:srgbClr val="FFFFFF"/>
                </a:solidFill>
                <a:latin typeface="Rockwell"/>
                <a:ea typeface="Rockwell"/>
                <a:cs typeface="Rockwell"/>
                <a:sym typeface="Rockwell"/>
              </a:defRPr>
            </a:lvl3pPr>
            <a:lvl4pPr indent="0" lvl="3" marL="0" marR="0" rtl="0" algn="r">
              <a:spcBef>
                <a:spcPts val="0"/>
              </a:spcBef>
              <a:buNone/>
              <a:defRPr sz="1500">
                <a:solidFill>
                  <a:srgbClr val="FFFFFF"/>
                </a:solidFill>
                <a:latin typeface="Rockwell"/>
                <a:ea typeface="Rockwell"/>
                <a:cs typeface="Rockwell"/>
                <a:sym typeface="Rockwell"/>
              </a:defRPr>
            </a:lvl4pPr>
            <a:lvl5pPr indent="0" lvl="4" marL="0" marR="0" rtl="0" algn="r">
              <a:spcBef>
                <a:spcPts val="0"/>
              </a:spcBef>
              <a:buNone/>
              <a:defRPr sz="1500">
                <a:solidFill>
                  <a:srgbClr val="FFFFFF"/>
                </a:solidFill>
                <a:latin typeface="Rockwell"/>
                <a:ea typeface="Rockwell"/>
                <a:cs typeface="Rockwell"/>
                <a:sym typeface="Rockwell"/>
              </a:defRPr>
            </a:lvl5pPr>
            <a:lvl6pPr indent="0" lvl="5" marL="0" marR="0" rtl="0" algn="r">
              <a:spcBef>
                <a:spcPts val="0"/>
              </a:spcBef>
              <a:buNone/>
              <a:defRPr sz="1500">
                <a:solidFill>
                  <a:srgbClr val="FFFFFF"/>
                </a:solidFill>
                <a:latin typeface="Rockwell"/>
                <a:ea typeface="Rockwell"/>
                <a:cs typeface="Rockwell"/>
                <a:sym typeface="Rockwell"/>
              </a:defRPr>
            </a:lvl6pPr>
            <a:lvl7pPr indent="0" lvl="6" marL="0" marR="0" rtl="0" algn="r">
              <a:spcBef>
                <a:spcPts val="0"/>
              </a:spcBef>
              <a:buNone/>
              <a:defRPr sz="1500">
                <a:solidFill>
                  <a:srgbClr val="FFFFFF"/>
                </a:solidFill>
                <a:latin typeface="Rockwell"/>
                <a:ea typeface="Rockwell"/>
                <a:cs typeface="Rockwell"/>
                <a:sym typeface="Rockwell"/>
              </a:defRPr>
            </a:lvl7pPr>
            <a:lvl8pPr indent="0" lvl="7" marL="0" marR="0" rtl="0" algn="r">
              <a:spcBef>
                <a:spcPts val="0"/>
              </a:spcBef>
              <a:buNone/>
              <a:defRPr sz="1500">
                <a:solidFill>
                  <a:srgbClr val="FFFFFF"/>
                </a:solidFill>
                <a:latin typeface="Rockwell"/>
                <a:ea typeface="Rockwell"/>
                <a:cs typeface="Rockwell"/>
                <a:sym typeface="Rockwell"/>
              </a:defRPr>
            </a:lvl8pPr>
            <a:lvl9pPr indent="0" lvl="8" marL="0" marR="0" rtl="0" algn="r">
              <a:spcBef>
                <a:spcPts val="0"/>
              </a:spcBef>
              <a:buNone/>
              <a:defRPr sz="15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87" name="Shape 287"/>
        <p:cNvGrpSpPr/>
        <p:nvPr/>
      </p:nvGrpSpPr>
      <p:grpSpPr>
        <a:xfrm>
          <a:off x="0" y="0"/>
          <a:ext cx="0" cy="0"/>
          <a:chOff x="0" y="0"/>
          <a:chExt cx="0" cy="0"/>
        </a:xfrm>
      </p:grpSpPr>
      <p:sp>
        <p:nvSpPr>
          <p:cNvPr id="288" name="Google Shape;288;p48"/>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rtl="0" algn="l">
              <a:lnSpc>
                <a:spcPct val="90000"/>
              </a:lnSpc>
              <a:spcBef>
                <a:spcPts val="0"/>
              </a:spcBef>
              <a:spcAft>
                <a:spcPts val="0"/>
              </a:spcAft>
              <a:buClr>
                <a:schemeClr val="dk1"/>
              </a:buClr>
              <a:buSzPts val="2400"/>
              <a:buFont typeface="Rockwel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89" name="Google Shape;289;p48"/>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rtl="0" algn="l">
              <a:lnSpc>
                <a:spcPct val="90000"/>
              </a:lnSpc>
              <a:spcBef>
                <a:spcPts val="0"/>
              </a:spcBef>
              <a:spcAft>
                <a:spcPts val="0"/>
              </a:spcAft>
              <a:buClr>
                <a:schemeClr val="dk1"/>
              </a:buClr>
              <a:buSzPts val="1200"/>
              <a:buChar char="●"/>
              <a:defRPr sz="1200"/>
            </a:lvl1pPr>
            <a:lvl2pPr indent="-304800" lvl="1" marL="914400" rtl="0" algn="l">
              <a:lnSpc>
                <a:spcPct val="90000"/>
              </a:lnSpc>
              <a:spcBef>
                <a:spcPts val="1600"/>
              </a:spcBef>
              <a:spcAft>
                <a:spcPts val="0"/>
              </a:spcAft>
              <a:buClr>
                <a:schemeClr val="dk1"/>
              </a:buClr>
              <a:buSzPts val="1200"/>
              <a:buChar char="○"/>
              <a:defRPr sz="1200"/>
            </a:lvl2pPr>
            <a:lvl3pPr indent="-304800" lvl="2" marL="1371600" rtl="0" algn="l">
              <a:lnSpc>
                <a:spcPct val="90000"/>
              </a:lnSpc>
              <a:spcBef>
                <a:spcPts val="1600"/>
              </a:spcBef>
              <a:spcAft>
                <a:spcPts val="0"/>
              </a:spcAft>
              <a:buClr>
                <a:schemeClr val="dk1"/>
              </a:buClr>
              <a:buSzPts val="1200"/>
              <a:buChar char="■"/>
              <a:defRPr sz="1200"/>
            </a:lvl3pPr>
            <a:lvl4pPr indent="-304800" lvl="3" marL="1828800" rtl="0" algn="l">
              <a:lnSpc>
                <a:spcPct val="90000"/>
              </a:lnSpc>
              <a:spcBef>
                <a:spcPts val="1600"/>
              </a:spcBef>
              <a:spcAft>
                <a:spcPts val="0"/>
              </a:spcAft>
              <a:buClr>
                <a:schemeClr val="dk1"/>
              </a:buClr>
              <a:buSzPts val="1200"/>
              <a:buChar char="●"/>
              <a:defRPr sz="1200"/>
            </a:lvl4pPr>
            <a:lvl5pPr indent="-304800" lvl="4" marL="2286000" rtl="0" algn="l">
              <a:lnSpc>
                <a:spcPct val="90000"/>
              </a:lnSpc>
              <a:spcBef>
                <a:spcPts val="1600"/>
              </a:spcBef>
              <a:spcAft>
                <a:spcPts val="0"/>
              </a:spcAft>
              <a:buClr>
                <a:schemeClr val="dk1"/>
              </a:buClr>
              <a:buSzPts val="1200"/>
              <a:buChar char="○"/>
              <a:defRPr sz="1200"/>
            </a:lvl5pPr>
            <a:lvl6pPr indent="-304800" lvl="5" marL="2743200" rtl="0" algn="l">
              <a:lnSpc>
                <a:spcPct val="90000"/>
              </a:lnSpc>
              <a:spcBef>
                <a:spcPts val="1600"/>
              </a:spcBef>
              <a:spcAft>
                <a:spcPts val="0"/>
              </a:spcAft>
              <a:buClr>
                <a:schemeClr val="dk1"/>
              </a:buClr>
              <a:buSzPts val="1200"/>
              <a:buChar char="■"/>
              <a:defRPr sz="1200"/>
            </a:lvl6pPr>
            <a:lvl7pPr indent="-304800" lvl="6" marL="3200400" rtl="0" algn="l">
              <a:lnSpc>
                <a:spcPct val="90000"/>
              </a:lnSpc>
              <a:spcBef>
                <a:spcPts val="1600"/>
              </a:spcBef>
              <a:spcAft>
                <a:spcPts val="0"/>
              </a:spcAft>
              <a:buClr>
                <a:schemeClr val="dk1"/>
              </a:buClr>
              <a:buSzPts val="1200"/>
              <a:buChar char="●"/>
              <a:defRPr sz="1200"/>
            </a:lvl7pPr>
            <a:lvl8pPr indent="-304800" lvl="7" marL="3657600" rtl="0" algn="l">
              <a:lnSpc>
                <a:spcPct val="90000"/>
              </a:lnSpc>
              <a:spcBef>
                <a:spcPts val="1600"/>
              </a:spcBef>
              <a:spcAft>
                <a:spcPts val="0"/>
              </a:spcAft>
              <a:buClr>
                <a:schemeClr val="dk1"/>
              </a:buClr>
              <a:buSzPts val="1200"/>
              <a:buChar char="○"/>
              <a:defRPr sz="1200"/>
            </a:lvl8pPr>
            <a:lvl9pPr indent="-304800" lvl="8" marL="4114800" rtl="0" algn="l">
              <a:lnSpc>
                <a:spcPct val="90000"/>
              </a:lnSpc>
              <a:spcBef>
                <a:spcPts val="1600"/>
              </a:spcBef>
              <a:spcAft>
                <a:spcPts val="1600"/>
              </a:spcAft>
              <a:buClr>
                <a:schemeClr val="dk1"/>
              </a:buClr>
              <a:buSzPts val="1200"/>
              <a:buChar char="■"/>
              <a:defRPr sz="1200"/>
            </a:lvl9pPr>
          </a:lstStyle>
          <a:p/>
        </p:txBody>
      </p:sp>
      <p:sp>
        <p:nvSpPr>
          <p:cNvPr id="290" name="Google Shape;290;p48"/>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500"/>
              <a:buFont typeface="Rockwell"/>
              <a:buNone/>
              <a:defRPr b="0" i="0" sz="15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291" name="Shape 291"/>
        <p:cNvGrpSpPr/>
        <p:nvPr/>
      </p:nvGrpSpPr>
      <p:grpSpPr>
        <a:xfrm>
          <a:off x="0" y="0"/>
          <a:ext cx="0" cy="0"/>
          <a:chOff x="0" y="0"/>
          <a:chExt cx="0" cy="0"/>
        </a:xfrm>
      </p:grpSpPr>
      <p:sp>
        <p:nvSpPr>
          <p:cNvPr id="292" name="Google Shape;292;p49"/>
          <p:cNvSpPr/>
          <p:nvPr/>
        </p:nvSpPr>
        <p:spPr>
          <a:xfrm>
            <a:off x="10947401" y="282574"/>
            <a:ext cx="8565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293" name="Google Shape;293;p49"/>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294" name="Google Shape;294;p49"/>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1150" lvl="1" marL="9144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11150" lvl="5" marL="2743200" marR="0" rtl="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6pPr>
            <a:lvl7pPr indent="-311150" lvl="6" marL="3200400" marR="0" rtl="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7pPr>
            <a:lvl8pPr indent="-311150" lvl="7" marL="3657600" marR="0" rtl="0" algn="l">
              <a:lnSpc>
                <a:spcPct val="100000"/>
              </a:lnSpc>
              <a:spcBef>
                <a:spcPts val="4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8pPr>
            <a:lvl9pPr indent="-311150" lvl="8" marL="4114800" marR="0" rtl="0" algn="l">
              <a:lnSpc>
                <a:spcPct val="100000"/>
              </a:lnSpc>
              <a:spcBef>
                <a:spcPts val="4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9pPr>
          </a:lstStyle>
          <a:p/>
        </p:txBody>
      </p:sp>
      <p:sp>
        <p:nvSpPr>
          <p:cNvPr id="295" name="Google Shape;295;p49"/>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296" name="Google Shape;296;p49"/>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297" name="Google Shape;297;p49"/>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298" name="Google Shape;298;p49"/>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299" name="Google Shape;299;p49"/>
          <p:cNvSpPr/>
          <p:nvPr/>
        </p:nvSpPr>
        <p:spPr>
          <a:xfrm>
            <a:off x="10757647" y="282574"/>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300" name="Shape 300"/>
        <p:cNvGrpSpPr/>
        <p:nvPr/>
      </p:nvGrpSpPr>
      <p:grpSpPr>
        <a:xfrm>
          <a:off x="0" y="0"/>
          <a:ext cx="0" cy="0"/>
          <a:chOff x="0" y="0"/>
          <a:chExt cx="0" cy="0"/>
        </a:xfrm>
      </p:grpSpPr>
      <p:sp>
        <p:nvSpPr>
          <p:cNvPr id="301" name="Google Shape;301;p50"/>
          <p:cNvSpPr/>
          <p:nvPr/>
        </p:nvSpPr>
        <p:spPr>
          <a:xfrm>
            <a:off x="10889129" y="282574"/>
            <a:ext cx="9144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Rockwell"/>
              <a:buNone/>
            </a:pPr>
            <a:r>
              <a:t/>
            </a:r>
            <a:endParaRPr b="0" i="0" sz="1900" u="none" cap="none" strike="noStrike">
              <a:solidFill>
                <a:srgbClr val="FFFFFF"/>
              </a:solidFill>
              <a:latin typeface="Rockwell"/>
              <a:ea typeface="Rockwell"/>
              <a:cs typeface="Rockwell"/>
              <a:sym typeface="Rockwell"/>
            </a:endParaRPr>
          </a:p>
        </p:txBody>
      </p:sp>
      <p:sp>
        <p:nvSpPr>
          <p:cNvPr id="302" name="Google Shape;302;p50"/>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500" u="none" cap="none" strike="noStrike">
              <a:solidFill>
                <a:srgbClr val="000000"/>
              </a:solidFill>
              <a:latin typeface="Arial"/>
              <a:ea typeface="Arial"/>
              <a:cs typeface="Arial"/>
              <a:sym typeface="Arial"/>
            </a:endParaRPr>
          </a:p>
        </p:txBody>
      </p:sp>
      <p:sp>
        <p:nvSpPr>
          <p:cNvPr id="303" name="Google Shape;303;p50"/>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500"/>
              <a:buNone/>
              <a:defRPr sz="1900"/>
            </a:lvl2pPr>
            <a:lvl3pPr lvl="2" rtl="0" algn="l">
              <a:lnSpc>
                <a:spcPct val="100000"/>
              </a:lnSpc>
              <a:spcBef>
                <a:spcPts val="0"/>
              </a:spcBef>
              <a:spcAft>
                <a:spcPts val="0"/>
              </a:spcAft>
              <a:buSzPts val="1500"/>
              <a:buNone/>
              <a:defRPr sz="1900"/>
            </a:lvl3pPr>
            <a:lvl4pPr lvl="3" rtl="0" algn="l">
              <a:lnSpc>
                <a:spcPct val="100000"/>
              </a:lnSpc>
              <a:spcBef>
                <a:spcPts val="0"/>
              </a:spcBef>
              <a:spcAft>
                <a:spcPts val="0"/>
              </a:spcAft>
              <a:buSzPts val="1500"/>
              <a:buNone/>
              <a:defRPr sz="1900"/>
            </a:lvl4pPr>
            <a:lvl5pPr lvl="4" rtl="0" algn="l">
              <a:lnSpc>
                <a:spcPct val="100000"/>
              </a:lnSpc>
              <a:spcBef>
                <a:spcPts val="0"/>
              </a:spcBef>
              <a:spcAft>
                <a:spcPts val="0"/>
              </a:spcAft>
              <a:buSzPts val="1500"/>
              <a:buNone/>
              <a:defRPr sz="1900"/>
            </a:lvl5pPr>
            <a:lvl6pPr lvl="5" rtl="0" algn="l">
              <a:lnSpc>
                <a:spcPct val="100000"/>
              </a:lnSpc>
              <a:spcBef>
                <a:spcPts val="0"/>
              </a:spcBef>
              <a:spcAft>
                <a:spcPts val="0"/>
              </a:spcAft>
              <a:buSzPts val="1500"/>
              <a:buNone/>
              <a:defRPr sz="1900"/>
            </a:lvl6pPr>
            <a:lvl7pPr lvl="6" rtl="0" algn="l">
              <a:lnSpc>
                <a:spcPct val="100000"/>
              </a:lnSpc>
              <a:spcBef>
                <a:spcPts val="0"/>
              </a:spcBef>
              <a:spcAft>
                <a:spcPts val="0"/>
              </a:spcAft>
              <a:buSzPts val="1500"/>
              <a:buNone/>
              <a:defRPr sz="1900"/>
            </a:lvl7pPr>
            <a:lvl8pPr lvl="7" rtl="0" algn="l">
              <a:lnSpc>
                <a:spcPct val="100000"/>
              </a:lnSpc>
              <a:spcBef>
                <a:spcPts val="0"/>
              </a:spcBef>
              <a:spcAft>
                <a:spcPts val="0"/>
              </a:spcAft>
              <a:buSzPts val="1500"/>
              <a:buNone/>
              <a:defRPr sz="1900"/>
            </a:lvl8pPr>
            <a:lvl9pPr lvl="8" rtl="0" algn="l">
              <a:lnSpc>
                <a:spcPct val="100000"/>
              </a:lnSpc>
              <a:spcBef>
                <a:spcPts val="0"/>
              </a:spcBef>
              <a:spcAft>
                <a:spcPts val="0"/>
              </a:spcAft>
              <a:buSzPts val="1500"/>
              <a:buNone/>
              <a:defRPr sz="1900"/>
            </a:lvl9pPr>
          </a:lstStyle>
          <a:p/>
        </p:txBody>
      </p:sp>
      <p:sp>
        <p:nvSpPr>
          <p:cNvPr id="304" name="Google Shape;304;p50"/>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rtl="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305" name="Google Shape;305;p50"/>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1150" lvl="0" marL="457200" marR="0" rtl="0" algn="l">
              <a:lnSpc>
                <a:spcPct val="100000"/>
              </a:lnSpc>
              <a:spcBef>
                <a:spcPts val="20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1pPr>
            <a:lvl2pPr indent="-311150" lvl="1" marL="9144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2pPr>
            <a:lvl3pPr indent="-311150" lvl="2" marL="13716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3pPr>
            <a:lvl4pPr indent="-311150" lvl="3" marL="1828800" marR="0" rtl="0" algn="l">
              <a:lnSpc>
                <a:spcPct val="100000"/>
              </a:lnSpc>
              <a:spcBef>
                <a:spcPts val="700"/>
              </a:spcBef>
              <a:spcAft>
                <a:spcPts val="0"/>
              </a:spcAft>
              <a:buClr>
                <a:srgbClr val="9FC3E3"/>
              </a:buClr>
              <a:buSzPts val="1300"/>
              <a:buFont typeface="Noto Sans Symbols"/>
              <a:buChar char="■"/>
              <a:defRPr b="0" i="0" sz="1900" u="none" cap="none" strike="noStrike">
                <a:solidFill>
                  <a:srgbClr val="595959"/>
                </a:solidFill>
                <a:latin typeface="Rockwell"/>
                <a:ea typeface="Rockwell"/>
                <a:cs typeface="Rockwell"/>
                <a:sym typeface="Rockwell"/>
              </a:defRPr>
            </a:lvl4pPr>
            <a:lvl5pPr indent="-311150" lvl="4" marL="2286000" marR="0" rtl="0" algn="l">
              <a:lnSpc>
                <a:spcPct val="100000"/>
              </a:lnSpc>
              <a:spcBef>
                <a:spcPts val="700"/>
              </a:spcBef>
              <a:spcAft>
                <a:spcPts val="0"/>
              </a:spcAft>
              <a:buClr>
                <a:schemeClr val="accent1"/>
              </a:buClr>
              <a:buSzPts val="1300"/>
              <a:buFont typeface="Noto Sans Symbols"/>
              <a:buChar char="■"/>
              <a:defRPr b="0" i="0" sz="19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0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0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306" name="Google Shape;306;p50"/>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307" name="Google Shape;307;p50"/>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5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500"/>
              <a:buFont typeface="Rockwell"/>
              <a:buNone/>
              <a:defRPr b="0" i="0" sz="1900" u="none" cap="none" strike="noStrike">
                <a:solidFill>
                  <a:schemeClr val="dk1"/>
                </a:solidFill>
                <a:latin typeface="Rockwell"/>
                <a:ea typeface="Rockwell"/>
                <a:cs typeface="Rockwell"/>
                <a:sym typeface="Rockwell"/>
              </a:defRPr>
            </a:lvl9pPr>
          </a:lstStyle>
          <a:p/>
        </p:txBody>
      </p:sp>
      <p:sp>
        <p:nvSpPr>
          <p:cNvPr id="308" name="Google Shape;308;p50"/>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309" name="Google Shape;309;p50"/>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310" name="Google Shape;310;p50"/>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00"/>
              <a:buFont typeface="Noto Sans Symbols"/>
              <a:buNone/>
              <a:defRPr b="0" i="0" sz="19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7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700"/>
              </a:spcBef>
              <a:spcAft>
                <a:spcPts val="0"/>
              </a:spcAft>
              <a:buClr>
                <a:schemeClr val="accent1"/>
              </a:buClr>
              <a:buSzPts val="1300"/>
              <a:buFont typeface="Noto Sans Symbols"/>
              <a:buNone/>
              <a:defRPr b="1" i="0" sz="19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7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7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4" name="Shape 314"/>
        <p:cNvGrpSpPr/>
        <p:nvPr/>
      </p:nvGrpSpPr>
      <p:grpSpPr>
        <a:xfrm>
          <a:off x="0" y="0"/>
          <a:ext cx="0" cy="0"/>
          <a:chOff x="0" y="0"/>
          <a:chExt cx="0" cy="0"/>
        </a:xfrm>
      </p:grpSpPr>
      <p:sp>
        <p:nvSpPr>
          <p:cNvPr id="315" name="Google Shape;315;p52"/>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316" name="Google Shape;316;p52"/>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5000"/>
              <a:buFont typeface="Rockwell"/>
              <a:buNone/>
              <a:defRPr b="1" sz="5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7" name="Google Shape;317;p52"/>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chemeClr val="dk1"/>
              </a:buClr>
              <a:buSzPts val="3200"/>
              <a:buNone/>
              <a:defRPr sz="32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318" name="Google Shape;318;p52"/>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319" name="Google Shape;319;p52"/>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i="0" lang="en-US" sz="1600" u="none" cap="none" strike="noStrike">
                <a:solidFill>
                  <a:schemeClr val="dk2"/>
                </a:solidFill>
                <a:latin typeface="Rockwell"/>
                <a:ea typeface="Rockwell"/>
                <a:cs typeface="Rockwell"/>
                <a:sym typeface="Rockwell"/>
              </a:rPr>
              <a:t>rightquestion.org</a:t>
            </a:r>
            <a:endParaRPr b="0" i="0" sz="1600" u="none" cap="none" strike="noStrike">
              <a:solidFill>
                <a:schemeClr val="dk2"/>
              </a:solidFill>
              <a:latin typeface="Rockwell"/>
              <a:ea typeface="Rockwell"/>
              <a:cs typeface="Rockwell"/>
              <a:sym typeface="Rockwell"/>
            </a:endParaRPr>
          </a:p>
        </p:txBody>
      </p:sp>
      <p:cxnSp>
        <p:nvCxnSpPr>
          <p:cNvPr id="320" name="Google Shape;320;p52"/>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32" name="Shape 32"/>
        <p:cNvGrpSpPr/>
        <p:nvPr/>
      </p:nvGrpSpPr>
      <p:grpSpPr>
        <a:xfrm>
          <a:off x="0" y="0"/>
          <a:ext cx="0" cy="0"/>
          <a:chOff x="0" y="0"/>
          <a:chExt cx="0" cy="0"/>
        </a:xfrm>
      </p:grpSpPr>
      <p:sp>
        <p:nvSpPr>
          <p:cNvPr id="33" name="Google Shape;33;p6"/>
          <p:cNvSpPr txBox="1"/>
          <p:nvPr>
            <p:ph type="title"/>
          </p:nvPr>
        </p:nvSpPr>
        <p:spPr>
          <a:xfrm>
            <a:off x="675343" y="4424082"/>
            <a:ext cx="8254876" cy="83371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p:nvPr>
            <p:ph idx="2" type="pic"/>
          </p:nvPr>
        </p:nvSpPr>
        <p:spPr>
          <a:xfrm>
            <a:off x="370546" y="228600"/>
            <a:ext cx="8504519" cy="4187952"/>
          </a:xfrm>
          <a:prstGeom prst="rect">
            <a:avLst/>
          </a:prstGeom>
          <a:noFill/>
          <a:ln>
            <a:noFill/>
          </a:ln>
        </p:spPr>
      </p:sp>
      <p:sp>
        <p:nvSpPr>
          <p:cNvPr id="35" name="Google Shape;35;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6" name="Google Shape;36;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7" name="Google Shape;37;p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p6"/>
          <p:cNvSpPr/>
          <p:nvPr/>
        </p:nvSpPr>
        <p:spPr>
          <a:xfrm>
            <a:off x="9069917" y="228600"/>
            <a:ext cx="27432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9" name="Google Shape;39;p6"/>
          <p:cNvSpPr/>
          <p:nvPr/>
        </p:nvSpPr>
        <p:spPr>
          <a:xfrm>
            <a:off x="9069917" y="2377440"/>
            <a:ext cx="27432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0" name="Google Shape;40;p6"/>
          <p:cNvSpPr txBox="1"/>
          <p:nvPr/>
        </p:nvSpPr>
        <p:spPr>
          <a:xfrm>
            <a:off x="436285" y="4632792"/>
            <a:ext cx="294091"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321" name="Shape 321"/>
        <p:cNvGrpSpPr/>
        <p:nvPr/>
      </p:nvGrpSpPr>
      <p:grpSpPr>
        <a:xfrm>
          <a:off x="0" y="0"/>
          <a:ext cx="0" cy="0"/>
          <a:chOff x="0" y="0"/>
          <a:chExt cx="0" cy="0"/>
        </a:xfrm>
      </p:grpSpPr>
      <p:sp>
        <p:nvSpPr>
          <p:cNvPr id="322" name="Google Shape;322;p53"/>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b="1">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323" name="Google Shape;323;p53"/>
          <p:cNvCxnSpPr/>
          <p:nvPr/>
        </p:nvCxnSpPr>
        <p:spPr>
          <a:xfrm>
            <a:off x="838203" y="1174484"/>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324" name="Shape 324"/>
        <p:cNvGrpSpPr/>
        <p:nvPr/>
      </p:nvGrpSpPr>
      <p:grpSpPr>
        <a:xfrm>
          <a:off x="0" y="0"/>
          <a:ext cx="0" cy="0"/>
          <a:chOff x="0" y="0"/>
          <a:chExt cx="0" cy="0"/>
        </a:xfrm>
      </p:grpSpPr>
      <p:sp>
        <p:nvSpPr>
          <p:cNvPr id="325" name="Google Shape;325;p54"/>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26" name="Google Shape;326;p5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327" name="Google Shape;327;p54"/>
          <p:cNvCxnSpPr/>
          <p:nvPr/>
        </p:nvCxnSpPr>
        <p:spPr>
          <a:xfrm>
            <a:off x="728525" y="1227818"/>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328" name="Shape 328"/>
        <p:cNvGrpSpPr/>
        <p:nvPr/>
      </p:nvGrpSpPr>
      <p:grpSpPr>
        <a:xfrm>
          <a:off x="0" y="0"/>
          <a:ext cx="0" cy="0"/>
          <a:chOff x="0" y="0"/>
          <a:chExt cx="0" cy="0"/>
        </a:xfrm>
      </p:grpSpPr>
      <p:sp>
        <p:nvSpPr>
          <p:cNvPr id="329" name="Google Shape;329;p55"/>
          <p:cNvSpPr txBox="1"/>
          <p:nvPr>
            <p:ph type="title"/>
          </p:nvPr>
        </p:nvSpPr>
        <p:spPr>
          <a:xfrm>
            <a:off x="838725" y="183297"/>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0" name="Google Shape;330;p55"/>
          <p:cNvSpPr/>
          <p:nvPr>
            <p:ph idx="2" type="pic"/>
          </p:nvPr>
        </p:nvSpPr>
        <p:spPr>
          <a:xfrm>
            <a:off x="838725" y="1828806"/>
            <a:ext cx="4808100" cy="2649300"/>
          </a:xfrm>
          <a:prstGeom prst="rect">
            <a:avLst/>
          </a:prstGeom>
          <a:noFill/>
          <a:ln>
            <a:noFill/>
          </a:ln>
        </p:spPr>
      </p:sp>
      <p:sp>
        <p:nvSpPr>
          <p:cNvPr id="331" name="Google Shape;331;p55"/>
          <p:cNvSpPr/>
          <p:nvPr>
            <p:ph idx="3" type="pic"/>
          </p:nvPr>
        </p:nvSpPr>
        <p:spPr>
          <a:xfrm>
            <a:off x="6385301" y="1828806"/>
            <a:ext cx="4968600" cy="2649300"/>
          </a:xfrm>
          <a:prstGeom prst="rect">
            <a:avLst/>
          </a:prstGeom>
          <a:noFill/>
          <a:ln>
            <a:noFill/>
          </a:ln>
        </p:spPr>
      </p:sp>
      <p:sp>
        <p:nvSpPr>
          <p:cNvPr id="332" name="Google Shape;332;p55"/>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333" name="Google Shape;333;p55"/>
          <p:cNvCxnSpPr/>
          <p:nvPr/>
        </p:nvCxnSpPr>
        <p:spPr>
          <a:xfrm>
            <a:off x="838729" y="118890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334" name="Shape 334"/>
        <p:cNvGrpSpPr/>
        <p:nvPr/>
      </p:nvGrpSpPr>
      <p:grpSpPr>
        <a:xfrm>
          <a:off x="0" y="0"/>
          <a:ext cx="0" cy="0"/>
          <a:chOff x="0" y="0"/>
          <a:chExt cx="0" cy="0"/>
        </a:xfrm>
      </p:grpSpPr>
      <p:sp>
        <p:nvSpPr>
          <p:cNvPr id="335" name="Google Shape;335;p56"/>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2600"/>
              <a:buFont typeface="Rockwell"/>
              <a:buNone/>
              <a:defRPr b="0"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36" name="Google Shape;336;p56"/>
          <p:cNvSpPr/>
          <p:nvPr>
            <p:ph idx="2" type="pic"/>
          </p:nvPr>
        </p:nvSpPr>
        <p:spPr>
          <a:xfrm>
            <a:off x="370546" y="228600"/>
            <a:ext cx="8504400" cy="4188000"/>
          </a:xfrm>
          <a:prstGeom prst="rect">
            <a:avLst/>
          </a:prstGeom>
          <a:noFill/>
          <a:ln>
            <a:noFill/>
          </a:ln>
        </p:spPr>
      </p:sp>
      <p:sp>
        <p:nvSpPr>
          <p:cNvPr id="337" name="Google Shape;337;p5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38" name="Google Shape;338;p5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339" name="Google Shape;339;p5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340" name="Google Shape;340;p56"/>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41" name="Google Shape;341;p56"/>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42" name="Google Shape;342;p56"/>
          <p:cNvSpPr txBox="1"/>
          <p:nvPr/>
        </p:nvSpPr>
        <p:spPr>
          <a:xfrm>
            <a:off x="436285" y="4632792"/>
            <a:ext cx="2940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400"/>
              <a:buFont typeface="Rockwell"/>
              <a:buNone/>
            </a:pPr>
            <a:r>
              <a:rPr b="1" i="0" lang="en-US" sz="24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343" name="Shape 343"/>
        <p:cNvGrpSpPr/>
        <p:nvPr/>
      </p:nvGrpSpPr>
      <p:grpSpPr>
        <a:xfrm>
          <a:off x="0" y="0"/>
          <a:ext cx="0" cy="0"/>
          <a:chOff x="0" y="0"/>
          <a:chExt cx="0" cy="0"/>
        </a:xfrm>
      </p:grpSpPr>
      <p:sp>
        <p:nvSpPr>
          <p:cNvPr id="344" name="Google Shape;344;p57"/>
          <p:cNvSpPr txBox="1"/>
          <p:nvPr>
            <p:ph type="title"/>
          </p:nvPr>
        </p:nvSpPr>
        <p:spPr>
          <a:xfrm>
            <a:off x="838200" y="92756"/>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4400"/>
              <a:buFont typeface="Rockwel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45" name="Google Shape;345;p5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346" name="Google Shape;346;p57"/>
          <p:cNvCxnSpPr/>
          <p:nvPr/>
        </p:nvCxnSpPr>
        <p:spPr>
          <a:xfrm>
            <a:off x="728523" y="1662320"/>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47" name="Shape 347"/>
        <p:cNvGrpSpPr/>
        <p:nvPr/>
      </p:nvGrpSpPr>
      <p:grpSpPr>
        <a:xfrm>
          <a:off x="0" y="0"/>
          <a:ext cx="0" cy="0"/>
          <a:chOff x="0" y="0"/>
          <a:chExt cx="0" cy="0"/>
        </a:xfrm>
      </p:grpSpPr>
      <p:sp>
        <p:nvSpPr>
          <p:cNvPr id="348" name="Google Shape;348;p58"/>
          <p:cNvSpPr/>
          <p:nvPr>
            <p:ph idx="2" type="pic"/>
          </p:nvPr>
        </p:nvSpPr>
        <p:spPr>
          <a:xfrm>
            <a:off x="707441" y="987431"/>
            <a:ext cx="6172200" cy="4873500"/>
          </a:xfrm>
          <a:prstGeom prst="rect">
            <a:avLst/>
          </a:prstGeom>
          <a:noFill/>
          <a:ln>
            <a:noFill/>
          </a:ln>
        </p:spPr>
      </p:sp>
      <p:sp>
        <p:nvSpPr>
          <p:cNvPr id="349" name="Google Shape;349;p58"/>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50" name="Google Shape;350;p58"/>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cxnSp>
        <p:nvCxnSpPr>
          <p:cNvPr id="351" name="Google Shape;351;p58"/>
          <p:cNvCxnSpPr/>
          <p:nvPr/>
        </p:nvCxnSpPr>
        <p:spPr>
          <a:xfrm>
            <a:off x="604957" y="605930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352" name="Shape 352"/>
        <p:cNvGrpSpPr/>
        <p:nvPr/>
      </p:nvGrpSpPr>
      <p:grpSpPr>
        <a:xfrm>
          <a:off x="0" y="0"/>
          <a:ext cx="0" cy="0"/>
          <a:chOff x="0" y="0"/>
          <a:chExt cx="0" cy="0"/>
        </a:xfrm>
      </p:grpSpPr>
      <p:sp>
        <p:nvSpPr>
          <p:cNvPr id="353" name="Google Shape;353;p59"/>
          <p:cNvSpPr/>
          <p:nvPr>
            <p:ph idx="2" type="pic"/>
          </p:nvPr>
        </p:nvSpPr>
        <p:spPr>
          <a:xfrm>
            <a:off x="707441" y="987431"/>
            <a:ext cx="6172200" cy="4873500"/>
          </a:xfrm>
          <a:prstGeom prst="rect">
            <a:avLst/>
          </a:prstGeom>
          <a:noFill/>
          <a:ln>
            <a:noFill/>
          </a:ln>
        </p:spPr>
      </p:sp>
      <p:sp>
        <p:nvSpPr>
          <p:cNvPr id="354" name="Google Shape;354;p59"/>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55" name="Google Shape;355;p59"/>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cxnSp>
        <p:nvCxnSpPr>
          <p:cNvPr id="356" name="Google Shape;356;p59"/>
          <p:cNvCxnSpPr/>
          <p:nvPr/>
        </p:nvCxnSpPr>
        <p:spPr>
          <a:xfrm>
            <a:off x="598779" y="606548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357" name="Shape 357"/>
        <p:cNvGrpSpPr/>
        <p:nvPr/>
      </p:nvGrpSpPr>
      <p:grpSpPr>
        <a:xfrm>
          <a:off x="0" y="0"/>
          <a:ext cx="0" cy="0"/>
          <a:chOff x="0" y="0"/>
          <a:chExt cx="0" cy="0"/>
        </a:xfrm>
      </p:grpSpPr>
      <p:cxnSp>
        <p:nvCxnSpPr>
          <p:cNvPr id="358" name="Google Shape;358;p60"/>
          <p:cNvCxnSpPr/>
          <p:nvPr/>
        </p:nvCxnSpPr>
        <p:spPr>
          <a:xfrm>
            <a:off x="481390" y="607166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359" name="Shape 359"/>
        <p:cNvGrpSpPr/>
        <p:nvPr/>
      </p:nvGrpSpPr>
      <p:grpSpPr>
        <a:xfrm>
          <a:off x="0" y="0"/>
          <a:ext cx="0" cy="0"/>
          <a:chOff x="0" y="0"/>
          <a:chExt cx="0" cy="0"/>
        </a:xfrm>
      </p:grpSpPr>
      <p:sp>
        <p:nvSpPr>
          <p:cNvPr id="360" name="Google Shape;360;p61"/>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61" name="Shape 361"/>
        <p:cNvGrpSpPr/>
        <p:nvPr/>
      </p:nvGrpSpPr>
      <p:grpSpPr>
        <a:xfrm>
          <a:off x="0" y="0"/>
          <a:ext cx="0" cy="0"/>
          <a:chOff x="0" y="0"/>
          <a:chExt cx="0" cy="0"/>
        </a:xfrm>
      </p:grpSpPr>
      <p:sp>
        <p:nvSpPr>
          <p:cNvPr id="362" name="Google Shape;362;p62"/>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63" name="Google Shape;363;p6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4" name="Google Shape;364;p6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365" name="Google Shape;365;p62"/>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366" name="Google Shape;366;p62"/>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367" name="Google Shape;367;p62"/>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41" name="Shape 41"/>
        <p:cNvGrpSpPr/>
        <p:nvPr/>
      </p:nvGrpSpPr>
      <p:grpSpPr>
        <a:xfrm>
          <a:off x="0" y="0"/>
          <a:ext cx="0" cy="0"/>
          <a:chOff x="0" y="0"/>
          <a:chExt cx="0" cy="0"/>
        </a:xfrm>
      </p:grpSpPr>
      <p:sp>
        <p:nvSpPr>
          <p:cNvPr id="42" name="Google Shape;42;p7"/>
          <p:cNvSpPr txBox="1"/>
          <p:nvPr>
            <p:ph type="title"/>
          </p:nvPr>
        </p:nvSpPr>
        <p:spPr>
          <a:xfrm>
            <a:off x="838200" y="92756"/>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7"/>
          <p:cNvCxnSpPr/>
          <p:nvPr/>
        </p:nvCxnSpPr>
        <p:spPr>
          <a:xfrm>
            <a:off x="728523" y="1662320"/>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68" name="Shape 368"/>
        <p:cNvGrpSpPr/>
        <p:nvPr/>
      </p:nvGrpSpPr>
      <p:grpSpPr>
        <a:xfrm>
          <a:off x="0" y="0"/>
          <a:ext cx="0" cy="0"/>
          <a:chOff x="0" y="0"/>
          <a:chExt cx="0" cy="0"/>
        </a:xfrm>
      </p:grpSpPr>
      <p:sp>
        <p:nvSpPr>
          <p:cNvPr id="369" name="Google Shape;369;p63"/>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70" name="Google Shape;370;p63"/>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1" name="Google Shape;371;p63"/>
          <p:cNvSpPr/>
          <p:nvPr>
            <p:ph idx="2" type="pic"/>
          </p:nvPr>
        </p:nvSpPr>
        <p:spPr>
          <a:xfrm>
            <a:off x="838725" y="1828806"/>
            <a:ext cx="4808100" cy="2649300"/>
          </a:xfrm>
          <a:prstGeom prst="rect">
            <a:avLst/>
          </a:prstGeom>
          <a:noFill/>
          <a:ln>
            <a:noFill/>
          </a:ln>
        </p:spPr>
      </p:sp>
      <p:sp>
        <p:nvSpPr>
          <p:cNvPr id="372" name="Google Shape;372;p63"/>
          <p:cNvSpPr/>
          <p:nvPr>
            <p:ph idx="3" type="pic"/>
          </p:nvPr>
        </p:nvSpPr>
        <p:spPr>
          <a:xfrm>
            <a:off x="6385301" y="1828806"/>
            <a:ext cx="4968600" cy="2649300"/>
          </a:xfrm>
          <a:prstGeom prst="rect">
            <a:avLst/>
          </a:prstGeom>
          <a:noFill/>
          <a:ln>
            <a:noFill/>
          </a:ln>
        </p:spPr>
      </p:sp>
      <p:sp>
        <p:nvSpPr>
          <p:cNvPr id="373" name="Google Shape;373;p63"/>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800"/>
              <a:buFont typeface="Arial"/>
              <a:buNone/>
              <a:defRPr b="0" i="0"/>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74" name="Shape 374"/>
        <p:cNvGrpSpPr/>
        <p:nvPr/>
      </p:nvGrpSpPr>
      <p:grpSpPr>
        <a:xfrm>
          <a:off x="0" y="0"/>
          <a:ext cx="0" cy="0"/>
          <a:chOff x="0" y="0"/>
          <a:chExt cx="0" cy="0"/>
        </a:xfrm>
      </p:grpSpPr>
      <p:sp>
        <p:nvSpPr>
          <p:cNvPr id="375" name="Google Shape;375;p64"/>
          <p:cNvSpPr txBox="1"/>
          <p:nvPr>
            <p:ph type="title"/>
          </p:nvPr>
        </p:nvSpPr>
        <p:spPr>
          <a:xfrm>
            <a:off x="831851" y="3296863"/>
            <a:ext cx="10515600" cy="953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6" name="Google Shape;376;p64"/>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77" name="Google Shape;377;p64"/>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8" name="Shape 378"/>
        <p:cNvGrpSpPr/>
        <p:nvPr/>
      </p:nvGrpSpPr>
      <p:grpSpPr>
        <a:xfrm>
          <a:off x="0" y="0"/>
          <a:ext cx="0" cy="0"/>
          <a:chOff x="0" y="0"/>
          <a:chExt cx="0" cy="0"/>
        </a:xfrm>
      </p:grpSpPr>
      <p:sp>
        <p:nvSpPr>
          <p:cNvPr id="379" name="Google Shape;379;p65"/>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380" name="Google Shape;380;p65"/>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400"/>
              <a:buFont typeface="Rockwell"/>
              <a:buNone/>
              <a:defRPr b="1">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81" name="Google Shape;381;p65"/>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382" name="Google Shape;382;p65"/>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383" name="Google Shape;383;p65"/>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84" name="Shape 384"/>
        <p:cNvGrpSpPr/>
        <p:nvPr/>
      </p:nvGrpSpPr>
      <p:grpSpPr>
        <a:xfrm>
          <a:off x="0" y="0"/>
          <a:ext cx="0" cy="0"/>
          <a:chOff x="0" y="0"/>
          <a:chExt cx="0" cy="0"/>
        </a:xfrm>
      </p:grpSpPr>
      <p:cxnSp>
        <p:nvCxnSpPr>
          <p:cNvPr id="385" name="Google Shape;385;p66"/>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6" name="Shape 386"/>
        <p:cNvGrpSpPr/>
        <p:nvPr/>
      </p:nvGrpSpPr>
      <p:grpSpPr>
        <a:xfrm>
          <a:off x="0" y="0"/>
          <a:ext cx="0" cy="0"/>
          <a:chOff x="0" y="0"/>
          <a:chExt cx="0" cy="0"/>
        </a:xfrm>
      </p:grpSpPr>
      <p:sp>
        <p:nvSpPr>
          <p:cNvPr id="387" name="Google Shape;387;p67"/>
          <p:cNvSpPr txBox="1"/>
          <p:nvPr>
            <p:ph type="title"/>
          </p:nvPr>
        </p:nvSpPr>
        <p:spPr>
          <a:xfrm>
            <a:off x="839788" y="457206"/>
            <a:ext cx="4343400" cy="530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200"/>
              <a:buFont typeface="Rockwell"/>
              <a:buNone/>
              <a:defRPr sz="32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8" name="Google Shape;388;p67"/>
          <p:cNvSpPr txBox="1"/>
          <p:nvPr>
            <p:ph idx="1" type="body"/>
          </p:nvPr>
        </p:nvSpPr>
        <p:spPr>
          <a:xfrm>
            <a:off x="838204" y="1171080"/>
            <a:ext cx="4569600" cy="2827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89" name="Google Shape;389;p67"/>
          <p:cNvSpPr txBox="1"/>
          <p:nvPr>
            <p:ph idx="2" type="body"/>
          </p:nvPr>
        </p:nvSpPr>
        <p:spPr>
          <a:xfrm>
            <a:off x="839788" y="4182222"/>
            <a:ext cx="4568100" cy="152880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sz="22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90" name="Google Shape;390;p67"/>
          <p:cNvSpPr txBox="1"/>
          <p:nvPr>
            <p:ph idx="3" type="body"/>
          </p:nvPr>
        </p:nvSpPr>
        <p:spPr>
          <a:xfrm>
            <a:off x="6021388" y="1171074"/>
            <a:ext cx="4568100" cy="5101500"/>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chemeClr val="dk1"/>
              </a:buClr>
              <a:buSzPts val="2200"/>
              <a:buFont typeface="Arial"/>
              <a:buChar char="•"/>
              <a:defRPr sz="22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391" name="Shape 391"/>
        <p:cNvGrpSpPr/>
        <p:nvPr/>
      </p:nvGrpSpPr>
      <p:grpSpPr>
        <a:xfrm>
          <a:off x="0" y="0"/>
          <a:ext cx="0" cy="0"/>
          <a:chOff x="0" y="0"/>
          <a:chExt cx="0" cy="0"/>
        </a:xfrm>
      </p:grpSpPr>
      <p:sp>
        <p:nvSpPr>
          <p:cNvPr id="392" name="Google Shape;392;p68"/>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4000"/>
              <a:buFont typeface="Rockwell"/>
              <a:buNone/>
              <a:defRPr sz="40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3" name="Google Shape;393;p68"/>
          <p:cNvSpPr txBox="1"/>
          <p:nvPr>
            <p:ph idx="1" type="body"/>
          </p:nvPr>
        </p:nvSpPr>
        <p:spPr>
          <a:xfrm>
            <a:off x="831851" y="4359964"/>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94" name="Google Shape;394;p68"/>
          <p:cNvSpPr/>
          <p:nvPr>
            <p:ph idx="2" type="pic"/>
          </p:nvPr>
        </p:nvSpPr>
        <p:spPr>
          <a:xfrm>
            <a:off x="831849" y="528638"/>
            <a:ext cx="6546900" cy="2871900"/>
          </a:xfrm>
          <a:prstGeom prst="rect">
            <a:avLst/>
          </a:prstGeom>
          <a:noFill/>
          <a:ln>
            <a:noFill/>
          </a:ln>
        </p:spPr>
      </p:sp>
      <p:cxnSp>
        <p:nvCxnSpPr>
          <p:cNvPr id="395" name="Google Shape;395;p68"/>
          <p:cNvCxnSpPr/>
          <p:nvPr/>
        </p:nvCxnSpPr>
        <p:spPr>
          <a:xfrm>
            <a:off x="810480" y="4249858"/>
            <a:ext cx="10625400" cy="0"/>
          </a:xfrm>
          <a:prstGeom prst="straightConnector1">
            <a:avLst/>
          </a:prstGeom>
          <a:noFill/>
          <a:ln cap="flat" cmpd="sng" w="9525">
            <a:solidFill>
              <a:schemeClr val="accent1"/>
            </a:solidFill>
            <a:prstDash val="solid"/>
            <a:miter lim="800000"/>
            <a:headEnd len="sm" w="sm" type="none"/>
            <a:tailEnd len="sm" w="sm" type="none"/>
          </a:ln>
        </p:spPr>
      </p:cxnSp>
      <p:cxnSp>
        <p:nvCxnSpPr>
          <p:cNvPr id="396" name="Google Shape;396;p68"/>
          <p:cNvCxnSpPr/>
          <p:nvPr/>
        </p:nvCxnSpPr>
        <p:spPr>
          <a:xfrm>
            <a:off x="506103" y="617518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7" name="Shape 397"/>
        <p:cNvGrpSpPr/>
        <p:nvPr/>
      </p:nvGrpSpPr>
      <p:grpSpPr>
        <a:xfrm>
          <a:off x="0" y="0"/>
          <a:ext cx="0" cy="0"/>
          <a:chOff x="0" y="0"/>
          <a:chExt cx="0" cy="0"/>
        </a:xfrm>
      </p:grpSpPr>
      <p:sp>
        <p:nvSpPr>
          <p:cNvPr id="398" name="Google Shape;398;p69"/>
          <p:cNvSpPr/>
          <p:nvPr/>
        </p:nvSpPr>
        <p:spPr>
          <a:xfrm>
            <a:off x="10947400" y="282575"/>
            <a:ext cx="855900" cy="1600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399" name="Google Shape;399;p69"/>
          <p:cNvSpPr/>
          <p:nvPr/>
        </p:nvSpPr>
        <p:spPr>
          <a:xfrm>
            <a:off x="10757647" y="282575"/>
            <a:ext cx="122100" cy="16005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00" name="Google Shape;400;p69"/>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sz="1800">
              <a:solidFill>
                <a:schemeClr val="dk1"/>
              </a:solidFill>
              <a:latin typeface="Rockwell"/>
              <a:ea typeface="Rockwell"/>
              <a:cs typeface="Rockwell"/>
              <a:sym typeface="Rockwell"/>
            </a:endParaRPr>
          </a:p>
        </p:txBody>
      </p:sp>
      <p:sp>
        <p:nvSpPr>
          <p:cNvPr id="401" name="Google Shape;401;p69"/>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02" name="Google Shape;402;p69"/>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03" name="Google Shape;403;p69"/>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04" name="Google Shape;404;p69"/>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405" name="Google Shape;405;p69"/>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Rockwell"/>
              <a:buNone/>
              <a:defRPr b="0" i="0" sz="1100" u="none" cap="none" strike="noStrike">
                <a:solidFill>
                  <a:srgbClr val="595959"/>
                </a:solidFill>
                <a:latin typeface="Rockwell"/>
                <a:ea typeface="Rockwell"/>
                <a:cs typeface="Rockwell"/>
                <a:sym typeface="Rockwell"/>
              </a:defRPr>
            </a:lvl1pPr>
            <a:lvl2pPr lvl="1"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406" name="Google Shape;406;p69"/>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1pPr>
            <a:lvl2pPr indent="0" lvl="1"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2pPr>
            <a:lvl3pPr indent="0" lvl="2"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3pPr>
            <a:lvl4pPr indent="0" lvl="3"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4pPr>
            <a:lvl5pPr indent="0" lvl="4"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5pPr>
            <a:lvl6pPr indent="0" lvl="5"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6pPr>
            <a:lvl7pPr indent="0" lvl="6"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7pPr>
            <a:lvl8pPr indent="0" lvl="7"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8pPr>
            <a:lvl9pPr indent="0" lvl="8" marL="0" marR="0" rtl="0" algn="r">
              <a:spcBef>
                <a:spcPts val="0"/>
              </a:spcBef>
              <a:buClr>
                <a:schemeClr val="lt1"/>
              </a:buClr>
              <a:buSzPts val="1400"/>
              <a:buFont typeface="Rockwel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07" name="Shape 407"/>
        <p:cNvGrpSpPr/>
        <p:nvPr/>
      </p:nvGrpSpPr>
      <p:grpSpPr>
        <a:xfrm>
          <a:off x="0" y="0"/>
          <a:ext cx="0" cy="0"/>
          <a:chOff x="0" y="0"/>
          <a:chExt cx="0" cy="0"/>
        </a:xfrm>
      </p:grpSpPr>
      <p:sp>
        <p:nvSpPr>
          <p:cNvPr id="408" name="Google Shape;408;p70"/>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409" name="Google Shape;409;p70"/>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Rockwell"/>
              <a:ea typeface="Rockwell"/>
              <a:cs typeface="Rockwell"/>
              <a:sym typeface="Rockwell"/>
            </a:endParaRPr>
          </a:p>
        </p:txBody>
      </p:sp>
      <p:sp>
        <p:nvSpPr>
          <p:cNvPr id="410" name="Google Shape;410;p70"/>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9FC3E3"/>
                </a:solidFill>
                <a:latin typeface="Rockwell"/>
                <a:ea typeface="Rockwell"/>
                <a:cs typeface="Rockwell"/>
                <a:sym typeface="Rockwell"/>
              </a:rPr>
              <a:t>+</a:t>
            </a:r>
            <a:endParaRPr/>
          </a:p>
        </p:txBody>
      </p:sp>
      <p:sp>
        <p:nvSpPr>
          <p:cNvPr id="411" name="Google Shape;411;p70"/>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2" name="Google Shape;412;p70"/>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413" name="Google Shape;413;p70"/>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414" name="Google Shape;414;p70"/>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15" name="Google Shape;415;p70"/>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16" name="Google Shape;416;p70"/>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FFFFFF"/>
                </a:solidFill>
                <a:latin typeface="Rockwell"/>
                <a:ea typeface="Rockwell"/>
                <a:cs typeface="Rockwell"/>
                <a:sym typeface="Rockwell"/>
              </a:defRPr>
            </a:lvl1pPr>
            <a:lvl2pPr indent="0" lvl="1" marL="0" marR="0" rtl="0" algn="l">
              <a:spcBef>
                <a:spcPts val="0"/>
              </a:spcBef>
              <a:buNone/>
              <a:defRPr sz="1800">
                <a:solidFill>
                  <a:srgbClr val="FFFFFF"/>
                </a:solidFill>
                <a:latin typeface="Rockwell"/>
                <a:ea typeface="Rockwell"/>
                <a:cs typeface="Rockwell"/>
                <a:sym typeface="Rockwell"/>
              </a:defRPr>
            </a:lvl2pPr>
            <a:lvl3pPr indent="0" lvl="2" marL="0" marR="0" rtl="0" algn="l">
              <a:spcBef>
                <a:spcPts val="0"/>
              </a:spcBef>
              <a:buNone/>
              <a:defRPr sz="1800">
                <a:solidFill>
                  <a:srgbClr val="FFFFFF"/>
                </a:solidFill>
                <a:latin typeface="Rockwell"/>
                <a:ea typeface="Rockwell"/>
                <a:cs typeface="Rockwell"/>
                <a:sym typeface="Rockwell"/>
              </a:defRPr>
            </a:lvl3pPr>
            <a:lvl4pPr indent="0" lvl="3" marL="0" marR="0" rtl="0" algn="l">
              <a:spcBef>
                <a:spcPts val="0"/>
              </a:spcBef>
              <a:buNone/>
              <a:defRPr sz="1800">
                <a:solidFill>
                  <a:srgbClr val="FFFFFF"/>
                </a:solidFill>
                <a:latin typeface="Rockwell"/>
                <a:ea typeface="Rockwell"/>
                <a:cs typeface="Rockwell"/>
                <a:sym typeface="Rockwell"/>
              </a:defRPr>
            </a:lvl4pPr>
            <a:lvl5pPr indent="0" lvl="4" marL="0" marR="0" rtl="0" algn="l">
              <a:spcBef>
                <a:spcPts val="0"/>
              </a:spcBef>
              <a:buNone/>
              <a:defRPr sz="1800">
                <a:solidFill>
                  <a:srgbClr val="FFFFFF"/>
                </a:solidFill>
                <a:latin typeface="Rockwell"/>
                <a:ea typeface="Rockwell"/>
                <a:cs typeface="Rockwell"/>
                <a:sym typeface="Rockwell"/>
              </a:defRPr>
            </a:lvl5pPr>
            <a:lvl6pPr indent="0" lvl="5" marL="0" marR="0" rtl="0" algn="l">
              <a:spcBef>
                <a:spcPts val="0"/>
              </a:spcBef>
              <a:buNone/>
              <a:defRPr sz="1800">
                <a:solidFill>
                  <a:srgbClr val="FFFFFF"/>
                </a:solidFill>
                <a:latin typeface="Rockwell"/>
                <a:ea typeface="Rockwell"/>
                <a:cs typeface="Rockwell"/>
                <a:sym typeface="Rockwell"/>
              </a:defRPr>
            </a:lvl6pPr>
            <a:lvl7pPr indent="0" lvl="6" marL="0" marR="0" rtl="0" algn="l">
              <a:spcBef>
                <a:spcPts val="0"/>
              </a:spcBef>
              <a:buNone/>
              <a:defRPr sz="1800">
                <a:solidFill>
                  <a:srgbClr val="FFFFFF"/>
                </a:solidFill>
                <a:latin typeface="Rockwell"/>
                <a:ea typeface="Rockwell"/>
                <a:cs typeface="Rockwell"/>
                <a:sym typeface="Rockwell"/>
              </a:defRPr>
            </a:lvl7pPr>
            <a:lvl8pPr indent="0" lvl="7" marL="0" marR="0" rtl="0" algn="l">
              <a:spcBef>
                <a:spcPts val="0"/>
              </a:spcBef>
              <a:buNone/>
              <a:defRPr sz="1800">
                <a:solidFill>
                  <a:srgbClr val="FFFFFF"/>
                </a:solidFill>
                <a:latin typeface="Rockwell"/>
                <a:ea typeface="Rockwell"/>
                <a:cs typeface="Rockwell"/>
                <a:sym typeface="Rockwell"/>
              </a:defRPr>
            </a:lvl8pPr>
            <a:lvl9pPr indent="0" lvl="8" marL="0" marR="0" rtl="0" algn="l">
              <a:spcBef>
                <a:spcPts val="0"/>
              </a:spcBef>
              <a:buNone/>
              <a:defRPr sz="1800">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17" name="Shape 417"/>
        <p:cNvGrpSpPr/>
        <p:nvPr/>
      </p:nvGrpSpPr>
      <p:grpSpPr>
        <a:xfrm>
          <a:off x="0" y="0"/>
          <a:ext cx="0" cy="0"/>
          <a:chOff x="0" y="0"/>
          <a:chExt cx="0" cy="0"/>
        </a:xfrm>
      </p:grpSpPr>
      <p:sp>
        <p:nvSpPr>
          <p:cNvPr id="418" name="Google Shape;418;p71"/>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19" name="Google Shape;419;p71"/>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420" name="Google Shape;420;p71"/>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4400"/>
              <a:buFont typeface="Rockwel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1" name="Google Shape;421;p71"/>
          <p:cNvSpPr txBox="1"/>
          <p:nvPr>
            <p:ph idx="1" type="body"/>
          </p:nvPr>
        </p:nvSpPr>
        <p:spPr>
          <a:xfrm>
            <a:off x="663388"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422" name="Google Shape;422;p71"/>
          <p:cNvSpPr txBox="1"/>
          <p:nvPr>
            <p:ph idx="2" type="body"/>
          </p:nvPr>
        </p:nvSpPr>
        <p:spPr>
          <a:xfrm>
            <a:off x="5866504" y="2447370"/>
            <a:ext cx="4876800" cy="36789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30200" lvl="5" marL="2743200" rtl="0" algn="l">
              <a:lnSpc>
                <a:spcPct val="90000"/>
              </a:lnSpc>
              <a:spcBef>
                <a:spcPts val="500"/>
              </a:spcBef>
              <a:spcAft>
                <a:spcPts val="0"/>
              </a:spcAft>
              <a:buClr>
                <a:schemeClr val="dk1"/>
              </a:buClr>
              <a:buSzPts val="1600"/>
              <a:buChar char="•"/>
              <a:defRPr sz="1600"/>
            </a:lvl6pPr>
            <a:lvl7pPr indent="-330200" lvl="6" marL="3200400" rtl="0" algn="l">
              <a:lnSpc>
                <a:spcPct val="90000"/>
              </a:lnSpc>
              <a:spcBef>
                <a:spcPts val="500"/>
              </a:spcBef>
              <a:spcAft>
                <a:spcPts val="0"/>
              </a:spcAft>
              <a:buClr>
                <a:schemeClr val="dk1"/>
              </a:buClr>
              <a:buSzPts val="1600"/>
              <a:buChar char="•"/>
              <a:defRPr sz="1600"/>
            </a:lvl7pPr>
            <a:lvl8pPr indent="-330200" lvl="7" marL="3657600" rtl="0" algn="l">
              <a:lnSpc>
                <a:spcPct val="90000"/>
              </a:lnSpc>
              <a:spcBef>
                <a:spcPts val="500"/>
              </a:spcBef>
              <a:spcAft>
                <a:spcPts val="0"/>
              </a:spcAft>
              <a:buClr>
                <a:schemeClr val="dk1"/>
              </a:buClr>
              <a:buSzPts val="1600"/>
              <a:buChar char="•"/>
              <a:defRPr sz="1600"/>
            </a:lvl8pPr>
            <a:lvl9pPr indent="-330200" lvl="8" marL="4114800" rtl="0" algn="l">
              <a:lnSpc>
                <a:spcPct val="90000"/>
              </a:lnSpc>
              <a:spcBef>
                <a:spcPts val="500"/>
              </a:spcBef>
              <a:spcAft>
                <a:spcPts val="0"/>
              </a:spcAft>
              <a:buClr>
                <a:schemeClr val="dk1"/>
              </a:buClr>
              <a:buSzPts val="1600"/>
              <a:buChar char="•"/>
              <a:defRPr sz="1600"/>
            </a:lvl9pPr>
          </a:lstStyle>
          <a:p/>
        </p:txBody>
      </p:sp>
      <p:sp>
        <p:nvSpPr>
          <p:cNvPr id="423" name="Google Shape;423;p71"/>
          <p:cNvSpPr txBox="1"/>
          <p:nvPr>
            <p:ph idx="10" type="dt"/>
          </p:nvPr>
        </p:nvSpPr>
        <p:spPr>
          <a:xfrm>
            <a:off x="9060329" y="6423590"/>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24" name="Google Shape;424;p71"/>
          <p:cNvSpPr txBox="1"/>
          <p:nvPr>
            <p:ph idx="11" type="ftr"/>
          </p:nvPr>
        </p:nvSpPr>
        <p:spPr>
          <a:xfrm>
            <a:off x="268941" y="6423590"/>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25" name="Google Shape;425;p71"/>
          <p:cNvSpPr txBox="1"/>
          <p:nvPr>
            <p:ph idx="12" type="sldNum"/>
          </p:nvPr>
        </p:nvSpPr>
        <p:spPr>
          <a:xfrm>
            <a:off x="11074400" y="242239"/>
            <a:ext cx="7386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ckwell"/>
                <a:ea typeface="Rockwell"/>
                <a:cs typeface="Rockwell"/>
                <a:sym typeface="Rockwell"/>
              </a:defRPr>
            </a:lvl1pPr>
            <a:lvl2pPr indent="0" lvl="1" marL="0" marR="0" rtl="0" algn="l">
              <a:spcBef>
                <a:spcPts val="0"/>
              </a:spcBef>
              <a:buNone/>
              <a:defRPr sz="1800">
                <a:solidFill>
                  <a:schemeClr val="dk1"/>
                </a:solidFill>
                <a:latin typeface="Rockwell"/>
                <a:ea typeface="Rockwell"/>
                <a:cs typeface="Rockwell"/>
                <a:sym typeface="Rockwell"/>
              </a:defRPr>
            </a:lvl2pPr>
            <a:lvl3pPr indent="0" lvl="2" marL="0" marR="0" rtl="0" algn="l">
              <a:spcBef>
                <a:spcPts val="0"/>
              </a:spcBef>
              <a:buNone/>
              <a:defRPr sz="1800">
                <a:solidFill>
                  <a:schemeClr val="dk1"/>
                </a:solidFill>
                <a:latin typeface="Rockwell"/>
                <a:ea typeface="Rockwell"/>
                <a:cs typeface="Rockwell"/>
                <a:sym typeface="Rockwell"/>
              </a:defRPr>
            </a:lvl3pPr>
            <a:lvl4pPr indent="0" lvl="3" marL="0" marR="0" rtl="0" algn="l">
              <a:spcBef>
                <a:spcPts val="0"/>
              </a:spcBef>
              <a:buNone/>
              <a:defRPr sz="1800">
                <a:solidFill>
                  <a:schemeClr val="dk1"/>
                </a:solidFill>
                <a:latin typeface="Rockwell"/>
                <a:ea typeface="Rockwell"/>
                <a:cs typeface="Rockwell"/>
                <a:sym typeface="Rockwell"/>
              </a:defRPr>
            </a:lvl4pPr>
            <a:lvl5pPr indent="0" lvl="4" marL="0" marR="0" rtl="0" algn="l">
              <a:spcBef>
                <a:spcPts val="0"/>
              </a:spcBef>
              <a:buNone/>
              <a:defRPr sz="1800">
                <a:solidFill>
                  <a:schemeClr val="dk1"/>
                </a:solidFill>
                <a:latin typeface="Rockwell"/>
                <a:ea typeface="Rockwell"/>
                <a:cs typeface="Rockwell"/>
                <a:sym typeface="Rockwell"/>
              </a:defRPr>
            </a:lvl5pPr>
            <a:lvl6pPr indent="0" lvl="5" marL="0" marR="0" rtl="0" algn="l">
              <a:spcBef>
                <a:spcPts val="0"/>
              </a:spcBef>
              <a:buNone/>
              <a:defRPr sz="1800">
                <a:solidFill>
                  <a:schemeClr val="dk1"/>
                </a:solidFill>
                <a:latin typeface="Rockwell"/>
                <a:ea typeface="Rockwell"/>
                <a:cs typeface="Rockwell"/>
                <a:sym typeface="Rockwell"/>
              </a:defRPr>
            </a:lvl6pPr>
            <a:lvl7pPr indent="0" lvl="6" marL="0" marR="0" rtl="0" algn="l">
              <a:spcBef>
                <a:spcPts val="0"/>
              </a:spcBef>
              <a:buNone/>
              <a:defRPr sz="1800">
                <a:solidFill>
                  <a:schemeClr val="dk1"/>
                </a:solidFill>
                <a:latin typeface="Rockwell"/>
                <a:ea typeface="Rockwell"/>
                <a:cs typeface="Rockwell"/>
                <a:sym typeface="Rockwell"/>
              </a:defRPr>
            </a:lvl7pPr>
            <a:lvl8pPr indent="0" lvl="7" marL="0" marR="0" rtl="0" algn="l">
              <a:spcBef>
                <a:spcPts val="0"/>
              </a:spcBef>
              <a:buNone/>
              <a:defRPr sz="1800">
                <a:solidFill>
                  <a:schemeClr val="dk1"/>
                </a:solidFill>
                <a:latin typeface="Rockwell"/>
                <a:ea typeface="Rockwell"/>
                <a:cs typeface="Rockwell"/>
                <a:sym typeface="Rockwell"/>
              </a:defRPr>
            </a:lvl8pPr>
            <a:lvl9pPr indent="0" lvl="8" marL="0" marR="0" rtl="0" algn="l">
              <a:spcBef>
                <a:spcPts val="0"/>
              </a:spcBef>
              <a:buNone/>
              <a:defRPr sz="1800">
                <a:solidFill>
                  <a:schemeClr val="dk1"/>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426" name="Google Shape;426;p71"/>
          <p:cNvSpPr txBox="1"/>
          <p:nvPr>
            <p:ph idx="3" type="body"/>
          </p:nvPr>
        </p:nvSpPr>
        <p:spPr>
          <a:xfrm>
            <a:off x="663388" y="2070852"/>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800"/>
              <a:buNone/>
              <a:defRPr b="0" sz="18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27" name="Google Shape;427;p71"/>
          <p:cNvSpPr txBox="1"/>
          <p:nvPr>
            <p:ph idx="4" type="body"/>
          </p:nvPr>
        </p:nvSpPr>
        <p:spPr>
          <a:xfrm>
            <a:off x="5866504" y="2070852"/>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800"/>
              <a:buNone/>
              <a:defRPr b="0" sz="1800">
                <a:solidFill>
                  <a:schemeClr val="lt1"/>
                </a:solidFill>
              </a:defRPr>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428" name="Shape 428"/>
        <p:cNvGrpSpPr/>
        <p:nvPr/>
      </p:nvGrpSpPr>
      <p:grpSpPr>
        <a:xfrm>
          <a:off x="0" y="0"/>
          <a:ext cx="0" cy="0"/>
          <a:chOff x="0" y="0"/>
          <a:chExt cx="0" cy="0"/>
        </a:xfrm>
      </p:grpSpPr>
      <p:sp>
        <p:nvSpPr>
          <p:cNvPr id="429" name="Google Shape;429;p72"/>
          <p:cNvSpPr/>
          <p:nvPr/>
        </p:nvSpPr>
        <p:spPr>
          <a:xfrm>
            <a:off x="10947404"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30" name="Google Shape;430;p72"/>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31" name="Google Shape;431;p72"/>
          <p:cNvSpPr txBox="1"/>
          <p:nvPr/>
        </p:nvSpPr>
        <p:spPr>
          <a:xfrm>
            <a:off x="297583" y="228600"/>
            <a:ext cx="3480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a:p>
        </p:txBody>
      </p:sp>
      <p:sp>
        <p:nvSpPr>
          <p:cNvPr id="432" name="Google Shape;432;p7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3" name="Google Shape;433;p72"/>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434" name="Google Shape;434;p72"/>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sz="1800"/>
            </a:lvl1pPr>
            <a:lvl2pPr indent="-342900" lvl="1" marL="914400" rtl="0" algn="l">
              <a:lnSpc>
                <a:spcPct val="90000"/>
              </a:lnSpc>
              <a:spcBef>
                <a:spcPts val="500"/>
              </a:spcBef>
              <a:spcAft>
                <a:spcPts val="0"/>
              </a:spcAft>
              <a:buClr>
                <a:schemeClr val="dk1"/>
              </a:buClr>
              <a:buSzPts val="1800"/>
              <a:buChar char="•"/>
              <a:defRPr sz="1800"/>
            </a:lvl2pPr>
            <a:lvl3pPr indent="-342900" lvl="2" marL="1371600" rtl="0" algn="l">
              <a:lnSpc>
                <a:spcPct val="90000"/>
              </a:lnSpc>
              <a:spcBef>
                <a:spcPts val="500"/>
              </a:spcBef>
              <a:spcAft>
                <a:spcPts val="0"/>
              </a:spcAft>
              <a:buClr>
                <a:schemeClr val="dk1"/>
              </a:buClr>
              <a:buSzPts val="1800"/>
              <a:buChar char="•"/>
              <a:defRPr sz="1800"/>
            </a:lvl3pPr>
            <a:lvl4pPr indent="-342900" lvl="3" marL="1828800" rtl="0" algn="l">
              <a:lnSpc>
                <a:spcPct val="90000"/>
              </a:lnSpc>
              <a:spcBef>
                <a:spcPts val="500"/>
              </a:spcBef>
              <a:spcAft>
                <a:spcPts val="0"/>
              </a:spcAft>
              <a:buClr>
                <a:schemeClr val="dk1"/>
              </a:buClr>
              <a:buSzPts val="1800"/>
              <a:buChar char="•"/>
              <a:defRPr sz="1800"/>
            </a:lvl4pPr>
            <a:lvl5pPr indent="-342900" lvl="4" marL="2286000" rtl="0" algn="l">
              <a:lnSpc>
                <a:spcPct val="90000"/>
              </a:lnSpc>
              <a:spcBef>
                <a:spcPts val="500"/>
              </a:spcBef>
              <a:spcAft>
                <a:spcPts val="0"/>
              </a:spcAft>
              <a:buClr>
                <a:schemeClr val="dk1"/>
              </a:buClr>
              <a:buSzPts val="1800"/>
              <a:buChar char="•"/>
              <a:defRPr sz="1800"/>
            </a:lvl5pPr>
            <a:lvl6pPr indent="-342900" lvl="5" marL="2743200" rtl="0" algn="l">
              <a:lnSpc>
                <a:spcPct val="90000"/>
              </a:lnSpc>
              <a:spcBef>
                <a:spcPts val="500"/>
              </a:spcBef>
              <a:spcAft>
                <a:spcPts val="0"/>
              </a:spcAft>
              <a:buClr>
                <a:schemeClr val="dk1"/>
              </a:buClr>
              <a:buSzPts val="1800"/>
              <a:buChar char="•"/>
              <a:defRPr sz="1800"/>
            </a:lvl6pPr>
            <a:lvl7pPr indent="-342900" lvl="6" marL="3200400" rtl="0" algn="l">
              <a:lnSpc>
                <a:spcPct val="90000"/>
              </a:lnSpc>
              <a:spcBef>
                <a:spcPts val="500"/>
              </a:spcBef>
              <a:spcAft>
                <a:spcPts val="0"/>
              </a:spcAft>
              <a:buClr>
                <a:schemeClr val="dk1"/>
              </a:buClr>
              <a:buSzPts val="1800"/>
              <a:buChar char="•"/>
              <a:defRPr sz="1800"/>
            </a:lvl7pPr>
            <a:lvl8pPr indent="-342900" lvl="7" marL="3657600" rtl="0" algn="l">
              <a:lnSpc>
                <a:spcPct val="90000"/>
              </a:lnSpc>
              <a:spcBef>
                <a:spcPts val="500"/>
              </a:spcBef>
              <a:spcAft>
                <a:spcPts val="0"/>
              </a:spcAft>
              <a:buClr>
                <a:schemeClr val="dk1"/>
              </a:buClr>
              <a:buSzPts val="1800"/>
              <a:buChar char="•"/>
              <a:defRPr sz="1800"/>
            </a:lvl8pPr>
            <a:lvl9pPr indent="-342900" lvl="8" marL="4114800" rtl="0" algn="l">
              <a:lnSpc>
                <a:spcPct val="90000"/>
              </a:lnSpc>
              <a:spcBef>
                <a:spcPts val="500"/>
              </a:spcBef>
              <a:spcAft>
                <a:spcPts val="0"/>
              </a:spcAft>
              <a:buClr>
                <a:schemeClr val="dk1"/>
              </a:buClr>
              <a:buSzPts val="1800"/>
              <a:buChar char="•"/>
              <a:defRPr sz="1800"/>
            </a:lvl9pPr>
          </a:lstStyle>
          <a:p/>
        </p:txBody>
      </p:sp>
      <p:sp>
        <p:nvSpPr>
          <p:cNvPr id="435" name="Google Shape;435;p72"/>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36" name="Google Shape;436;p72"/>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37" name="Google Shape;437;p72"/>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400">
                <a:solidFill>
                  <a:srgbClr val="FFFFFF"/>
                </a:solidFill>
                <a:latin typeface="Rockwell"/>
                <a:ea typeface="Rockwell"/>
                <a:cs typeface="Rockwell"/>
                <a:sym typeface="Rockwell"/>
              </a:defRPr>
            </a:lvl1pPr>
            <a:lvl2pPr indent="0" lvl="1" marL="0" marR="0" rtl="0" algn="r">
              <a:spcBef>
                <a:spcPts val="0"/>
              </a:spcBef>
              <a:buNone/>
              <a:defRPr sz="1400">
                <a:solidFill>
                  <a:srgbClr val="FFFFFF"/>
                </a:solidFill>
                <a:latin typeface="Rockwell"/>
                <a:ea typeface="Rockwell"/>
                <a:cs typeface="Rockwell"/>
                <a:sym typeface="Rockwell"/>
              </a:defRPr>
            </a:lvl2pPr>
            <a:lvl3pPr indent="0" lvl="2" marL="0" marR="0" rtl="0" algn="r">
              <a:spcBef>
                <a:spcPts val="0"/>
              </a:spcBef>
              <a:buNone/>
              <a:defRPr sz="1400">
                <a:solidFill>
                  <a:srgbClr val="FFFFFF"/>
                </a:solidFill>
                <a:latin typeface="Rockwell"/>
                <a:ea typeface="Rockwell"/>
                <a:cs typeface="Rockwell"/>
                <a:sym typeface="Rockwell"/>
              </a:defRPr>
            </a:lvl3pPr>
            <a:lvl4pPr indent="0" lvl="3" marL="0" marR="0" rtl="0" algn="r">
              <a:spcBef>
                <a:spcPts val="0"/>
              </a:spcBef>
              <a:buNone/>
              <a:defRPr sz="1400">
                <a:solidFill>
                  <a:srgbClr val="FFFFFF"/>
                </a:solidFill>
                <a:latin typeface="Rockwell"/>
                <a:ea typeface="Rockwell"/>
                <a:cs typeface="Rockwell"/>
                <a:sym typeface="Rockwell"/>
              </a:defRPr>
            </a:lvl4pPr>
            <a:lvl5pPr indent="0" lvl="4" marL="0" marR="0" rtl="0" algn="r">
              <a:spcBef>
                <a:spcPts val="0"/>
              </a:spcBef>
              <a:buNone/>
              <a:defRPr sz="1400">
                <a:solidFill>
                  <a:srgbClr val="FFFFFF"/>
                </a:solidFill>
                <a:latin typeface="Rockwell"/>
                <a:ea typeface="Rockwell"/>
                <a:cs typeface="Rockwell"/>
                <a:sym typeface="Rockwell"/>
              </a:defRPr>
            </a:lvl5pPr>
            <a:lvl6pPr indent="0" lvl="5" marL="0" marR="0" rtl="0" algn="r">
              <a:spcBef>
                <a:spcPts val="0"/>
              </a:spcBef>
              <a:buNone/>
              <a:defRPr sz="1400">
                <a:solidFill>
                  <a:srgbClr val="FFFFFF"/>
                </a:solidFill>
                <a:latin typeface="Rockwell"/>
                <a:ea typeface="Rockwell"/>
                <a:cs typeface="Rockwell"/>
                <a:sym typeface="Rockwell"/>
              </a:defRPr>
            </a:lvl6pPr>
            <a:lvl7pPr indent="0" lvl="6" marL="0" marR="0" rtl="0" algn="r">
              <a:spcBef>
                <a:spcPts val="0"/>
              </a:spcBef>
              <a:buNone/>
              <a:defRPr sz="1400">
                <a:solidFill>
                  <a:srgbClr val="FFFFFF"/>
                </a:solidFill>
                <a:latin typeface="Rockwell"/>
                <a:ea typeface="Rockwell"/>
                <a:cs typeface="Rockwell"/>
                <a:sym typeface="Rockwell"/>
              </a:defRPr>
            </a:lvl7pPr>
            <a:lvl8pPr indent="0" lvl="7" marL="0" marR="0" rtl="0" algn="r">
              <a:spcBef>
                <a:spcPts val="0"/>
              </a:spcBef>
              <a:buNone/>
              <a:defRPr sz="1400">
                <a:solidFill>
                  <a:srgbClr val="FFFFFF"/>
                </a:solidFill>
                <a:latin typeface="Rockwell"/>
                <a:ea typeface="Rockwell"/>
                <a:cs typeface="Rockwell"/>
                <a:sym typeface="Rockwell"/>
              </a:defRPr>
            </a:lvl8pPr>
            <a:lvl9pPr indent="0" lvl="8" marL="0" marR="0" rtl="0" algn="r">
              <a:spcBef>
                <a:spcPts val="0"/>
              </a:spcBef>
              <a:buNone/>
              <a:defRPr sz="1400">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5" name="Shape 45"/>
        <p:cNvGrpSpPr/>
        <p:nvPr/>
      </p:nvGrpSpPr>
      <p:grpSpPr>
        <a:xfrm>
          <a:off x="0" y="0"/>
          <a:ext cx="0" cy="0"/>
          <a:chOff x="0" y="0"/>
          <a:chExt cx="0" cy="0"/>
        </a:xfrm>
      </p:grpSpPr>
      <p:sp>
        <p:nvSpPr>
          <p:cNvPr id="46" name="Google Shape;46;p8"/>
          <p:cNvSpPr/>
          <p:nvPr>
            <p:ph idx="2" type="pic"/>
          </p:nvPr>
        </p:nvSpPr>
        <p:spPr>
          <a:xfrm>
            <a:off x="707441" y="987431"/>
            <a:ext cx="6172200" cy="4873625"/>
          </a:xfrm>
          <a:prstGeom prst="rect">
            <a:avLst/>
          </a:prstGeom>
          <a:noFill/>
          <a:ln>
            <a:noFill/>
          </a:ln>
        </p:spPr>
      </p:sp>
      <p:sp>
        <p:nvSpPr>
          <p:cNvPr id="47" name="Google Shape;47;p8"/>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8" name="Google Shape;48;p8"/>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49" name="Google Shape;49;p8"/>
          <p:cNvCxnSpPr/>
          <p:nvPr/>
        </p:nvCxnSpPr>
        <p:spPr>
          <a:xfrm>
            <a:off x="604957" y="605930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438" name="Shape 438"/>
        <p:cNvGrpSpPr/>
        <p:nvPr/>
      </p:nvGrpSpPr>
      <p:grpSpPr>
        <a:xfrm>
          <a:off x="0" y="0"/>
          <a:ext cx="0" cy="0"/>
          <a:chOff x="0" y="0"/>
          <a:chExt cx="0" cy="0"/>
        </a:xfrm>
      </p:grpSpPr>
      <p:sp>
        <p:nvSpPr>
          <p:cNvPr id="439" name="Google Shape;439;p73"/>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rtl="0" algn="l">
              <a:lnSpc>
                <a:spcPct val="90000"/>
              </a:lnSpc>
              <a:spcBef>
                <a:spcPts val="0"/>
              </a:spcBef>
              <a:spcAft>
                <a:spcPts val="0"/>
              </a:spcAft>
              <a:buClr>
                <a:schemeClr val="dk1"/>
              </a:buClr>
              <a:buSzPts val="2400"/>
              <a:buFont typeface="Rockwell"/>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0" name="Google Shape;440;p73"/>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rtl="0" algn="l">
              <a:lnSpc>
                <a:spcPct val="90000"/>
              </a:lnSpc>
              <a:spcBef>
                <a:spcPts val="0"/>
              </a:spcBef>
              <a:spcAft>
                <a:spcPts val="0"/>
              </a:spcAft>
              <a:buClr>
                <a:schemeClr val="dk1"/>
              </a:buClr>
              <a:buSzPts val="1200"/>
              <a:buChar char="●"/>
              <a:defRPr sz="1200"/>
            </a:lvl1pPr>
            <a:lvl2pPr indent="-304800" lvl="1" marL="914400" rtl="0" algn="l">
              <a:lnSpc>
                <a:spcPct val="90000"/>
              </a:lnSpc>
              <a:spcBef>
                <a:spcPts val="1600"/>
              </a:spcBef>
              <a:spcAft>
                <a:spcPts val="0"/>
              </a:spcAft>
              <a:buClr>
                <a:schemeClr val="dk1"/>
              </a:buClr>
              <a:buSzPts val="1200"/>
              <a:buChar char="○"/>
              <a:defRPr sz="1200"/>
            </a:lvl2pPr>
            <a:lvl3pPr indent="-304800" lvl="2" marL="1371600" rtl="0" algn="l">
              <a:lnSpc>
                <a:spcPct val="90000"/>
              </a:lnSpc>
              <a:spcBef>
                <a:spcPts val="1600"/>
              </a:spcBef>
              <a:spcAft>
                <a:spcPts val="0"/>
              </a:spcAft>
              <a:buClr>
                <a:schemeClr val="dk1"/>
              </a:buClr>
              <a:buSzPts val="1200"/>
              <a:buChar char="■"/>
              <a:defRPr sz="1200"/>
            </a:lvl3pPr>
            <a:lvl4pPr indent="-304800" lvl="3" marL="1828800" rtl="0" algn="l">
              <a:lnSpc>
                <a:spcPct val="90000"/>
              </a:lnSpc>
              <a:spcBef>
                <a:spcPts val="1600"/>
              </a:spcBef>
              <a:spcAft>
                <a:spcPts val="0"/>
              </a:spcAft>
              <a:buClr>
                <a:schemeClr val="dk1"/>
              </a:buClr>
              <a:buSzPts val="1200"/>
              <a:buChar char="●"/>
              <a:defRPr sz="1200"/>
            </a:lvl4pPr>
            <a:lvl5pPr indent="-304800" lvl="4" marL="2286000" rtl="0" algn="l">
              <a:lnSpc>
                <a:spcPct val="90000"/>
              </a:lnSpc>
              <a:spcBef>
                <a:spcPts val="1600"/>
              </a:spcBef>
              <a:spcAft>
                <a:spcPts val="0"/>
              </a:spcAft>
              <a:buClr>
                <a:schemeClr val="dk1"/>
              </a:buClr>
              <a:buSzPts val="1200"/>
              <a:buChar char="○"/>
              <a:defRPr sz="1200"/>
            </a:lvl5pPr>
            <a:lvl6pPr indent="-304800" lvl="5" marL="2743200" rtl="0" algn="l">
              <a:lnSpc>
                <a:spcPct val="90000"/>
              </a:lnSpc>
              <a:spcBef>
                <a:spcPts val="1600"/>
              </a:spcBef>
              <a:spcAft>
                <a:spcPts val="0"/>
              </a:spcAft>
              <a:buClr>
                <a:schemeClr val="dk1"/>
              </a:buClr>
              <a:buSzPts val="1200"/>
              <a:buChar char="■"/>
              <a:defRPr sz="1200"/>
            </a:lvl6pPr>
            <a:lvl7pPr indent="-304800" lvl="6" marL="3200400" rtl="0" algn="l">
              <a:lnSpc>
                <a:spcPct val="90000"/>
              </a:lnSpc>
              <a:spcBef>
                <a:spcPts val="1600"/>
              </a:spcBef>
              <a:spcAft>
                <a:spcPts val="0"/>
              </a:spcAft>
              <a:buClr>
                <a:schemeClr val="dk1"/>
              </a:buClr>
              <a:buSzPts val="1200"/>
              <a:buChar char="●"/>
              <a:defRPr sz="1200"/>
            </a:lvl7pPr>
            <a:lvl8pPr indent="-304800" lvl="7" marL="3657600" rtl="0" algn="l">
              <a:lnSpc>
                <a:spcPct val="90000"/>
              </a:lnSpc>
              <a:spcBef>
                <a:spcPts val="1600"/>
              </a:spcBef>
              <a:spcAft>
                <a:spcPts val="0"/>
              </a:spcAft>
              <a:buClr>
                <a:schemeClr val="dk1"/>
              </a:buClr>
              <a:buSzPts val="1200"/>
              <a:buChar char="○"/>
              <a:defRPr sz="1200"/>
            </a:lvl8pPr>
            <a:lvl9pPr indent="-304800" lvl="8" marL="4114800" rtl="0" algn="l">
              <a:lnSpc>
                <a:spcPct val="90000"/>
              </a:lnSpc>
              <a:spcBef>
                <a:spcPts val="1600"/>
              </a:spcBef>
              <a:spcAft>
                <a:spcPts val="1600"/>
              </a:spcAft>
              <a:buClr>
                <a:schemeClr val="dk1"/>
              </a:buClr>
              <a:buSzPts val="1200"/>
              <a:buChar char="■"/>
              <a:defRPr sz="1200"/>
            </a:lvl9pPr>
          </a:lstStyle>
          <a:p/>
        </p:txBody>
      </p:sp>
      <p:sp>
        <p:nvSpPr>
          <p:cNvPr id="441" name="Google Shape;441;p73"/>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400"/>
              <a:buFont typeface="Rockwell"/>
              <a:buNone/>
              <a:defRPr b="0" i="0" sz="140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442" name="Shape 442"/>
        <p:cNvGrpSpPr/>
        <p:nvPr/>
      </p:nvGrpSpPr>
      <p:grpSpPr>
        <a:xfrm>
          <a:off x="0" y="0"/>
          <a:ext cx="0" cy="0"/>
          <a:chOff x="0" y="0"/>
          <a:chExt cx="0" cy="0"/>
        </a:xfrm>
      </p:grpSpPr>
      <p:sp>
        <p:nvSpPr>
          <p:cNvPr id="443" name="Google Shape;443;p74"/>
          <p:cNvSpPr/>
          <p:nvPr/>
        </p:nvSpPr>
        <p:spPr>
          <a:xfrm>
            <a:off x="10947401"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44" name="Google Shape;444;p74"/>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445" name="Google Shape;445;p74"/>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Autofit/>
          </a:bodyPr>
          <a:lstStyle>
            <a:lvl1pPr indent="-323850" lvl="0" marL="457200" marR="0" rtl="0" algn="l">
              <a:lnSpc>
                <a:spcPct val="100000"/>
              </a:lnSpc>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14325" lvl="5" marL="27432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6pPr>
            <a:lvl7pPr indent="-314325" lvl="6" marL="32004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7pPr>
            <a:lvl8pPr indent="-314325" lvl="7" marL="3657600" marR="0" rtl="0" algn="l">
              <a:lnSpc>
                <a:spcPct val="100000"/>
              </a:lnSpc>
              <a:spcBef>
                <a:spcPts val="36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8pPr>
            <a:lvl9pPr indent="-314325" lvl="8" marL="4114800" marR="0" rtl="0" algn="l">
              <a:lnSpc>
                <a:spcPct val="100000"/>
              </a:lnSpc>
              <a:spcBef>
                <a:spcPts val="36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9pPr>
          </a:lstStyle>
          <a:p/>
        </p:txBody>
      </p:sp>
      <p:sp>
        <p:nvSpPr>
          <p:cNvPr id="446" name="Google Shape;446;p74"/>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447" name="Google Shape;447;p74"/>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448" name="Google Shape;448;p74"/>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49" name="Google Shape;449;p74"/>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50" name="Google Shape;450;p74"/>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1_Comparison">
    <p:spTree>
      <p:nvGrpSpPr>
        <p:cNvPr id="451" name="Shape 451"/>
        <p:cNvGrpSpPr/>
        <p:nvPr/>
      </p:nvGrpSpPr>
      <p:grpSpPr>
        <a:xfrm>
          <a:off x="0" y="0"/>
          <a:ext cx="0" cy="0"/>
          <a:chOff x="0" y="0"/>
          <a:chExt cx="0" cy="0"/>
        </a:xfrm>
      </p:grpSpPr>
      <p:sp>
        <p:nvSpPr>
          <p:cNvPr id="452" name="Google Shape;452;p75"/>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Rockwell"/>
              <a:buNone/>
            </a:pPr>
            <a:r>
              <a:t/>
            </a:r>
            <a:endParaRPr b="0" i="0" sz="1800" u="none" cap="none" strike="noStrike">
              <a:solidFill>
                <a:srgbClr val="FFFFFF"/>
              </a:solidFill>
              <a:latin typeface="Rockwell"/>
              <a:ea typeface="Rockwell"/>
              <a:cs typeface="Rockwell"/>
              <a:sym typeface="Rockwell"/>
            </a:endParaRPr>
          </a:p>
        </p:txBody>
      </p:sp>
      <p:sp>
        <p:nvSpPr>
          <p:cNvPr id="453" name="Google Shape;453;p75"/>
          <p:cNvSpPr txBox="1"/>
          <p:nvPr/>
        </p:nvSpPr>
        <p:spPr>
          <a:xfrm>
            <a:off x="297581"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3600" u="none" cap="none" strike="noStrike">
                <a:solidFill>
                  <a:srgbClr val="9FC3E3"/>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454" name="Google Shape;454;p75"/>
          <p:cNvSpPr txBox="1"/>
          <p:nvPr>
            <p:ph type="title"/>
          </p:nvPr>
        </p:nvSpPr>
        <p:spPr>
          <a:xfrm>
            <a:off x="664633" y="484094"/>
            <a:ext cx="10075200" cy="1116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455" name="Google Shape;455;p75"/>
          <p:cNvSpPr txBox="1"/>
          <p:nvPr>
            <p:ph idx="1" type="body"/>
          </p:nvPr>
        </p:nvSpPr>
        <p:spPr>
          <a:xfrm>
            <a:off x="663388"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456" name="Google Shape;456;p75"/>
          <p:cNvSpPr txBox="1"/>
          <p:nvPr>
            <p:ph idx="2" type="body"/>
          </p:nvPr>
        </p:nvSpPr>
        <p:spPr>
          <a:xfrm>
            <a:off x="5866504" y="2447366"/>
            <a:ext cx="4876800" cy="3678900"/>
          </a:xfrm>
          <a:prstGeom prst="rect">
            <a:avLst/>
          </a:prstGeom>
          <a:noFill/>
          <a:ln>
            <a:noFill/>
          </a:ln>
        </p:spPr>
        <p:txBody>
          <a:bodyPr anchorCtr="0" anchor="t" bIns="45700" lIns="91425" spcFirstLastPara="1" rIns="91425" wrap="square" tIns="45700">
            <a:noAutofit/>
          </a:bodyPr>
          <a:lstStyle>
            <a:lvl1pPr indent="-314325" lvl="0" marL="457200" marR="0" rtl="0" algn="l">
              <a:lnSpc>
                <a:spcPct val="100000"/>
              </a:lnSpc>
              <a:spcBef>
                <a:spcPts val="20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1pPr>
            <a:lvl2pPr indent="-314325" lvl="1" marL="9144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lnSpc>
                <a:spcPct val="100000"/>
              </a:lnSpc>
              <a:spcBef>
                <a:spcPts val="600"/>
              </a:spcBef>
              <a:spcAft>
                <a:spcPts val="0"/>
              </a:spcAft>
              <a:buClr>
                <a:srgbClr val="9FC3E3"/>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lnSpc>
                <a:spcPct val="100000"/>
              </a:lnSpc>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04800" lvl="5" marL="27432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6pPr>
            <a:lvl7pPr indent="-304800" lvl="6" marL="32004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7pPr>
            <a:lvl8pPr indent="-304800" lvl="7" marL="3657600" marR="0" rtl="0" algn="l">
              <a:lnSpc>
                <a:spcPct val="100000"/>
              </a:lnSpc>
              <a:spcBef>
                <a:spcPts val="320"/>
              </a:spcBef>
              <a:spcAft>
                <a:spcPts val="0"/>
              </a:spcAft>
              <a:buClr>
                <a:srgbClr val="9FC3E3"/>
              </a:buClr>
              <a:buSzPts val="1200"/>
              <a:buFont typeface="Noto Sans Symbols"/>
              <a:buChar char="■"/>
              <a:defRPr b="0" i="0" sz="1600" u="none" cap="none" strike="noStrike">
                <a:solidFill>
                  <a:srgbClr val="595959"/>
                </a:solidFill>
                <a:latin typeface="Rockwell"/>
                <a:ea typeface="Rockwell"/>
                <a:cs typeface="Rockwell"/>
                <a:sym typeface="Rockwell"/>
              </a:defRPr>
            </a:lvl8pPr>
            <a:lvl9pPr indent="-304800" lvl="8" marL="4114800" marR="0" rtl="0" algn="l">
              <a:lnSpc>
                <a:spcPct val="100000"/>
              </a:lnSpc>
              <a:spcBef>
                <a:spcPts val="320"/>
              </a:spcBef>
              <a:spcAft>
                <a:spcPts val="0"/>
              </a:spcAft>
              <a:buClr>
                <a:schemeClr val="accent1"/>
              </a:buClr>
              <a:buSzPts val="1200"/>
              <a:buFont typeface="Noto Sans Symbols"/>
              <a:buChar char="■"/>
              <a:defRPr b="0" i="0" sz="1600" u="none" cap="none" strike="noStrike">
                <a:solidFill>
                  <a:srgbClr val="595959"/>
                </a:solidFill>
                <a:latin typeface="Rockwell"/>
                <a:ea typeface="Rockwell"/>
                <a:cs typeface="Rockwell"/>
                <a:sym typeface="Rockwell"/>
              </a:defRPr>
            </a:lvl9pPr>
          </a:lstStyle>
          <a:p/>
        </p:txBody>
      </p:sp>
      <p:sp>
        <p:nvSpPr>
          <p:cNvPr id="457" name="Google Shape;457;p75"/>
          <p:cNvSpPr txBox="1"/>
          <p:nvPr>
            <p:ph idx="10" type="dt"/>
          </p:nvPr>
        </p:nvSpPr>
        <p:spPr>
          <a:xfrm>
            <a:off x="9060329" y="6423586"/>
            <a:ext cx="28449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458" name="Google Shape;458;p75"/>
          <p:cNvSpPr txBox="1"/>
          <p:nvPr>
            <p:ph idx="11" type="ftr"/>
          </p:nvPr>
        </p:nvSpPr>
        <p:spPr>
          <a:xfrm>
            <a:off x="268941" y="6423586"/>
            <a:ext cx="8163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95959"/>
              </a:buClr>
              <a:buSzPts val="1400"/>
              <a:buFont typeface="Rockwell"/>
              <a:buNone/>
              <a:defRPr sz="1100">
                <a:solidFill>
                  <a:srgbClr val="595959"/>
                </a:solidFill>
                <a:latin typeface="Rockwell"/>
                <a:ea typeface="Rockwell"/>
                <a:cs typeface="Rockwell"/>
                <a:sym typeface="Rockwell"/>
              </a:defRPr>
            </a:lvl1pPr>
            <a:lvl2pPr lvl="1"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chemeClr val="dk1"/>
              </a:buClr>
              <a:buSzPts val="1400"/>
              <a:buFont typeface="Rockwell"/>
              <a:buNone/>
              <a:defRPr b="0" i="0" sz="1800" u="none" cap="none" strike="noStrike">
                <a:solidFill>
                  <a:schemeClr val="dk1"/>
                </a:solidFill>
                <a:latin typeface="Rockwell"/>
                <a:ea typeface="Rockwell"/>
                <a:cs typeface="Rockwell"/>
                <a:sym typeface="Rockwell"/>
              </a:defRPr>
            </a:lvl9pPr>
          </a:lstStyle>
          <a:p/>
        </p:txBody>
      </p:sp>
      <p:sp>
        <p:nvSpPr>
          <p:cNvPr id="459" name="Google Shape;459;p75"/>
          <p:cNvSpPr txBox="1"/>
          <p:nvPr>
            <p:ph idx="12" type="sldNum"/>
          </p:nvPr>
        </p:nvSpPr>
        <p:spPr>
          <a:xfrm>
            <a:off x="11074400" y="242235"/>
            <a:ext cx="738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lt1"/>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460" name="Google Shape;460;p75"/>
          <p:cNvSpPr txBox="1"/>
          <p:nvPr>
            <p:ph idx="3" type="body"/>
          </p:nvPr>
        </p:nvSpPr>
        <p:spPr>
          <a:xfrm>
            <a:off x="663388" y="2070848"/>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
        <p:nvSpPr>
          <p:cNvPr id="461" name="Google Shape;461;p75"/>
          <p:cNvSpPr txBox="1"/>
          <p:nvPr>
            <p:ph idx="4" type="body"/>
          </p:nvPr>
        </p:nvSpPr>
        <p:spPr>
          <a:xfrm>
            <a:off x="5866504" y="2070848"/>
            <a:ext cx="4876800" cy="322800"/>
          </a:xfrm>
          <a:prstGeom prst="rect">
            <a:avLst/>
          </a:prstGeom>
          <a:solidFill>
            <a:srgbClr val="B1BBCB"/>
          </a:solidFill>
          <a:ln>
            <a:noFill/>
          </a:ln>
        </p:spPr>
        <p:txBody>
          <a:bodyPr anchorCtr="0" anchor="ctr" bIns="0" lIns="91425" spcFirstLastPara="1" rIns="91425" wrap="square" tIns="0">
            <a:noAutofit/>
          </a:bodyPr>
          <a:lstStyle>
            <a:lvl1pPr indent="-228600" lvl="0" marL="457200" marR="0" rtl="0" algn="ctr">
              <a:lnSpc>
                <a:spcPct val="100000"/>
              </a:lnSpc>
              <a:spcBef>
                <a:spcPts val="0"/>
              </a:spcBef>
              <a:spcAft>
                <a:spcPts val="0"/>
              </a:spcAft>
              <a:buClr>
                <a:schemeClr val="accent1"/>
              </a:buClr>
              <a:buSzPts val="1350"/>
              <a:buFont typeface="Noto Sans Symbols"/>
              <a:buNone/>
              <a:defRPr b="0" i="0" sz="1800" u="none" cap="none" strike="noStrike">
                <a:solidFill>
                  <a:schemeClr val="lt1"/>
                </a:solidFill>
                <a:latin typeface="Rockwell"/>
                <a:ea typeface="Rockwell"/>
                <a:cs typeface="Rockwell"/>
                <a:sym typeface="Rockwell"/>
              </a:defRPr>
            </a:lvl1pPr>
            <a:lvl2pPr indent="-228600" lvl="1" marL="914400" marR="0" rtl="0" algn="l">
              <a:lnSpc>
                <a:spcPct val="100000"/>
              </a:lnSpc>
              <a:spcBef>
                <a:spcPts val="600"/>
              </a:spcBef>
              <a:spcAft>
                <a:spcPts val="0"/>
              </a:spcAft>
              <a:buClr>
                <a:srgbClr val="9FC3E3"/>
              </a:buClr>
              <a:buSzPts val="1500"/>
              <a:buFont typeface="Noto Sans Symbols"/>
              <a:buNone/>
              <a:defRPr b="1" i="0" sz="2000" u="none" cap="none" strike="noStrike">
                <a:solidFill>
                  <a:srgbClr val="595959"/>
                </a:solidFill>
                <a:latin typeface="Rockwell"/>
                <a:ea typeface="Rockwell"/>
                <a:cs typeface="Rockwell"/>
                <a:sym typeface="Rockwell"/>
              </a:defRPr>
            </a:lvl2pPr>
            <a:lvl3pPr indent="-228600" lvl="2" marL="1371600" marR="0" rtl="0" algn="l">
              <a:lnSpc>
                <a:spcPct val="100000"/>
              </a:lnSpc>
              <a:spcBef>
                <a:spcPts val="600"/>
              </a:spcBef>
              <a:spcAft>
                <a:spcPts val="0"/>
              </a:spcAft>
              <a:buClr>
                <a:schemeClr val="accent1"/>
              </a:buClr>
              <a:buSzPts val="1350"/>
              <a:buFont typeface="Noto Sans Symbols"/>
              <a:buNone/>
              <a:defRPr b="1" i="0" sz="1800" u="none" cap="none" strike="noStrike">
                <a:solidFill>
                  <a:srgbClr val="595959"/>
                </a:solidFill>
                <a:latin typeface="Rockwell"/>
                <a:ea typeface="Rockwell"/>
                <a:cs typeface="Rockwell"/>
                <a:sym typeface="Rockwell"/>
              </a:defRPr>
            </a:lvl3pPr>
            <a:lvl4pPr indent="-228600" lvl="3" marL="1828800" marR="0" rtl="0" algn="l">
              <a:lnSpc>
                <a:spcPct val="100000"/>
              </a:lnSpc>
              <a:spcBef>
                <a:spcPts val="60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4pPr>
            <a:lvl5pPr indent="-228600" lvl="4" marL="2286000" marR="0" rtl="0" algn="l">
              <a:lnSpc>
                <a:spcPct val="100000"/>
              </a:lnSpc>
              <a:spcBef>
                <a:spcPts val="60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5pPr>
            <a:lvl6pPr indent="-228600" lvl="5" marL="27432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6pPr>
            <a:lvl7pPr indent="-228600" lvl="6" marL="32004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7pPr>
            <a:lvl8pPr indent="-228600" lvl="7" marL="3657600" marR="0" rtl="0" algn="l">
              <a:lnSpc>
                <a:spcPct val="100000"/>
              </a:lnSpc>
              <a:spcBef>
                <a:spcPts val="320"/>
              </a:spcBef>
              <a:spcAft>
                <a:spcPts val="0"/>
              </a:spcAft>
              <a:buClr>
                <a:srgbClr val="9FC3E3"/>
              </a:buClr>
              <a:buSzPts val="1200"/>
              <a:buFont typeface="Noto Sans Symbols"/>
              <a:buNone/>
              <a:defRPr b="1" i="0" sz="1600" u="none" cap="none" strike="noStrike">
                <a:solidFill>
                  <a:srgbClr val="595959"/>
                </a:solidFill>
                <a:latin typeface="Rockwell"/>
                <a:ea typeface="Rockwell"/>
                <a:cs typeface="Rockwell"/>
                <a:sym typeface="Rockwell"/>
              </a:defRPr>
            </a:lvl8pPr>
            <a:lvl9pPr indent="-228600" lvl="8" marL="4114800" marR="0" rtl="0" algn="l">
              <a:lnSpc>
                <a:spcPct val="100000"/>
              </a:lnSpc>
              <a:spcBef>
                <a:spcPts val="320"/>
              </a:spcBef>
              <a:spcAft>
                <a:spcPts val="0"/>
              </a:spcAft>
              <a:buClr>
                <a:schemeClr val="accent1"/>
              </a:buClr>
              <a:buSzPts val="1200"/>
              <a:buFont typeface="Noto Sans Symbols"/>
              <a:buNone/>
              <a:defRPr b="1" i="0" sz="1600" u="none" cap="none" strike="noStrike">
                <a:solidFill>
                  <a:srgbClr val="595959"/>
                </a:solidFill>
                <a:latin typeface="Rockwell"/>
                <a:ea typeface="Rockwell"/>
                <a:cs typeface="Rockwell"/>
                <a:sym typeface="Rockwe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5" name="Shape 465"/>
        <p:cNvGrpSpPr/>
        <p:nvPr/>
      </p:nvGrpSpPr>
      <p:grpSpPr>
        <a:xfrm>
          <a:off x="0" y="0"/>
          <a:ext cx="0" cy="0"/>
          <a:chOff x="0" y="0"/>
          <a:chExt cx="0" cy="0"/>
        </a:xfrm>
      </p:grpSpPr>
      <p:sp>
        <p:nvSpPr>
          <p:cNvPr id="466" name="Google Shape;466;p77"/>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467" name="Google Shape;467;p77"/>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3750"/>
              <a:buFont typeface="Century Gothic"/>
              <a:buNone/>
              <a:defRPr b="1" sz="3750">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8" name="Google Shape;468;p77"/>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750"/>
              </a:spcBef>
              <a:spcAft>
                <a:spcPts val="0"/>
              </a:spcAft>
              <a:buClr>
                <a:schemeClr val="dk1"/>
              </a:buClr>
              <a:buSzPts val="2400"/>
              <a:buNone/>
              <a:defRPr sz="2400">
                <a:latin typeface="Century Gothic"/>
                <a:ea typeface="Century Gothic"/>
                <a:cs typeface="Century Gothic"/>
                <a:sym typeface="Century Gothic"/>
              </a:defRPr>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pic>
        <p:nvPicPr>
          <p:cNvPr id="469" name="Google Shape;469;p77"/>
          <p:cNvPicPr preferRelativeResize="0"/>
          <p:nvPr/>
        </p:nvPicPr>
        <p:blipFill rotWithShape="1">
          <a:blip r:embed="rId2">
            <a:alphaModFix/>
          </a:blip>
          <a:srcRect b="0" l="0" r="0" t="0"/>
          <a:stretch/>
        </p:blipFill>
        <p:spPr>
          <a:xfrm>
            <a:off x="768628" y="6017665"/>
            <a:ext cx="2875723" cy="515234"/>
          </a:xfrm>
          <a:prstGeom prst="rect">
            <a:avLst/>
          </a:prstGeom>
          <a:noFill/>
          <a:ln>
            <a:noFill/>
          </a:ln>
        </p:spPr>
      </p:pic>
      <p:sp>
        <p:nvSpPr>
          <p:cNvPr id="470" name="Google Shape;470;p77"/>
          <p:cNvSpPr txBox="1"/>
          <p:nvPr/>
        </p:nvSpPr>
        <p:spPr>
          <a:xfrm>
            <a:off x="8534403" y="6083055"/>
            <a:ext cx="2756400" cy="615600"/>
          </a:xfrm>
          <a:prstGeom prst="rect">
            <a:avLst/>
          </a:prstGeom>
          <a:noFill/>
          <a:ln>
            <a:noFill/>
          </a:ln>
        </p:spPr>
        <p:txBody>
          <a:bodyPr anchorCtr="0" anchor="t" bIns="34275" lIns="68575" spcFirstLastPara="1" rIns="68575" wrap="square" tIns="34275">
            <a:normAutofit/>
          </a:bodyPr>
          <a:lstStyle/>
          <a:p>
            <a:pPr indent="0" lvl="0" marL="0" marR="0" rtl="0" algn="r">
              <a:lnSpc>
                <a:spcPct val="90000"/>
              </a:lnSpc>
              <a:spcBef>
                <a:spcPts val="0"/>
              </a:spcBef>
              <a:spcAft>
                <a:spcPts val="0"/>
              </a:spcAft>
              <a:buClr>
                <a:srgbClr val="59C4C7"/>
              </a:buClr>
              <a:buSzPts val="1200"/>
              <a:buFont typeface="Arial"/>
              <a:buNone/>
            </a:pPr>
            <a:r>
              <a:rPr b="0" i="0" lang="en-US" sz="1200" u="none" cap="none" strike="noStrike">
                <a:solidFill>
                  <a:srgbClr val="59C4C7"/>
                </a:solidFill>
                <a:latin typeface="Century Gothic"/>
                <a:ea typeface="Century Gothic"/>
                <a:cs typeface="Century Gothic"/>
                <a:sym typeface="Century Gothic"/>
              </a:rPr>
              <a:t>rightquestion.org</a:t>
            </a:r>
            <a:endParaRPr b="0" i="0" sz="1200" u="none" cap="none" strike="noStrike">
              <a:solidFill>
                <a:srgbClr val="59C4C7"/>
              </a:solidFill>
              <a:latin typeface="Century Gothic"/>
              <a:ea typeface="Century Gothic"/>
              <a:cs typeface="Century Gothic"/>
              <a:sym typeface="Century Gothic"/>
            </a:endParaRPr>
          </a:p>
        </p:txBody>
      </p:sp>
      <p:cxnSp>
        <p:nvCxnSpPr>
          <p:cNvPr id="471" name="Google Shape;471;p77"/>
          <p:cNvCxnSpPr/>
          <p:nvPr/>
        </p:nvCxnSpPr>
        <p:spPr>
          <a:xfrm>
            <a:off x="768629"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w/ Footer" type="obj">
  <p:cSld name="OBJECT">
    <p:spTree>
      <p:nvGrpSpPr>
        <p:cNvPr id="472" name="Shape 472"/>
        <p:cNvGrpSpPr/>
        <p:nvPr/>
      </p:nvGrpSpPr>
      <p:grpSpPr>
        <a:xfrm>
          <a:off x="0" y="0"/>
          <a:ext cx="0" cy="0"/>
          <a:chOff x="0" y="0"/>
          <a:chExt cx="0" cy="0"/>
        </a:xfrm>
      </p:grpSpPr>
      <p:sp>
        <p:nvSpPr>
          <p:cNvPr id="473" name="Google Shape;473;p78"/>
          <p:cNvSpPr txBox="1"/>
          <p:nvPr>
            <p:ph type="title"/>
          </p:nvPr>
        </p:nvSpPr>
        <p:spPr>
          <a:xfrm>
            <a:off x="838200" y="92754"/>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3300"/>
              <a:buFont typeface="Century Gothic"/>
              <a:buNone/>
              <a:defRPr>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4" name="Google Shape;474;p7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Century Gothic"/>
                <a:ea typeface="Century Gothic"/>
                <a:cs typeface="Century Gothic"/>
                <a:sym typeface="Century Gothic"/>
              </a:defRPr>
            </a:lvl1pPr>
            <a:lvl2pPr indent="-342900" lvl="1" marL="914400" rtl="0" algn="l">
              <a:lnSpc>
                <a:spcPct val="90000"/>
              </a:lnSpc>
              <a:spcBef>
                <a:spcPts val="375"/>
              </a:spcBef>
              <a:spcAft>
                <a:spcPts val="0"/>
              </a:spcAft>
              <a:buClr>
                <a:schemeClr val="dk1"/>
              </a:buClr>
              <a:buSzPts val="1800"/>
              <a:buChar char="•"/>
              <a:defRPr>
                <a:latin typeface="Century Gothic"/>
                <a:ea typeface="Century Gothic"/>
                <a:cs typeface="Century Gothic"/>
                <a:sym typeface="Century Gothic"/>
              </a:defRPr>
            </a:lvl2pPr>
            <a:lvl3pPr indent="-323850" lvl="2" marL="1371600" rtl="0" algn="l">
              <a:lnSpc>
                <a:spcPct val="90000"/>
              </a:lnSpc>
              <a:spcBef>
                <a:spcPts val="375"/>
              </a:spcBef>
              <a:spcAft>
                <a:spcPts val="0"/>
              </a:spcAft>
              <a:buClr>
                <a:schemeClr val="dk1"/>
              </a:buClr>
              <a:buSzPts val="1500"/>
              <a:buChar char="•"/>
              <a:defRPr>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a:latin typeface="Century Gothic"/>
                <a:ea typeface="Century Gothic"/>
                <a:cs typeface="Century Gothic"/>
                <a:sym typeface="Century Gothic"/>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cxnSp>
        <p:nvCxnSpPr>
          <p:cNvPr id="475" name="Google Shape;475;p78"/>
          <p:cNvCxnSpPr/>
          <p:nvPr/>
        </p:nvCxnSpPr>
        <p:spPr>
          <a:xfrm>
            <a:off x="728523" y="1227818"/>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Photo w/ Text and Footer">
  <p:cSld name="3_Two Photo w/ Text and Footer">
    <p:spTree>
      <p:nvGrpSpPr>
        <p:cNvPr id="476" name="Shape 476"/>
        <p:cNvGrpSpPr/>
        <p:nvPr/>
      </p:nvGrpSpPr>
      <p:grpSpPr>
        <a:xfrm>
          <a:off x="0" y="0"/>
          <a:ext cx="0" cy="0"/>
          <a:chOff x="0" y="0"/>
          <a:chExt cx="0" cy="0"/>
        </a:xfrm>
      </p:grpSpPr>
      <p:sp>
        <p:nvSpPr>
          <p:cNvPr id="477" name="Google Shape;477;p79"/>
          <p:cNvSpPr txBox="1"/>
          <p:nvPr>
            <p:ph type="title"/>
          </p:nvPr>
        </p:nvSpPr>
        <p:spPr>
          <a:xfrm>
            <a:off x="838725" y="18329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3300"/>
              <a:buFont typeface="Century Gothic"/>
              <a:buNone/>
              <a:defRPr>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8" name="Google Shape;478;p79"/>
          <p:cNvSpPr/>
          <p:nvPr>
            <p:ph idx="2" type="pic"/>
          </p:nvPr>
        </p:nvSpPr>
        <p:spPr>
          <a:xfrm>
            <a:off x="838725" y="1828804"/>
            <a:ext cx="4808100" cy="2649300"/>
          </a:xfrm>
          <a:prstGeom prst="rect">
            <a:avLst/>
          </a:prstGeom>
          <a:noFill/>
          <a:ln>
            <a:noFill/>
          </a:ln>
        </p:spPr>
      </p:sp>
      <p:sp>
        <p:nvSpPr>
          <p:cNvPr id="479" name="Google Shape;479;p79"/>
          <p:cNvSpPr/>
          <p:nvPr>
            <p:ph idx="3" type="pic"/>
          </p:nvPr>
        </p:nvSpPr>
        <p:spPr>
          <a:xfrm>
            <a:off x="6385301" y="1828804"/>
            <a:ext cx="4968600" cy="2649300"/>
          </a:xfrm>
          <a:prstGeom prst="rect">
            <a:avLst/>
          </a:prstGeom>
          <a:noFill/>
          <a:ln>
            <a:noFill/>
          </a:ln>
        </p:spPr>
      </p:sp>
      <p:sp>
        <p:nvSpPr>
          <p:cNvPr id="480" name="Google Shape;480;p79"/>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750"/>
              </a:spcBef>
              <a:spcAft>
                <a:spcPts val="0"/>
              </a:spcAft>
              <a:buClr>
                <a:schemeClr val="dk1"/>
              </a:buClr>
              <a:buSzPts val="2100"/>
              <a:buFont typeface="Arial"/>
              <a:buNone/>
              <a:defRPr b="0" i="0">
                <a:latin typeface="Century Gothic"/>
                <a:ea typeface="Century Gothic"/>
                <a:cs typeface="Century Gothic"/>
                <a:sym typeface="Century Gothic"/>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cxnSp>
        <p:nvCxnSpPr>
          <p:cNvPr id="481" name="Google Shape;481;p79"/>
          <p:cNvCxnSpPr/>
          <p:nvPr/>
        </p:nvCxnSpPr>
        <p:spPr>
          <a:xfrm>
            <a:off x="838727" y="118890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p:cSld name="Picture above Caption">
    <p:spTree>
      <p:nvGrpSpPr>
        <p:cNvPr id="482" name="Shape 482"/>
        <p:cNvGrpSpPr/>
        <p:nvPr/>
      </p:nvGrpSpPr>
      <p:grpSpPr>
        <a:xfrm>
          <a:off x="0" y="0"/>
          <a:ext cx="0" cy="0"/>
          <a:chOff x="0" y="0"/>
          <a:chExt cx="0" cy="0"/>
        </a:xfrm>
      </p:grpSpPr>
      <p:sp>
        <p:nvSpPr>
          <p:cNvPr id="483" name="Google Shape;483;p80"/>
          <p:cNvSpPr txBox="1"/>
          <p:nvPr>
            <p:ph type="title"/>
          </p:nvPr>
        </p:nvSpPr>
        <p:spPr>
          <a:xfrm>
            <a:off x="675343" y="4424082"/>
            <a:ext cx="8254800" cy="833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1950"/>
              <a:buFont typeface="Century Gothic"/>
              <a:buNone/>
              <a:defRPr b="0" sz="1950">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84" name="Google Shape;484;p80"/>
          <p:cNvSpPr/>
          <p:nvPr>
            <p:ph idx="2" type="pic"/>
          </p:nvPr>
        </p:nvSpPr>
        <p:spPr>
          <a:xfrm>
            <a:off x="370545" y="228600"/>
            <a:ext cx="8504400" cy="4188000"/>
          </a:xfrm>
          <a:prstGeom prst="rect">
            <a:avLst/>
          </a:prstGeom>
          <a:noFill/>
          <a:ln>
            <a:noFill/>
          </a:ln>
        </p:spPr>
      </p:sp>
      <p:sp>
        <p:nvSpPr>
          <p:cNvPr id="485" name="Google Shape;485;p8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86" name="Google Shape;486;p8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487" name="Google Shape;487;p8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1pPr>
            <a:lvl2pPr indent="0" lvl="1"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2pPr>
            <a:lvl3pPr indent="0" lvl="2"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3pPr>
            <a:lvl4pPr indent="0" lvl="3"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4pPr>
            <a:lvl5pPr indent="0" lvl="4"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5pPr>
            <a:lvl6pPr indent="0" lvl="5"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6pPr>
            <a:lvl7pPr indent="0" lvl="6"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7pPr>
            <a:lvl8pPr indent="0" lvl="7"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8pPr>
            <a:lvl9pPr indent="0" lvl="8"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488" name="Google Shape;488;p80"/>
          <p:cNvSpPr/>
          <p:nvPr/>
        </p:nvSpPr>
        <p:spPr>
          <a:xfrm>
            <a:off x="9069917" y="228600"/>
            <a:ext cx="2743200" cy="2039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489" name="Google Shape;489;p80"/>
          <p:cNvSpPr/>
          <p:nvPr/>
        </p:nvSpPr>
        <p:spPr>
          <a:xfrm>
            <a:off x="9069917" y="2377440"/>
            <a:ext cx="2743200" cy="2039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490" name="Google Shape;490;p80"/>
          <p:cNvSpPr txBox="1"/>
          <p:nvPr/>
        </p:nvSpPr>
        <p:spPr>
          <a:xfrm>
            <a:off x="436285" y="4632794"/>
            <a:ext cx="2940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1800"/>
              <a:buFont typeface="Rockwell"/>
              <a:buNone/>
            </a:pPr>
            <a:r>
              <a:rPr b="1" i="0" lang="en-US" sz="1800" u="none" cap="none" strike="noStrike">
                <a:solidFill>
                  <a:srgbClr val="9FC3E3"/>
                </a:solidFill>
                <a:latin typeface="Rockwell"/>
                <a:ea typeface="Rockwell"/>
                <a:cs typeface="Rockwell"/>
                <a:sym typeface="Rockwell"/>
              </a:rPr>
              <a:t>+ </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491" name="Shape 491"/>
        <p:cNvGrpSpPr/>
        <p:nvPr/>
      </p:nvGrpSpPr>
      <p:grpSpPr>
        <a:xfrm>
          <a:off x="0" y="0"/>
          <a:ext cx="0" cy="0"/>
          <a:chOff x="0" y="0"/>
          <a:chExt cx="0" cy="0"/>
        </a:xfrm>
      </p:grpSpPr>
      <p:sp>
        <p:nvSpPr>
          <p:cNvPr id="492" name="Google Shape;492;p81"/>
          <p:cNvSpPr txBox="1"/>
          <p:nvPr>
            <p:ph type="title"/>
          </p:nvPr>
        </p:nvSpPr>
        <p:spPr>
          <a:xfrm>
            <a:off x="893039" y="40874"/>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3300"/>
              <a:buFont typeface="Century Gothic"/>
              <a:buNone/>
              <a:defRPr b="1">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493" name="Google Shape;493;p81"/>
          <p:cNvCxnSpPr/>
          <p:nvPr/>
        </p:nvCxnSpPr>
        <p:spPr>
          <a:xfrm>
            <a:off x="838202" y="1174484"/>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w/ Footer">
  <p:cSld name="3_Title and Content w/ Footer">
    <p:spTree>
      <p:nvGrpSpPr>
        <p:cNvPr id="494" name="Shape 494"/>
        <p:cNvGrpSpPr/>
        <p:nvPr/>
      </p:nvGrpSpPr>
      <p:grpSpPr>
        <a:xfrm>
          <a:off x="0" y="0"/>
          <a:ext cx="0" cy="0"/>
          <a:chOff x="0" y="0"/>
          <a:chExt cx="0" cy="0"/>
        </a:xfrm>
      </p:grpSpPr>
      <p:sp>
        <p:nvSpPr>
          <p:cNvPr id="495" name="Google Shape;495;p82"/>
          <p:cNvSpPr txBox="1"/>
          <p:nvPr>
            <p:ph type="title"/>
          </p:nvPr>
        </p:nvSpPr>
        <p:spPr>
          <a:xfrm>
            <a:off x="838200" y="92754"/>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2"/>
              </a:buClr>
              <a:buSzPts val="3300"/>
              <a:buFont typeface="Century Gothic"/>
              <a:buNone/>
              <a:defRPr>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96" name="Google Shape;496;p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Century Gothic"/>
                <a:ea typeface="Century Gothic"/>
                <a:cs typeface="Century Gothic"/>
                <a:sym typeface="Century Gothic"/>
              </a:defRPr>
            </a:lvl1pPr>
            <a:lvl2pPr indent="-342900" lvl="1" marL="914400" rtl="0" algn="l">
              <a:lnSpc>
                <a:spcPct val="90000"/>
              </a:lnSpc>
              <a:spcBef>
                <a:spcPts val="375"/>
              </a:spcBef>
              <a:spcAft>
                <a:spcPts val="0"/>
              </a:spcAft>
              <a:buClr>
                <a:schemeClr val="dk1"/>
              </a:buClr>
              <a:buSzPts val="1800"/>
              <a:buChar char="•"/>
              <a:defRPr>
                <a:latin typeface="Century Gothic"/>
                <a:ea typeface="Century Gothic"/>
                <a:cs typeface="Century Gothic"/>
                <a:sym typeface="Century Gothic"/>
              </a:defRPr>
            </a:lvl2pPr>
            <a:lvl3pPr indent="-323850" lvl="2" marL="1371600" rtl="0" algn="l">
              <a:lnSpc>
                <a:spcPct val="90000"/>
              </a:lnSpc>
              <a:spcBef>
                <a:spcPts val="375"/>
              </a:spcBef>
              <a:spcAft>
                <a:spcPts val="0"/>
              </a:spcAft>
              <a:buClr>
                <a:schemeClr val="dk1"/>
              </a:buClr>
              <a:buSzPts val="1500"/>
              <a:buChar char="•"/>
              <a:defRPr>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a:latin typeface="Century Gothic"/>
                <a:ea typeface="Century Gothic"/>
                <a:cs typeface="Century Gothic"/>
                <a:sym typeface="Century Gothic"/>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cxnSp>
        <p:nvCxnSpPr>
          <p:cNvPr id="497" name="Google Shape;497;p82"/>
          <p:cNvCxnSpPr/>
          <p:nvPr/>
        </p:nvCxnSpPr>
        <p:spPr>
          <a:xfrm>
            <a:off x="728522" y="1662320"/>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98" name="Shape 498"/>
        <p:cNvGrpSpPr/>
        <p:nvPr/>
      </p:nvGrpSpPr>
      <p:grpSpPr>
        <a:xfrm>
          <a:off x="0" y="0"/>
          <a:ext cx="0" cy="0"/>
          <a:chOff x="0" y="0"/>
          <a:chExt cx="0" cy="0"/>
        </a:xfrm>
      </p:grpSpPr>
      <p:sp>
        <p:nvSpPr>
          <p:cNvPr id="499" name="Google Shape;499;p83"/>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00" name="Google Shape;500;p8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3300"/>
              <a:buFont typeface="Century Gothic"/>
              <a:buNone/>
              <a:defRPr>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1" name="Google Shape;501;p8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Century Gothic"/>
                <a:ea typeface="Century Gothic"/>
                <a:cs typeface="Century Gothic"/>
                <a:sym typeface="Century Gothic"/>
              </a:defRPr>
            </a:lvl1pPr>
            <a:lvl2pPr indent="-342900" lvl="1" marL="914400" rtl="0" algn="l">
              <a:lnSpc>
                <a:spcPct val="90000"/>
              </a:lnSpc>
              <a:spcBef>
                <a:spcPts val="375"/>
              </a:spcBef>
              <a:spcAft>
                <a:spcPts val="0"/>
              </a:spcAft>
              <a:buClr>
                <a:schemeClr val="dk1"/>
              </a:buClr>
              <a:buSzPts val="1800"/>
              <a:buChar char="•"/>
              <a:defRPr>
                <a:latin typeface="Century Gothic"/>
                <a:ea typeface="Century Gothic"/>
                <a:cs typeface="Century Gothic"/>
                <a:sym typeface="Century Gothic"/>
              </a:defRPr>
            </a:lvl2pPr>
            <a:lvl3pPr indent="-323850" lvl="2" marL="1371600" rtl="0" algn="l">
              <a:lnSpc>
                <a:spcPct val="90000"/>
              </a:lnSpc>
              <a:spcBef>
                <a:spcPts val="375"/>
              </a:spcBef>
              <a:spcAft>
                <a:spcPts val="0"/>
              </a:spcAft>
              <a:buClr>
                <a:schemeClr val="dk1"/>
              </a:buClr>
              <a:buSzPts val="1500"/>
              <a:buChar char="•"/>
              <a:defRPr>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a:latin typeface="Century Gothic"/>
                <a:ea typeface="Century Gothic"/>
                <a:cs typeface="Century Gothic"/>
                <a:sym typeface="Century Gothic"/>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pic>
        <p:nvPicPr>
          <p:cNvPr id="502" name="Google Shape;502;p83"/>
          <p:cNvPicPr preferRelativeResize="0"/>
          <p:nvPr/>
        </p:nvPicPr>
        <p:blipFill rotWithShape="1">
          <a:blip r:embed="rId2">
            <a:alphaModFix/>
          </a:blip>
          <a:srcRect b="0" l="0" r="0" t="0"/>
          <a:stretch/>
        </p:blipFill>
        <p:spPr>
          <a:xfrm>
            <a:off x="768628" y="6017665"/>
            <a:ext cx="2875723" cy="515234"/>
          </a:xfrm>
          <a:prstGeom prst="rect">
            <a:avLst/>
          </a:prstGeom>
          <a:noFill/>
          <a:ln>
            <a:noFill/>
          </a:ln>
        </p:spPr>
      </p:pic>
      <p:sp>
        <p:nvSpPr>
          <p:cNvPr id="503" name="Google Shape;503;p83"/>
          <p:cNvSpPr txBox="1"/>
          <p:nvPr/>
        </p:nvSpPr>
        <p:spPr>
          <a:xfrm>
            <a:off x="8534403" y="6083055"/>
            <a:ext cx="2756400" cy="615600"/>
          </a:xfrm>
          <a:prstGeom prst="rect">
            <a:avLst/>
          </a:prstGeom>
          <a:noFill/>
          <a:ln>
            <a:noFill/>
          </a:ln>
        </p:spPr>
        <p:txBody>
          <a:bodyPr anchorCtr="0" anchor="t" bIns="34275" lIns="68575" spcFirstLastPara="1" rIns="68575" wrap="square" tIns="34275">
            <a:normAutofit/>
          </a:bodyPr>
          <a:lstStyle/>
          <a:p>
            <a:pPr indent="0" lvl="0" marL="0" marR="0" rtl="0" algn="r">
              <a:lnSpc>
                <a:spcPct val="90000"/>
              </a:lnSpc>
              <a:spcBef>
                <a:spcPts val="0"/>
              </a:spcBef>
              <a:spcAft>
                <a:spcPts val="0"/>
              </a:spcAft>
              <a:buClr>
                <a:srgbClr val="59C4C7"/>
              </a:buClr>
              <a:buSzPts val="1200"/>
              <a:buFont typeface="Arial"/>
              <a:buNone/>
            </a:pPr>
            <a:r>
              <a:rPr b="0" i="0" lang="en-US" sz="1200" u="none" cap="none" strike="noStrike">
                <a:solidFill>
                  <a:srgbClr val="59C4C7"/>
                </a:solidFill>
                <a:latin typeface="Rockwell"/>
                <a:ea typeface="Rockwell"/>
                <a:cs typeface="Rockwell"/>
                <a:sym typeface="Rockwell"/>
              </a:rPr>
              <a:t>rightquestion.org</a:t>
            </a:r>
            <a:endParaRPr b="0" i="0" sz="1200" u="none" cap="none" strike="noStrike">
              <a:solidFill>
                <a:srgbClr val="59C4C7"/>
              </a:solidFill>
              <a:latin typeface="Rockwell"/>
              <a:ea typeface="Rockwell"/>
              <a:cs typeface="Rockwell"/>
              <a:sym typeface="Rockwell"/>
            </a:endParaRPr>
          </a:p>
        </p:txBody>
      </p:sp>
      <p:cxnSp>
        <p:nvCxnSpPr>
          <p:cNvPr id="504" name="Google Shape;504;p83"/>
          <p:cNvCxnSpPr/>
          <p:nvPr/>
        </p:nvCxnSpPr>
        <p:spPr>
          <a:xfrm>
            <a:off x="768629"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50" name="Shape 50"/>
        <p:cNvGrpSpPr/>
        <p:nvPr/>
      </p:nvGrpSpPr>
      <p:grpSpPr>
        <a:xfrm>
          <a:off x="0" y="0"/>
          <a:ext cx="0" cy="0"/>
          <a:chOff x="0" y="0"/>
          <a:chExt cx="0" cy="0"/>
        </a:xfrm>
      </p:grpSpPr>
      <p:sp>
        <p:nvSpPr>
          <p:cNvPr id="51" name="Google Shape;51;p9"/>
          <p:cNvSpPr/>
          <p:nvPr>
            <p:ph idx="2" type="pic"/>
          </p:nvPr>
        </p:nvSpPr>
        <p:spPr>
          <a:xfrm>
            <a:off x="707441" y="987431"/>
            <a:ext cx="6172200" cy="4873625"/>
          </a:xfrm>
          <a:prstGeom prst="rect">
            <a:avLst/>
          </a:prstGeom>
          <a:noFill/>
          <a:ln>
            <a:noFill/>
          </a:ln>
        </p:spPr>
      </p:sp>
      <p:sp>
        <p:nvSpPr>
          <p:cNvPr id="52" name="Google Shape;52;p9"/>
          <p:cNvSpPr txBox="1"/>
          <p:nvPr>
            <p:ph idx="1" type="body"/>
          </p:nvPr>
        </p:nvSpPr>
        <p:spPr>
          <a:xfrm>
            <a:off x="7423152" y="1303421"/>
            <a:ext cx="3932237" cy="257876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2800"/>
              <a:buNone/>
              <a:defRPr b="0" i="0" sz="2800">
                <a:solidFill>
                  <a:schemeClr val="dk2"/>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9"/>
          <p:cNvSpPr txBox="1"/>
          <p:nvPr>
            <p:ph idx="3" type="body"/>
          </p:nvPr>
        </p:nvSpPr>
        <p:spPr>
          <a:xfrm>
            <a:off x="7423152" y="4070685"/>
            <a:ext cx="3932237" cy="2578768"/>
          </a:xfrm>
          <a:prstGeom prst="rect">
            <a:avLst/>
          </a:prstGeom>
          <a:noFill/>
          <a:ln>
            <a:noFill/>
          </a:ln>
        </p:spPr>
        <p:txBody>
          <a:bodyPr anchorCtr="0" anchor="t" bIns="45700" lIns="91425" spcFirstLastPara="1" rIns="91425" wrap="square" tIns="45700">
            <a:normAutofit/>
          </a:bodyPr>
          <a:lstStyle>
            <a:lvl1pPr indent="-228600" lvl="0" marL="457200" algn="r">
              <a:lnSpc>
                <a:spcPct val="100000"/>
              </a:lnSpc>
              <a:spcBef>
                <a:spcPts val="1000"/>
              </a:spcBef>
              <a:spcAft>
                <a:spcPts val="0"/>
              </a:spcAft>
              <a:buClr>
                <a:schemeClr val="dk1"/>
              </a:buClr>
              <a:buSzPts val="2200"/>
              <a:buNone/>
              <a:defRPr b="0" i="0" sz="2200">
                <a:solidFill>
                  <a:schemeClr val="dk1"/>
                </a:solidFill>
                <a:latin typeface="Rockwell"/>
                <a:ea typeface="Rockwell"/>
                <a:cs typeface="Rockwell"/>
                <a:sym typeface="Rockwe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cxnSp>
        <p:nvCxnSpPr>
          <p:cNvPr id="54" name="Google Shape;54;p9"/>
          <p:cNvCxnSpPr/>
          <p:nvPr/>
        </p:nvCxnSpPr>
        <p:spPr>
          <a:xfrm>
            <a:off x="598779" y="6065489"/>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505" name="Shape 505"/>
        <p:cNvGrpSpPr/>
        <p:nvPr/>
      </p:nvGrpSpPr>
      <p:grpSpPr>
        <a:xfrm>
          <a:off x="0" y="0"/>
          <a:ext cx="0" cy="0"/>
          <a:chOff x="0" y="0"/>
          <a:chExt cx="0" cy="0"/>
        </a:xfrm>
      </p:grpSpPr>
      <p:sp>
        <p:nvSpPr>
          <p:cNvPr id="506" name="Google Shape;506;p84"/>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07" name="Google Shape;507;p84"/>
          <p:cNvSpPr txBox="1"/>
          <p:nvPr>
            <p:ph type="title"/>
          </p:nvPr>
        </p:nvSpPr>
        <p:spPr>
          <a:xfrm>
            <a:off x="768627" y="347332"/>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3300"/>
              <a:buFont typeface="Century Gothic"/>
              <a:buNone/>
              <a:defRPr>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08" name="Google Shape;508;p84"/>
          <p:cNvSpPr/>
          <p:nvPr>
            <p:ph idx="2" type="pic"/>
          </p:nvPr>
        </p:nvSpPr>
        <p:spPr>
          <a:xfrm>
            <a:off x="838725" y="1828804"/>
            <a:ext cx="4808100" cy="2649300"/>
          </a:xfrm>
          <a:prstGeom prst="rect">
            <a:avLst/>
          </a:prstGeom>
          <a:noFill/>
          <a:ln>
            <a:noFill/>
          </a:ln>
        </p:spPr>
      </p:sp>
      <p:sp>
        <p:nvSpPr>
          <p:cNvPr id="509" name="Google Shape;509;p84"/>
          <p:cNvSpPr/>
          <p:nvPr>
            <p:ph idx="3" type="pic"/>
          </p:nvPr>
        </p:nvSpPr>
        <p:spPr>
          <a:xfrm>
            <a:off x="6385301" y="1828804"/>
            <a:ext cx="4968600" cy="2649300"/>
          </a:xfrm>
          <a:prstGeom prst="rect">
            <a:avLst/>
          </a:prstGeom>
          <a:noFill/>
          <a:ln>
            <a:noFill/>
          </a:ln>
        </p:spPr>
      </p:sp>
      <p:sp>
        <p:nvSpPr>
          <p:cNvPr id="510" name="Google Shape;510;p84"/>
          <p:cNvSpPr txBox="1"/>
          <p:nvPr>
            <p:ph idx="1" type="body"/>
          </p:nvPr>
        </p:nvSpPr>
        <p:spPr>
          <a:xfrm>
            <a:off x="838200" y="4702766"/>
            <a:ext cx="10515600" cy="9144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750"/>
              </a:spcBef>
              <a:spcAft>
                <a:spcPts val="0"/>
              </a:spcAft>
              <a:buClr>
                <a:schemeClr val="dk1"/>
              </a:buClr>
              <a:buSzPts val="2100"/>
              <a:buFont typeface="Arial"/>
              <a:buNone/>
              <a:defRPr b="0" i="0">
                <a:latin typeface="Century Gothic"/>
                <a:ea typeface="Century Gothic"/>
                <a:cs typeface="Century Gothic"/>
                <a:sym typeface="Century Gothic"/>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511" name="Shape 511"/>
        <p:cNvGrpSpPr/>
        <p:nvPr/>
      </p:nvGrpSpPr>
      <p:grpSpPr>
        <a:xfrm>
          <a:off x="0" y="0"/>
          <a:ext cx="0" cy="0"/>
          <a:chOff x="0" y="0"/>
          <a:chExt cx="0" cy="0"/>
        </a:xfrm>
      </p:grpSpPr>
      <p:sp>
        <p:nvSpPr>
          <p:cNvPr id="512" name="Google Shape;512;p85"/>
          <p:cNvSpPr/>
          <p:nvPr>
            <p:ph idx="2" type="pic"/>
          </p:nvPr>
        </p:nvSpPr>
        <p:spPr>
          <a:xfrm>
            <a:off x="707441" y="987429"/>
            <a:ext cx="6172200" cy="4873500"/>
          </a:xfrm>
          <a:prstGeom prst="rect">
            <a:avLst/>
          </a:prstGeom>
          <a:noFill/>
          <a:ln>
            <a:noFill/>
          </a:ln>
        </p:spPr>
      </p:sp>
      <p:sp>
        <p:nvSpPr>
          <p:cNvPr id="513" name="Google Shape;513;p85"/>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750"/>
              </a:spcBef>
              <a:spcAft>
                <a:spcPts val="0"/>
              </a:spcAft>
              <a:buClr>
                <a:schemeClr val="dk2"/>
              </a:buClr>
              <a:buSzPts val="2100"/>
              <a:buNone/>
              <a:defRPr b="0" i="0" sz="2100">
                <a:solidFill>
                  <a:schemeClr val="dk2"/>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514" name="Google Shape;514;p85"/>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750"/>
              </a:spcBef>
              <a:spcAft>
                <a:spcPts val="0"/>
              </a:spcAft>
              <a:buClr>
                <a:schemeClr val="dk1"/>
              </a:buClr>
              <a:buSzPts val="1650"/>
              <a:buNone/>
              <a:defRPr b="0" i="0" sz="1650">
                <a:solidFill>
                  <a:schemeClr val="dk1"/>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cxnSp>
        <p:nvCxnSpPr>
          <p:cNvPr id="515" name="Google Shape;515;p85"/>
          <p:cNvCxnSpPr/>
          <p:nvPr/>
        </p:nvCxnSpPr>
        <p:spPr>
          <a:xfrm>
            <a:off x="604955" y="605930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16" name="Shape 516"/>
        <p:cNvGrpSpPr/>
        <p:nvPr/>
      </p:nvGrpSpPr>
      <p:grpSpPr>
        <a:xfrm>
          <a:off x="0" y="0"/>
          <a:ext cx="0" cy="0"/>
          <a:chOff x="0" y="0"/>
          <a:chExt cx="0" cy="0"/>
        </a:xfrm>
      </p:grpSpPr>
      <p:sp>
        <p:nvSpPr>
          <p:cNvPr id="517" name="Google Shape;517;p86"/>
          <p:cNvSpPr txBox="1"/>
          <p:nvPr>
            <p:ph type="title"/>
          </p:nvPr>
        </p:nvSpPr>
        <p:spPr>
          <a:xfrm>
            <a:off x="831851" y="3296861"/>
            <a:ext cx="10515600" cy="953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000"/>
              <a:buFont typeface="Century Gothic"/>
              <a:buNone/>
              <a:defRPr sz="3000">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8" name="Google Shape;518;p86"/>
          <p:cNvSpPr txBox="1"/>
          <p:nvPr>
            <p:ph idx="1" type="body"/>
          </p:nvPr>
        </p:nvSpPr>
        <p:spPr>
          <a:xfrm>
            <a:off x="831851" y="4359962"/>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
        <p:nvSpPr>
          <p:cNvPr id="519" name="Google Shape;519;p86"/>
          <p:cNvSpPr/>
          <p:nvPr>
            <p:ph idx="2" type="pic"/>
          </p:nvPr>
        </p:nvSpPr>
        <p:spPr>
          <a:xfrm>
            <a:off x="831849" y="528638"/>
            <a:ext cx="6546900" cy="28719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20" name="Shape 520"/>
        <p:cNvGrpSpPr/>
        <p:nvPr/>
      </p:nvGrpSpPr>
      <p:grpSpPr>
        <a:xfrm>
          <a:off x="0" y="0"/>
          <a:ext cx="0" cy="0"/>
          <a:chOff x="0" y="0"/>
          <a:chExt cx="0" cy="0"/>
        </a:xfrm>
      </p:grpSpPr>
      <p:sp>
        <p:nvSpPr>
          <p:cNvPr id="521" name="Google Shape;521;p87"/>
          <p:cNvSpPr/>
          <p:nvPr/>
        </p:nvSpPr>
        <p:spPr>
          <a:xfrm>
            <a:off x="0" y="-17796"/>
            <a:ext cx="12192000" cy="16908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22" name="Google Shape;522;p8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3300"/>
              <a:buFont typeface="Century Gothic"/>
              <a:buNone/>
              <a:defRPr b="1">
                <a:solidFill>
                  <a:schemeClr val="lt1"/>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523" name="Google Shape;523;p87"/>
          <p:cNvPicPr preferRelativeResize="0"/>
          <p:nvPr/>
        </p:nvPicPr>
        <p:blipFill rotWithShape="1">
          <a:blip r:embed="rId2">
            <a:alphaModFix/>
          </a:blip>
          <a:srcRect b="0" l="0" r="0" t="0"/>
          <a:stretch/>
        </p:blipFill>
        <p:spPr>
          <a:xfrm>
            <a:off x="768628" y="6017665"/>
            <a:ext cx="2875723" cy="515234"/>
          </a:xfrm>
          <a:prstGeom prst="rect">
            <a:avLst/>
          </a:prstGeom>
          <a:noFill/>
          <a:ln>
            <a:noFill/>
          </a:ln>
        </p:spPr>
      </p:pic>
      <p:sp>
        <p:nvSpPr>
          <p:cNvPr id="524" name="Google Shape;524;p87"/>
          <p:cNvSpPr txBox="1"/>
          <p:nvPr/>
        </p:nvSpPr>
        <p:spPr>
          <a:xfrm>
            <a:off x="8534403" y="6083055"/>
            <a:ext cx="2756400" cy="615600"/>
          </a:xfrm>
          <a:prstGeom prst="rect">
            <a:avLst/>
          </a:prstGeom>
          <a:noFill/>
          <a:ln>
            <a:noFill/>
          </a:ln>
        </p:spPr>
        <p:txBody>
          <a:bodyPr anchorCtr="0" anchor="t" bIns="34275" lIns="68575" spcFirstLastPara="1" rIns="68575" wrap="square" tIns="34275">
            <a:normAutofit/>
          </a:bodyPr>
          <a:lstStyle/>
          <a:p>
            <a:pPr indent="0" lvl="0" marL="0" marR="0" rtl="0" algn="r">
              <a:lnSpc>
                <a:spcPct val="90000"/>
              </a:lnSpc>
              <a:spcBef>
                <a:spcPts val="0"/>
              </a:spcBef>
              <a:spcAft>
                <a:spcPts val="0"/>
              </a:spcAft>
              <a:buClr>
                <a:srgbClr val="59C4C7"/>
              </a:buClr>
              <a:buSzPts val="1200"/>
              <a:buFont typeface="Arial"/>
              <a:buNone/>
            </a:pPr>
            <a:r>
              <a:rPr b="0" i="0" lang="en-US" sz="1200" u="none" cap="none" strike="noStrike">
                <a:solidFill>
                  <a:srgbClr val="59C4C7"/>
                </a:solidFill>
                <a:latin typeface="Century Gothic"/>
                <a:ea typeface="Century Gothic"/>
                <a:cs typeface="Century Gothic"/>
                <a:sym typeface="Century Gothic"/>
              </a:rPr>
              <a:t>rightquestion.org</a:t>
            </a:r>
            <a:endParaRPr b="0" i="0" sz="1200" u="none" cap="none" strike="noStrike">
              <a:solidFill>
                <a:srgbClr val="59C4C7"/>
              </a:solidFill>
              <a:latin typeface="Century Gothic"/>
              <a:ea typeface="Century Gothic"/>
              <a:cs typeface="Century Gothic"/>
              <a:sym typeface="Century Gothic"/>
            </a:endParaRPr>
          </a:p>
        </p:txBody>
      </p:sp>
      <p:cxnSp>
        <p:nvCxnSpPr>
          <p:cNvPr id="525" name="Google Shape;525;p87"/>
          <p:cNvCxnSpPr/>
          <p:nvPr/>
        </p:nvCxnSpPr>
        <p:spPr>
          <a:xfrm>
            <a:off x="768629"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6" name="Shape 526"/>
        <p:cNvGrpSpPr/>
        <p:nvPr/>
      </p:nvGrpSpPr>
      <p:grpSpPr>
        <a:xfrm>
          <a:off x="0" y="0"/>
          <a:ext cx="0" cy="0"/>
          <a:chOff x="0" y="0"/>
          <a:chExt cx="0" cy="0"/>
        </a:xfrm>
      </p:grpSpPr>
      <p:cxnSp>
        <p:nvCxnSpPr>
          <p:cNvPr id="527" name="Google Shape;527;p88"/>
          <p:cNvCxnSpPr/>
          <p:nvPr/>
        </p:nvCxnSpPr>
        <p:spPr>
          <a:xfrm>
            <a:off x="768629"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28" name="Shape 528"/>
        <p:cNvGrpSpPr/>
        <p:nvPr/>
      </p:nvGrpSpPr>
      <p:grpSpPr>
        <a:xfrm>
          <a:off x="0" y="0"/>
          <a:ext cx="0" cy="0"/>
          <a:chOff x="0" y="0"/>
          <a:chExt cx="0" cy="0"/>
        </a:xfrm>
      </p:grpSpPr>
      <p:sp>
        <p:nvSpPr>
          <p:cNvPr id="529" name="Google Shape;529;p89"/>
          <p:cNvSpPr/>
          <p:nvPr/>
        </p:nvSpPr>
        <p:spPr>
          <a:xfrm>
            <a:off x="0" y="-17796"/>
            <a:ext cx="12192000" cy="56364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0" name="Shape 530"/>
        <p:cNvGrpSpPr/>
        <p:nvPr/>
      </p:nvGrpSpPr>
      <p:grpSpPr>
        <a:xfrm>
          <a:off x="0" y="0"/>
          <a:ext cx="0" cy="0"/>
          <a:chOff x="0" y="0"/>
          <a:chExt cx="0" cy="0"/>
        </a:xfrm>
      </p:grpSpPr>
      <p:sp>
        <p:nvSpPr>
          <p:cNvPr id="531" name="Google Shape;531;p90"/>
          <p:cNvSpPr txBox="1"/>
          <p:nvPr>
            <p:ph type="title"/>
          </p:nvPr>
        </p:nvSpPr>
        <p:spPr>
          <a:xfrm>
            <a:off x="264125" y="381125"/>
            <a:ext cx="5927100" cy="5301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300"/>
              <a:buFont typeface="Century Gothic"/>
              <a:buNone/>
              <a:defRPr>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2" name="Google Shape;532;p90"/>
          <p:cNvSpPr txBox="1"/>
          <p:nvPr>
            <p:ph idx="1" type="body"/>
          </p:nvPr>
        </p:nvSpPr>
        <p:spPr>
          <a:xfrm>
            <a:off x="6874100" y="464350"/>
            <a:ext cx="5113200" cy="62409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750"/>
              </a:spcBef>
              <a:spcAft>
                <a:spcPts val="0"/>
              </a:spcAft>
              <a:buClr>
                <a:schemeClr val="dk1"/>
              </a:buClr>
              <a:buSzPts val="1600"/>
              <a:buFont typeface="Arial"/>
              <a:buChar char="•"/>
              <a:defRPr sz="1600">
                <a:latin typeface="Century Gothic"/>
                <a:ea typeface="Century Gothic"/>
                <a:cs typeface="Century Gothic"/>
                <a:sym typeface="Century Gothic"/>
              </a:defRPr>
            </a:lvl1pPr>
            <a:lvl2pPr indent="-228600" lvl="1" marL="914400" rtl="0" algn="l">
              <a:lnSpc>
                <a:spcPct val="90000"/>
              </a:lnSpc>
              <a:spcBef>
                <a:spcPts val="375"/>
              </a:spcBef>
              <a:spcAft>
                <a:spcPts val="0"/>
              </a:spcAft>
              <a:buClr>
                <a:schemeClr val="dk1"/>
              </a:buClr>
              <a:buSzPts val="1600"/>
              <a:buNone/>
              <a:defRPr sz="1600"/>
            </a:lvl2pPr>
            <a:lvl3pPr indent="-228600" lvl="2" marL="1371600" rtl="0" algn="l">
              <a:lnSpc>
                <a:spcPct val="90000"/>
              </a:lnSpc>
              <a:spcBef>
                <a:spcPts val="375"/>
              </a:spcBef>
              <a:spcAft>
                <a:spcPts val="0"/>
              </a:spcAft>
              <a:buClr>
                <a:schemeClr val="dk1"/>
              </a:buClr>
              <a:buSzPts val="1600"/>
              <a:buNone/>
              <a:defRPr sz="1600"/>
            </a:lvl3pPr>
            <a:lvl4pPr indent="-228600" lvl="3" marL="1828800" rtl="0" algn="l">
              <a:lnSpc>
                <a:spcPct val="90000"/>
              </a:lnSpc>
              <a:spcBef>
                <a:spcPts val="375"/>
              </a:spcBef>
              <a:spcAft>
                <a:spcPts val="0"/>
              </a:spcAft>
              <a:buClr>
                <a:schemeClr val="dk1"/>
              </a:buClr>
              <a:buSzPts val="1600"/>
              <a:buNone/>
              <a:defRPr sz="1600"/>
            </a:lvl4pPr>
            <a:lvl5pPr indent="-228600" lvl="4" marL="2286000" rtl="0" algn="l">
              <a:lnSpc>
                <a:spcPct val="90000"/>
              </a:lnSpc>
              <a:spcBef>
                <a:spcPts val="375"/>
              </a:spcBef>
              <a:spcAft>
                <a:spcPts val="0"/>
              </a:spcAft>
              <a:buClr>
                <a:schemeClr val="dk1"/>
              </a:buClr>
              <a:buSzPts val="1600"/>
              <a:buNone/>
              <a:defRPr sz="1600"/>
            </a:lvl5pPr>
            <a:lvl6pPr indent="-228600" lvl="5" marL="2743200" rtl="0" algn="l">
              <a:lnSpc>
                <a:spcPct val="90000"/>
              </a:lnSpc>
              <a:spcBef>
                <a:spcPts val="375"/>
              </a:spcBef>
              <a:spcAft>
                <a:spcPts val="0"/>
              </a:spcAft>
              <a:buClr>
                <a:schemeClr val="dk1"/>
              </a:buClr>
              <a:buSzPts val="1600"/>
              <a:buNone/>
              <a:defRPr sz="1600"/>
            </a:lvl6pPr>
            <a:lvl7pPr indent="-228600" lvl="6" marL="3200400" rtl="0" algn="l">
              <a:lnSpc>
                <a:spcPct val="90000"/>
              </a:lnSpc>
              <a:spcBef>
                <a:spcPts val="375"/>
              </a:spcBef>
              <a:spcAft>
                <a:spcPts val="0"/>
              </a:spcAft>
              <a:buClr>
                <a:schemeClr val="dk1"/>
              </a:buClr>
              <a:buSzPts val="1600"/>
              <a:buNone/>
              <a:defRPr sz="1600"/>
            </a:lvl7pPr>
            <a:lvl8pPr indent="-228600" lvl="7" marL="3657600" rtl="0" algn="l">
              <a:lnSpc>
                <a:spcPct val="90000"/>
              </a:lnSpc>
              <a:spcBef>
                <a:spcPts val="375"/>
              </a:spcBef>
              <a:spcAft>
                <a:spcPts val="0"/>
              </a:spcAft>
              <a:buClr>
                <a:schemeClr val="dk1"/>
              </a:buClr>
              <a:buSzPts val="1600"/>
              <a:buNone/>
              <a:defRPr sz="1600"/>
            </a:lvl8pPr>
            <a:lvl9pPr indent="-228600" lvl="8" marL="4114800" rtl="0" algn="l">
              <a:lnSpc>
                <a:spcPct val="90000"/>
              </a:lnSpc>
              <a:spcBef>
                <a:spcPts val="375"/>
              </a:spcBef>
              <a:spcAft>
                <a:spcPts val="0"/>
              </a:spcAft>
              <a:buClr>
                <a:schemeClr val="dk1"/>
              </a:buClr>
              <a:buSzPts val="1600"/>
              <a:buNone/>
              <a:defRPr sz="1600"/>
            </a:lvl9pPr>
          </a:lstStyle>
          <a:p/>
        </p:txBody>
      </p:sp>
      <p:cxnSp>
        <p:nvCxnSpPr>
          <p:cNvPr id="533" name="Google Shape;533;p90"/>
          <p:cNvCxnSpPr/>
          <p:nvPr/>
        </p:nvCxnSpPr>
        <p:spPr>
          <a:xfrm>
            <a:off x="195123" y="1151618"/>
            <a:ext cx="60651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Picture with Caption w/ footer">
  <p:cSld name="4_Picture with Caption w/ footer">
    <p:spTree>
      <p:nvGrpSpPr>
        <p:cNvPr id="534" name="Shape 534"/>
        <p:cNvGrpSpPr/>
        <p:nvPr/>
      </p:nvGrpSpPr>
      <p:grpSpPr>
        <a:xfrm>
          <a:off x="0" y="0"/>
          <a:ext cx="0" cy="0"/>
          <a:chOff x="0" y="0"/>
          <a:chExt cx="0" cy="0"/>
        </a:xfrm>
      </p:grpSpPr>
      <p:sp>
        <p:nvSpPr>
          <p:cNvPr id="535" name="Google Shape;535;p91"/>
          <p:cNvSpPr/>
          <p:nvPr>
            <p:ph idx="2" type="pic"/>
          </p:nvPr>
        </p:nvSpPr>
        <p:spPr>
          <a:xfrm>
            <a:off x="707441" y="987429"/>
            <a:ext cx="6172200" cy="4873500"/>
          </a:xfrm>
          <a:prstGeom prst="rect">
            <a:avLst/>
          </a:prstGeom>
          <a:noFill/>
          <a:ln>
            <a:noFill/>
          </a:ln>
        </p:spPr>
      </p:sp>
      <p:sp>
        <p:nvSpPr>
          <p:cNvPr id="536" name="Google Shape;536;p91"/>
          <p:cNvSpPr txBox="1"/>
          <p:nvPr>
            <p:ph idx="1" type="body"/>
          </p:nvPr>
        </p:nvSpPr>
        <p:spPr>
          <a:xfrm>
            <a:off x="7423152" y="1303421"/>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750"/>
              </a:spcBef>
              <a:spcAft>
                <a:spcPts val="0"/>
              </a:spcAft>
              <a:buClr>
                <a:schemeClr val="dk2"/>
              </a:buClr>
              <a:buSzPts val="2100"/>
              <a:buNone/>
              <a:defRPr b="0" i="0" sz="2100">
                <a:solidFill>
                  <a:schemeClr val="dk2"/>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sp>
        <p:nvSpPr>
          <p:cNvPr id="537" name="Google Shape;537;p91"/>
          <p:cNvSpPr txBox="1"/>
          <p:nvPr>
            <p:ph idx="3" type="body"/>
          </p:nvPr>
        </p:nvSpPr>
        <p:spPr>
          <a:xfrm>
            <a:off x="7423152" y="4070685"/>
            <a:ext cx="3932100" cy="2578800"/>
          </a:xfrm>
          <a:prstGeom prst="rect">
            <a:avLst/>
          </a:prstGeom>
          <a:noFill/>
          <a:ln>
            <a:noFill/>
          </a:ln>
        </p:spPr>
        <p:txBody>
          <a:bodyPr anchorCtr="0" anchor="t" bIns="45700" lIns="91425" spcFirstLastPara="1" rIns="91425" wrap="square" tIns="45700">
            <a:normAutofit/>
          </a:bodyPr>
          <a:lstStyle>
            <a:lvl1pPr indent="-228600" lvl="0" marL="457200" rtl="0" algn="r">
              <a:lnSpc>
                <a:spcPct val="100000"/>
              </a:lnSpc>
              <a:spcBef>
                <a:spcPts val="750"/>
              </a:spcBef>
              <a:spcAft>
                <a:spcPts val="0"/>
              </a:spcAft>
              <a:buClr>
                <a:schemeClr val="dk1"/>
              </a:buClr>
              <a:buSzPts val="1650"/>
              <a:buNone/>
              <a:defRPr b="0" i="0" sz="1650">
                <a:solidFill>
                  <a:schemeClr val="dk1"/>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chemeClr val="dk1"/>
              </a:buClr>
              <a:buSzPts val="1050"/>
              <a:buNone/>
              <a:defRPr sz="1050"/>
            </a:lvl2pPr>
            <a:lvl3pPr indent="-228600" lvl="2" marL="1371600" rtl="0" algn="l">
              <a:lnSpc>
                <a:spcPct val="90000"/>
              </a:lnSpc>
              <a:spcBef>
                <a:spcPts val="375"/>
              </a:spcBef>
              <a:spcAft>
                <a:spcPts val="0"/>
              </a:spcAft>
              <a:buClr>
                <a:schemeClr val="dk1"/>
              </a:buClr>
              <a:buSzPts val="900"/>
              <a:buNone/>
              <a:defRPr sz="900"/>
            </a:lvl3pPr>
            <a:lvl4pPr indent="-228600" lvl="3" marL="1828800" rtl="0" algn="l">
              <a:lnSpc>
                <a:spcPct val="90000"/>
              </a:lnSpc>
              <a:spcBef>
                <a:spcPts val="375"/>
              </a:spcBef>
              <a:spcAft>
                <a:spcPts val="0"/>
              </a:spcAft>
              <a:buClr>
                <a:schemeClr val="dk1"/>
              </a:buClr>
              <a:buSzPts val="750"/>
              <a:buNone/>
              <a:defRPr sz="750"/>
            </a:lvl4pPr>
            <a:lvl5pPr indent="-228600" lvl="4" marL="2286000" rtl="0" algn="l">
              <a:lnSpc>
                <a:spcPct val="90000"/>
              </a:lnSpc>
              <a:spcBef>
                <a:spcPts val="375"/>
              </a:spcBef>
              <a:spcAft>
                <a:spcPts val="0"/>
              </a:spcAft>
              <a:buClr>
                <a:schemeClr val="dk1"/>
              </a:buClr>
              <a:buSzPts val="750"/>
              <a:buNone/>
              <a:defRPr sz="750"/>
            </a:lvl5pPr>
            <a:lvl6pPr indent="-228600" lvl="5" marL="2743200" rtl="0" algn="l">
              <a:lnSpc>
                <a:spcPct val="90000"/>
              </a:lnSpc>
              <a:spcBef>
                <a:spcPts val="375"/>
              </a:spcBef>
              <a:spcAft>
                <a:spcPts val="0"/>
              </a:spcAft>
              <a:buClr>
                <a:schemeClr val="dk1"/>
              </a:buClr>
              <a:buSzPts val="750"/>
              <a:buNone/>
              <a:defRPr sz="750"/>
            </a:lvl6pPr>
            <a:lvl7pPr indent="-228600" lvl="6" marL="3200400" rtl="0" algn="l">
              <a:lnSpc>
                <a:spcPct val="90000"/>
              </a:lnSpc>
              <a:spcBef>
                <a:spcPts val="375"/>
              </a:spcBef>
              <a:spcAft>
                <a:spcPts val="0"/>
              </a:spcAft>
              <a:buClr>
                <a:schemeClr val="dk1"/>
              </a:buClr>
              <a:buSzPts val="750"/>
              <a:buNone/>
              <a:defRPr sz="750"/>
            </a:lvl7pPr>
            <a:lvl8pPr indent="-228600" lvl="7" marL="3657600" rtl="0" algn="l">
              <a:lnSpc>
                <a:spcPct val="90000"/>
              </a:lnSpc>
              <a:spcBef>
                <a:spcPts val="375"/>
              </a:spcBef>
              <a:spcAft>
                <a:spcPts val="0"/>
              </a:spcAft>
              <a:buClr>
                <a:schemeClr val="dk1"/>
              </a:buClr>
              <a:buSzPts val="750"/>
              <a:buNone/>
              <a:defRPr sz="750"/>
            </a:lvl8pPr>
            <a:lvl9pPr indent="-228600" lvl="8" marL="4114800" rtl="0" algn="l">
              <a:lnSpc>
                <a:spcPct val="90000"/>
              </a:lnSpc>
              <a:spcBef>
                <a:spcPts val="375"/>
              </a:spcBef>
              <a:spcAft>
                <a:spcPts val="0"/>
              </a:spcAft>
              <a:buClr>
                <a:schemeClr val="dk1"/>
              </a:buClr>
              <a:buSzPts val="750"/>
              <a:buNone/>
              <a:defRPr sz="750"/>
            </a:lvl9pPr>
          </a:lstStyle>
          <a:p/>
        </p:txBody>
      </p:sp>
      <p:cxnSp>
        <p:nvCxnSpPr>
          <p:cNvPr id="538" name="Google Shape;538;p91"/>
          <p:cNvCxnSpPr/>
          <p:nvPr/>
        </p:nvCxnSpPr>
        <p:spPr>
          <a:xfrm>
            <a:off x="598778" y="6065489"/>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539" name="Shape 539"/>
        <p:cNvGrpSpPr/>
        <p:nvPr/>
      </p:nvGrpSpPr>
      <p:grpSpPr>
        <a:xfrm>
          <a:off x="0" y="0"/>
          <a:ext cx="0" cy="0"/>
          <a:chOff x="0" y="0"/>
          <a:chExt cx="0" cy="0"/>
        </a:xfrm>
      </p:grpSpPr>
      <p:sp>
        <p:nvSpPr>
          <p:cNvPr id="540" name="Google Shape;540;p92"/>
          <p:cNvSpPr txBox="1"/>
          <p:nvPr>
            <p:ph type="title"/>
          </p:nvPr>
        </p:nvSpPr>
        <p:spPr>
          <a:xfrm>
            <a:off x="831851" y="3296858"/>
            <a:ext cx="10515600" cy="8385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3000"/>
              <a:buFont typeface="Century Gothic"/>
              <a:buNone/>
              <a:defRPr sz="3000">
                <a:solidFill>
                  <a:schemeClr val="dk2"/>
                </a:solidFill>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1" name="Google Shape;541;p92"/>
          <p:cNvSpPr txBox="1"/>
          <p:nvPr>
            <p:ph idx="1" type="body"/>
          </p:nvPr>
        </p:nvSpPr>
        <p:spPr>
          <a:xfrm>
            <a:off x="831851" y="4359962"/>
            <a:ext cx="10515600" cy="181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rgbClr val="888888"/>
              </a:buClr>
              <a:buSzPts val="1800"/>
              <a:buNone/>
              <a:defRPr sz="1800">
                <a:solidFill>
                  <a:srgbClr val="888888"/>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sp>
        <p:nvSpPr>
          <p:cNvPr id="542" name="Google Shape;542;p92"/>
          <p:cNvSpPr/>
          <p:nvPr>
            <p:ph idx="2" type="pic"/>
          </p:nvPr>
        </p:nvSpPr>
        <p:spPr>
          <a:xfrm>
            <a:off x="831849" y="528638"/>
            <a:ext cx="6546900" cy="2871900"/>
          </a:xfrm>
          <a:prstGeom prst="rect">
            <a:avLst/>
          </a:prstGeom>
          <a:noFill/>
          <a:ln>
            <a:noFill/>
          </a:ln>
        </p:spPr>
      </p:sp>
      <p:cxnSp>
        <p:nvCxnSpPr>
          <p:cNvPr id="543" name="Google Shape;543;p92"/>
          <p:cNvCxnSpPr/>
          <p:nvPr/>
        </p:nvCxnSpPr>
        <p:spPr>
          <a:xfrm>
            <a:off x="810479" y="4249858"/>
            <a:ext cx="10625400" cy="0"/>
          </a:xfrm>
          <a:prstGeom prst="straightConnector1">
            <a:avLst/>
          </a:prstGeom>
          <a:noFill/>
          <a:ln cap="flat" cmpd="sng" w="9525">
            <a:solidFill>
              <a:schemeClr val="accent1"/>
            </a:solidFill>
            <a:prstDash val="solid"/>
            <a:miter lim="800000"/>
            <a:headEnd len="sm" w="sm" type="none"/>
            <a:tailEnd len="sm" w="sm" type="none"/>
          </a:ln>
        </p:spPr>
      </p:cxnSp>
      <p:cxnSp>
        <p:nvCxnSpPr>
          <p:cNvPr id="544" name="Google Shape;544;p92"/>
          <p:cNvCxnSpPr/>
          <p:nvPr/>
        </p:nvCxnSpPr>
        <p:spPr>
          <a:xfrm>
            <a:off x="506102" y="617518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45" name="Shape 545"/>
        <p:cNvGrpSpPr/>
        <p:nvPr/>
      </p:nvGrpSpPr>
      <p:grpSpPr>
        <a:xfrm>
          <a:off x="0" y="0"/>
          <a:ext cx="0" cy="0"/>
          <a:chOff x="0" y="0"/>
          <a:chExt cx="0" cy="0"/>
        </a:xfrm>
      </p:grpSpPr>
      <p:cxnSp>
        <p:nvCxnSpPr>
          <p:cNvPr id="546" name="Google Shape;546;p93"/>
          <p:cNvCxnSpPr/>
          <p:nvPr/>
        </p:nvCxnSpPr>
        <p:spPr>
          <a:xfrm>
            <a:off x="481389" y="6071667"/>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55" name="Shape 55"/>
        <p:cNvGrpSpPr/>
        <p:nvPr/>
      </p:nvGrpSpPr>
      <p:grpSpPr>
        <a:xfrm>
          <a:off x="0" y="0"/>
          <a:ext cx="0" cy="0"/>
          <a:chOff x="0" y="0"/>
          <a:chExt cx="0" cy="0"/>
        </a:xfrm>
      </p:grpSpPr>
      <p:cxnSp>
        <p:nvCxnSpPr>
          <p:cNvPr id="56" name="Google Shape;56;p10"/>
          <p:cNvCxnSpPr/>
          <p:nvPr/>
        </p:nvCxnSpPr>
        <p:spPr>
          <a:xfrm>
            <a:off x="481390" y="6071667"/>
            <a:ext cx="10625279"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47" name="Shape 547"/>
        <p:cNvGrpSpPr/>
        <p:nvPr/>
      </p:nvGrpSpPr>
      <p:grpSpPr>
        <a:xfrm>
          <a:off x="0" y="0"/>
          <a:ext cx="0" cy="0"/>
          <a:chOff x="0" y="0"/>
          <a:chExt cx="0" cy="0"/>
        </a:xfrm>
      </p:grpSpPr>
      <p:sp>
        <p:nvSpPr>
          <p:cNvPr id="548" name="Google Shape;548;p94"/>
          <p:cNvSpPr/>
          <p:nvPr/>
        </p:nvSpPr>
        <p:spPr>
          <a:xfrm>
            <a:off x="10947400" y="282575"/>
            <a:ext cx="855900" cy="1600500"/>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49" name="Google Shape;549;p94"/>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Rockwell"/>
              <a:buNone/>
              <a:defRPr b="0" i="0" sz="2700" u="none" cap="none" strike="noStrike">
                <a:solidFill>
                  <a:schemeClr val="accent1"/>
                </a:solidFill>
                <a:latin typeface="Century Gothic"/>
                <a:ea typeface="Century Gothic"/>
                <a:cs typeface="Century Gothic"/>
                <a:sym typeface="Century Gothic"/>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p:txBody>
      </p:sp>
      <p:sp>
        <p:nvSpPr>
          <p:cNvPr id="550" name="Google Shape;550;p94"/>
          <p:cNvSpPr txBox="1"/>
          <p:nvPr>
            <p:ph idx="1" type="body"/>
          </p:nvPr>
        </p:nvSpPr>
        <p:spPr>
          <a:xfrm>
            <a:off x="664632" y="1981200"/>
            <a:ext cx="10075200" cy="414510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90000"/>
              </a:lnSpc>
              <a:spcBef>
                <a:spcPts val="1500"/>
              </a:spcBef>
              <a:spcAft>
                <a:spcPts val="0"/>
              </a:spcAft>
              <a:buClr>
                <a:schemeClr val="accent1"/>
              </a:buClr>
              <a:buSzPts val="1500"/>
              <a:buFont typeface="Noto Sans Symbols"/>
              <a:buChar char="■"/>
              <a:defRPr b="0" i="0" sz="1500" u="none" cap="none" strike="noStrike">
                <a:solidFill>
                  <a:srgbClr val="595959"/>
                </a:solidFill>
                <a:latin typeface="Century Gothic"/>
                <a:ea typeface="Century Gothic"/>
                <a:cs typeface="Century Gothic"/>
                <a:sym typeface="Century Gothic"/>
              </a:defRPr>
            </a:lvl1pPr>
            <a:lvl2pPr indent="-314325" lvl="1" marL="914400" marR="0" rtl="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9pPr>
          </a:lstStyle>
          <a:p/>
        </p:txBody>
      </p:sp>
      <p:sp>
        <p:nvSpPr>
          <p:cNvPr id="551" name="Google Shape;551;p94"/>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Century Gothic"/>
              <a:buNone/>
              <a:defRPr b="0" i="0" sz="825"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552" name="Google Shape;552;p94"/>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Century Gothic"/>
              <a:buNone/>
              <a:defRPr b="0" i="0" sz="825"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553" name="Google Shape;553;p94"/>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
        <p:nvSpPr>
          <p:cNvPr id="554" name="Google Shape;554;p94"/>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2700" u="none" cap="none" strike="noStrike">
                <a:solidFill>
                  <a:srgbClr val="9FC3E3"/>
                </a:solidFill>
                <a:latin typeface="Rockwell"/>
                <a:ea typeface="Rockwell"/>
                <a:cs typeface="Rockwell"/>
                <a:sym typeface="Rockwell"/>
              </a:rPr>
              <a:t>+</a:t>
            </a:r>
            <a:endParaRPr b="0" i="0" sz="1350" u="none" cap="none" strike="noStrike">
              <a:solidFill>
                <a:srgbClr val="000000"/>
              </a:solidFill>
              <a:latin typeface="Rockwell"/>
              <a:ea typeface="Rockwell"/>
              <a:cs typeface="Rockwell"/>
              <a:sym typeface="Rockwell"/>
            </a:endParaRPr>
          </a:p>
        </p:txBody>
      </p:sp>
      <p:sp>
        <p:nvSpPr>
          <p:cNvPr id="555" name="Google Shape;555;p94"/>
          <p:cNvSpPr/>
          <p:nvPr/>
        </p:nvSpPr>
        <p:spPr>
          <a:xfrm>
            <a:off x="10757647" y="282575"/>
            <a:ext cx="122100" cy="1600500"/>
          </a:xfrm>
          <a:prstGeom prst="rect">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56" name="Shape 556"/>
        <p:cNvGrpSpPr/>
        <p:nvPr/>
      </p:nvGrpSpPr>
      <p:grpSpPr>
        <a:xfrm>
          <a:off x="0" y="0"/>
          <a:ext cx="0" cy="0"/>
          <a:chOff x="0" y="0"/>
          <a:chExt cx="0" cy="0"/>
        </a:xfrm>
      </p:grpSpPr>
      <p:sp>
        <p:nvSpPr>
          <p:cNvPr id="557" name="Google Shape;557;p95"/>
          <p:cNvSpPr/>
          <p:nvPr/>
        </p:nvSpPr>
        <p:spPr>
          <a:xfrm>
            <a:off x="10947400" y="282575"/>
            <a:ext cx="855900" cy="1600500"/>
          </a:xfrm>
          <a:prstGeom prst="rect">
            <a:avLst/>
          </a:prstGeom>
          <a:solidFill>
            <a:schemeClr val="accent1"/>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58" name="Google Shape;558;p95"/>
          <p:cNvSpPr/>
          <p:nvPr/>
        </p:nvSpPr>
        <p:spPr>
          <a:xfrm>
            <a:off x="10757647" y="282575"/>
            <a:ext cx="122100" cy="1600500"/>
          </a:xfrm>
          <a:prstGeom prst="rect">
            <a:avLst/>
          </a:prstGeom>
          <a:solidFill>
            <a:schemeClr val="accent3"/>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FFFFFF"/>
              </a:buClr>
              <a:buSzPts val="180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59" name="Google Shape;559;p95"/>
          <p:cNvSpPr txBox="1"/>
          <p:nvPr/>
        </p:nvSpPr>
        <p:spPr>
          <a:xfrm>
            <a:off x="297580" y="228600"/>
            <a:ext cx="348000" cy="554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9FC3E3"/>
              </a:buClr>
              <a:buSzPts val="3600"/>
              <a:buFont typeface="Rockwell"/>
              <a:buNone/>
            </a:pPr>
            <a:r>
              <a:rPr b="1" i="0" lang="en-US" sz="2700" u="none" cap="none" strike="noStrike">
                <a:solidFill>
                  <a:srgbClr val="9FC3E3"/>
                </a:solidFill>
                <a:latin typeface="Rockwell"/>
                <a:ea typeface="Rockwell"/>
                <a:cs typeface="Rockwell"/>
                <a:sym typeface="Rockwell"/>
              </a:rPr>
              <a:t>+</a:t>
            </a:r>
            <a:endParaRPr b="0" i="0" sz="1350" u="none" cap="none" strike="noStrike">
              <a:solidFill>
                <a:srgbClr val="000000"/>
              </a:solidFill>
              <a:latin typeface="Rockwell"/>
              <a:ea typeface="Rockwell"/>
              <a:cs typeface="Rockwell"/>
              <a:sym typeface="Rockwell"/>
            </a:endParaRPr>
          </a:p>
        </p:txBody>
      </p:sp>
      <p:sp>
        <p:nvSpPr>
          <p:cNvPr id="560" name="Google Shape;560;p95"/>
          <p:cNvSpPr txBox="1"/>
          <p:nvPr>
            <p:ph type="title"/>
          </p:nvPr>
        </p:nvSpPr>
        <p:spPr>
          <a:xfrm>
            <a:off x="664632" y="484093"/>
            <a:ext cx="10075200" cy="1116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accent1"/>
              </a:buClr>
              <a:buSzPts val="3600"/>
              <a:buFont typeface="Rockwell"/>
              <a:buNone/>
              <a:defRPr b="0" i="0" sz="2700" u="none" cap="none" strike="noStrike">
                <a:solidFill>
                  <a:schemeClr val="accent1"/>
                </a:solidFill>
                <a:latin typeface="Century Gothic"/>
                <a:ea typeface="Century Gothic"/>
                <a:cs typeface="Century Gothic"/>
                <a:sym typeface="Century Gothic"/>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p:txBody>
      </p:sp>
      <p:sp>
        <p:nvSpPr>
          <p:cNvPr id="561" name="Google Shape;561;p95"/>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1500"/>
              </a:spcBef>
              <a:spcAft>
                <a:spcPts val="0"/>
              </a:spcAft>
              <a:buClr>
                <a:schemeClr val="accent1"/>
              </a:buClr>
              <a:buSzPts val="1350"/>
              <a:buFont typeface="Noto Sans Symbols"/>
              <a:buChar char="■"/>
              <a:defRPr b="0" i="0" sz="1350" u="none" cap="none" strike="noStrike">
                <a:solidFill>
                  <a:srgbClr val="595959"/>
                </a:solidFill>
                <a:latin typeface="Century Gothic"/>
                <a:ea typeface="Century Gothic"/>
                <a:cs typeface="Century Gothic"/>
                <a:sym typeface="Century Gothic"/>
              </a:defRPr>
            </a:lvl1pPr>
            <a:lvl2pPr indent="-314325" lvl="1" marL="914400" marR="0" rtl="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9pPr>
          </a:lstStyle>
          <a:p/>
        </p:txBody>
      </p:sp>
      <p:sp>
        <p:nvSpPr>
          <p:cNvPr id="562" name="Google Shape;562;p95"/>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90000"/>
              </a:lnSpc>
              <a:spcBef>
                <a:spcPts val="1500"/>
              </a:spcBef>
              <a:spcAft>
                <a:spcPts val="0"/>
              </a:spcAft>
              <a:buClr>
                <a:schemeClr val="accent1"/>
              </a:buClr>
              <a:buSzPts val="1350"/>
              <a:buFont typeface="Noto Sans Symbols"/>
              <a:buChar char="■"/>
              <a:defRPr b="0" i="0" sz="1350" u="none" cap="none" strike="noStrike">
                <a:solidFill>
                  <a:srgbClr val="595959"/>
                </a:solidFill>
                <a:latin typeface="Century Gothic"/>
                <a:ea typeface="Century Gothic"/>
                <a:cs typeface="Century Gothic"/>
                <a:sym typeface="Century Gothic"/>
              </a:defRPr>
            </a:lvl1pPr>
            <a:lvl2pPr indent="-314325" lvl="1" marL="914400" marR="0" rtl="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2pPr>
            <a:lvl3pPr indent="-314325" lvl="2" marL="1371600" marR="0" rtl="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3pPr>
            <a:lvl4pPr indent="-314325" lvl="3" marL="1828800" marR="0" rtl="0" algn="l">
              <a:lnSpc>
                <a:spcPct val="90000"/>
              </a:lnSpc>
              <a:spcBef>
                <a:spcPts val="45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4pPr>
            <a:lvl5pPr indent="-314325" lvl="4" marL="2286000" marR="0" rtl="0" algn="l">
              <a:lnSpc>
                <a:spcPct val="90000"/>
              </a:lnSpc>
              <a:spcBef>
                <a:spcPts val="45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5pPr>
            <a:lvl6pPr indent="-314325" lvl="5" marL="2743200" marR="0" rtl="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6pPr>
            <a:lvl7pPr indent="-314325" lvl="6" marL="3200400" marR="0" rtl="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7pPr>
            <a:lvl8pPr indent="-314325" lvl="7" marL="3657600" marR="0" rtl="0" algn="l">
              <a:lnSpc>
                <a:spcPct val="90000"/>
              </a:lnSpc>
              <a:spcBef>
                <a:spcPts val="270"/>
              </a:spcBef>
              <a:spcAft>
                <a:spcPts val="0"/>
              </a:spcAft>
              <a:buClr>
                <a:srgbClr val="9FC3E3"/>
              </a:buClr>
              <a:buSzPts val="1350"/>
              <a:buFont typeface="Noto Sans Symbols"/>
              <a:buChar char="■"/>
              <a:defRPr b="0" i="0" sz="1350" u="none" cap="none" strike="noStrike">
                <a:solidFill>
                  <a:srgbClr val="595959"/>
                </a:solidFill>
                <a:latin typeface="Rockwell"/>
                <a:ea typeface="Rockwell"/>
                <a:cs typeface="Rockwell"/>
                <a:sym typeface="Rockwell"/>
              </a:defRPr>
            </a:lvl8pPr>
            <a:lvl9pPr indent="-314325" lvl="8" marL="4114800" marR="0" rtl="0" algn="l">
              <a:lnSpc>
                <a:spcPct val="90000"/>
              </a:lnSpc>
              <a:spcBef>
                <a:spcPts val="270"/>
              </a:spcBef>
              <a:spcAft>
                <a:spcPts val="0"/>
              </a:spcAft>
              <a:buClr>
                <a:schemeClr val="accent1"/>
              </a:buClr>
              <a:buSzPts val="1350"/>
              <a:buFont typeface="Noto Sans Symbols"/>
              <a:buChar char="■"/>
              <a:defRPr b="0" i="0" sz="1350" u="none" cap="none" strike="noStrike">
                <a:solidFill>
                  <a:srgbClr val="595959"/>
                </a:solidFill>
                <a:latin typeface="Rockwell"/>
                <a:ea typeface="Rockwell"/>
                <a:cs typeface="Rockwell"/>
                <a:sym typeface="Rockwell"/>
              </a:defRPr>
            </a:lvl9pPr>
          </a:lstStyle>
          <a:p/>
        </p:txBody>
      </p:sp>
      <p:sp>
        <p:nvSpPr>
          <p:cNvPr id="563" name="Google Shape;563;p95"/>
          <p:cNvSpPr txBox="1"/>
          <p:nvPr>
            <p:ph idx="10" type="dt"/>
          </p:nvPr>
        </p:nvSpPr>
        <p:spPr>
          <a:xfrm>
            <a:off x="9060329" y="6423585"/>
            <a:ext cx="28449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Clr>
                <a:srgbClr val="595959"/>
              </a:buClr>
              <a:buSzPts val="1400"/>
              <a:buFont typeface="Century Gothic"/>
              <a:buNone/>
              <a:defRPr b="0" i="0" sz="825"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564" name="Google Shape;564;p95"/>
          <p:cNvSpPr txBox="1"/>
          <p:nvPr>
            <p:ph idx="11" type="ftr"/>
          </p:nvPr>
        </p:nvSpPr>
        <p:spPr>
          <a:xfrm>
            <a:off x="268941" y="6423585"/>
            <a:ext cx="81639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595959"/>
              </a:buClr>
              <a:buSzPts val="1400"/>
              <a:buFont typeface="Century Gothic"/>
              <a:buNone/>
              <a:defRPr b="0" i="0" sz="825" u="none" cap="none" strike="noStrike">
                <a:solidFill>
                  <a:srgbClr val="595959"/>
                </a:solidFill>
                <a:latin typeface="Century Gothic"/>
                <a:ea typeface="Century Gothic"/>
                <a:cs typeface="Century Gothic"/>
                <a:sym typeface="Century Gothic"/>
              </a:defRPr>
            </a:lvl1pPr>
            <a:lvl2pPr lvl="1"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2pPr>
            <a:lvl3pPr lvl="2"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3pPr>
            <a:lvl4pPr lvl="3"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4pPr>
            <a:lvl5pPr lvl="4"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5pPr>
            <a:lvl6pPr lvl="5"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6pPr>
            <a:lvl7pPr lvl="6"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7pPr>
            <a:lvl8pPr lvl="7"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8pPr>
            <a:lvl9pPr lvl="8" marR="0" rtl="0" algn="l">
              <a:spcBef>
                <a:spcPts val="0"/>
              </a:spcBef>
              <a:spcAft>
                <a:spcPts val="0"/>
              </a:spcAft>
              <a:buClr>
                <a:schemeClr val="dk1"/>
              </a:buClr>
              <a:buSzPts val="1400"/>
              <a:buFont typeface="Rockwell"/>
              <a:buNone/>
              <a:defRPr b="0" i="0" sz="1350" u="none" cap="none" strike="noStrike">
                <a:solidFill>
                  <a:schemeClr val="dk1"/>
                </a:solidFill>
                <a:latin typeface="Rockwell"/>
                <a:ea typeface="Rockwell"/>
                <a:cs typeface="Rockwell"/>
                <a:sym typeface="Rockwell"/>
              </a:defRPr>
            </a:lvl9pPr>
          </a:lstStyle>
          <a:p/>
        </p:txBody>
      </p:sp>
      <p:sp>
        <p:nvSpPr>
          <p:cNvPr id="565" name="Google Shape;565;p95"/>
          <p:cNvSpPr txBox="1"/>
          <p:nvPr>
            <p:ph idx="12" type="sldNum"/>
          </p:nvPr>
        </p:nvSpPr>
        <p:spPr>
          <a:xfrm>
            <a:off x="11074400" y="242235"/>
            <a:ext cx="738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566" name="Shape 566"/>
        <p:cNvGrpSpPr/>
        <p:nvPr/>
      </p:nvGrpSpPr>
      <p:grpSpPr>
        <a:xfrm>
          <a:off x="0" y="0"/>
          <a:ext cx="0" cy="0"/>
          <a:chOff x="0" y="0"/>
          <a:chExt cx="0" cy="0"/>
        </a:xfrm>
      </p:grpSpPr>
      <p:sp>
        <p:nvSpPr>
          <p:cNvPr id="567" name="Google Shape;567;p96"/>
          <p:cNvSpPr/>
          <p:nvPr/>
        </p:nvSpPr>
        <p:spPr>
          <a:xfrm>
            <a:off x="10947402"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68" name="Google Shape;568;p96"/>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69" name="Google Shape;569;p96"/>
          <p:cNvSpPr txBox="1"/>
          <p:nvPr/>
        </p:nvSpPr>
        <p:spPr>
          <a:xfrm>
            <a:off x="297582" y="228600"/>
            <a:ext cx="3480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700"/>
              <a:buFont typeface="Rockwell"/>
              <a:buNone/>
            </a:pPr>
            <a:r>
              <a:rPr b="1" i="0" lang="en-US" sz="2700" u="none" cap="none" strike="noStrike">
                <a:solidFill>
                  <a:srgbClr val="9FC3E3"/>
                </a:solidFill>
                <a:latin typeface="Rockwell"/>
                <a:ea typeface="Rockwell"/>
                <a:cs typeface="Rockwell"/>
                <a:sym typeface="Rockwell"/>
              </a:rPr>
              <a:t>+</a:t>
            </a:r>
            <a:endParaRPr/>
          </a:p>
        </p:txBody>
      </p:sp>
      <p:sp>
        <p:nvSpPr>
          <p:cNvPr id="570" name="Google Shape;570;p9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33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1" name="Google Shape;571;p96"/>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rtl="0" algn="l">
              <a:lnSpc>
                <a:spcPct val="90000"/>
              </a:lnSpc>
              <a:spcBef>
                <a:spcPts val="750"/>
              </a:spcBef>
              <a:spcAft>
                <a:spcPts val="0"/>
              </a:spcAft>
              <a:buClr>
                <a:schemeClr val="dk1"/>
              </a:buClr>
              <a:buSzPts val="1350"/>
              <a:buChar char="•"/>
              <a:defRPr sz="1350">
                <a:latin typeface="Century Gothic"/>
                <a:ea typeface="Century Gothic"/>
                <a:cs typeface="Century Gothic"/>
                <a:sym typeface="Century Gothic"/>
              </a:defRPr>
            </a:lvl1pPr>
            <a:lvl2pPr indent="-314325" lvl="1" marL="9144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2pPr>
            <a:lvl3pPr indent="-314325" lvl="2" marL="13716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5pPr>
            <a:lvl6pPr indent="-314325" lvl="5" marL="2743200" rtl="0" algn="l">
              <a:lnSpc>
                <a:spcPct val="90000"/>
              </a:lnSpc>
              <a:spcBef>
                <a:spcPts val="375"/>
              </a:spcBef>
              <a:spcAft>
                <a:spcPts val="0"/>
              </a:spcAft>
              <a:buClr>
                <a:schemeClr val="dk1"/>
              </a:buClr>
              <a:buSzPts val="1350"/>
              <a:buChar char="•"/>
              <a:defRPr sz="1350"/>
            </a:lvl6pPr>
            <a:lvl7pPr indent="-314325" lvl="6" marL="3200400" rtl="0" algn="l">
              <a:lnSpc>
                <a:spcPct val="90000"/>
              </a:lnSpc>
              <a:spcBef>
                <a:spcPts val="375"/>
              </a:spcBef>
              <a:spcAft>
                <a:spcPts val="0"/>
              </a:spcAft>
              <a:buClr>
                <a:schemeClr val="dk1"/>
              </a:buClr>
              <a:buSzPts val="1350"/>
              <a:buChar char="•"/>
              <a:defRPr sz="1350"/>
            </a:lvl7pPr>
            <a:lvl8pPr indent="-314325" lvl="7" marL="3657600" rtl="0" algn="l">
              <a:lnSpc>
                <a:spcPct val="90000"/>
              </a:lnSpc>
              <a:spcBef>
                <a:spcPts val="375"/>
              </a:spcBef>
              <a:spcAft>
                <a:spcPts val="0"/>
              </a:spcAft>
              <a:buClr>
                <a:schemeClr val="dk1"/>
              </a:buClr>
              <a:buSzPts val="1350"/>
              <a:buChar char="•"/>
              <a:defRPr sz="1350"/>
            </a:lvl8pPr>
            <a:lvl9pPr indent="-314325" lvl="8" marL="4114800" rtl="0" algn="l">
              <a:lnSpc>
                <a:spcPct val="90000"/>
              </a:lnSpc>
              <a:spcBef>
                <a:spcPts val="375"/>
              </a:spcBef>
              <a:spcAft>
                <a:spcPts val="0"/>
              </a:spcAft>
              <a:buClr>
                <a:schemeClr val="dk1"/>
              </a:buClr>
              <a:buSzPts val="1350"/>
              <a:buChar char="•"/>
              <a:defRPr sz="1350"/>
            </a:lvl9pPr>
          </a:lstStyle>
          <a:p/>
        </p:txBody>
      </p:sp>
      <p:sp>
        <p:nvSpPr>
          <p:cNvPr id="572" name="Google Shape;572;p96"/>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rtl="0" algn="l">
              <a:lnSpc>
                <a:spcPct val="90000"/>
              </a:lnSpc>
              <a:spcBef>
                <a:spcPts val="750"/>
              </a:spcBef>
              <a:spcAft>
                <a:spcPts val="0"/>
              </a:spcAft>
              <a:buClr>
                <a:schemeClr val="dk1"/>
              </a:buClr>
              <a:buSzPts val="1350"/>
              <a:buChar char="•"/>
              <a:defRPr sz="1350">
                <a:latin typeface="Century Gothic"/>
                <a:ea typeface="Century Gothic"/>
                <a:cs typeface="Century Gothic"/>
                <a:sym typeface="Century Gothic"/>
              </a:defRPr>
            </a:lvl1pPr>
            <a:lvl2pPr indent="-314325" lvl="1" marL="9144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2pPr>
            <a:lvl3pPr indent="-314325" lvl="2" marL="13716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5pPr>
            <a:lvl6pPr indent="-314325" lvl="5" marL="2743200" rtl="0" algn="l">
              <a:lnSpc>
                <a:spcPct val="90000"/>
              </a:lnSpc>
              <a:spcBef>
                <a:spcPts val="375"/>
              </a:spcBef>
              <a:spcAft>
                <a:spcPts val="0"/>
              </a:spcAft>
              <a:buClr>
                <a:schemeClr val="dk1"/>
              </a:buClr>
              <a:buSzPts val="1350"/>
              <a:buChar char="•"/>
              <a:defRPr sz="1350"/>
            </a:lvl6pPr>
            <a:lvl7pPr indent="-314325" lvl="6" marL="3200400" rtl="0" algn="l">
              <a:lnSpc>
                <a:spcPct val="90000"/>
              </a:lnSpc>
              <a:spcBef>
                <a:spcPts val="375"/>
              </a:spcBef>
              <a:spcAft>
                <a:spcPts val="0"/>
              </a:spcAft>
              <a:buClr>
                <a:schemeClr val="dk1"/>
              </a:buClr>
              <a:buSzPts val="1350"/>
              <a:buChar char="•"/>
              <a:defRPr sz="1350"/>
            </a:lvl7pPr>
            <a:lvl8pPr indent="-314325" lvl="7" marL="3657600" rtl="0" algn="l">
              <a:lnSpc>
                <a:spcPct val="90000"/>
              </a:lnSpc>
              <a:spcBef>
                <a:spcPts val="375"/>
              </a:spcBef>
              <a:spcAft>
                <a:spcPts val="0"/>
              </a:spcAft>
              <a:buClr>
                <a:schemeClr val="dk1"/>
              </a:buClr>
              <a:buSzPts val="1350"/>
              <a:buChar char="•"/>
              <a:defRPr sz="1350"/>
            </a:lvl8pPr>
            <a:lvl9pPr indent="-314325" lvl="8" marL="4114800" rtl="0" algn="l">
              <a:lnSpc>
                <a:spcPct val="90000"/>
              </a:lnSpc>
              <a:spcBef>
                <a:spcPts val="375"/>
              </a:spcBef>
              <a:spcAft>
                <a:spcPts val="0"/>
              </a:spcAft>
              <a:buClr>
                <a:schemeClr val="dk1"/>
              </a:buClr>
              <a:buSzPts val="1350"/>
              <a:buChar char="•"/>
              <a:defRPr sz="1350"/>
            </a:lvl9pPr>
          </a:lstStyle>
          <a:p/>
        </p:txBody>
      </p:sp>
      <p:sp>
        <p:nvSpPr>
          <p:cNvPr id="573" name="Google Shape;573;p96"/>
          <p:cNvSpPr txBox="1"/>
          <p:nvPr>
            <p:ph idx="10" type="dt"/>
          </p:nvPr>
        </p:nvSpPr>
        <p:spPr>
          <a:xfrm>
            <a:off x="9060329" y="6423588"/>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74" name="Google Shape;574;p96"/>
          <p:cNvSpPr txBox="1"/>
          <p:nvPr>
            <p:ph idx="11" type="ftr"/>
          </p:nvPr>
        </p:nvSpPr>
        <p:spPr>
          <a:xfrm>
            <a:off x="268941" y="6423588"/>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75" name="Google Shape;575;p96"/>
          <p:cNvSpPr txBox="1"/>
          <p:nvPr>
            <p:ph idx="12" type="sldNum"/>
          </p:nvPr>
        </p:nvSpPr>
        <p:spPr>
          <a:xfrm>
            <a:off x="11074400" y="242237"/>
            <a:ext cx="7386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1pPr>
            <a:lvl2pPr indent="0" lvl="1"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2pPr>
            <a:lvl3pPr indent="0" lvl="2"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3pPr>
            <a:lvl4pPr indent="0" lvl="3"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4pPr>
            <a:lvl5pPr indent="0" lvl="4"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5pPr>
            <a:lvl6pPr indent="0" lvl="5"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6pPr>
            <a:lvl7pPr indent="0" lvl="6"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7pPr>
            <a:lvl8pPr indent="0" lvl="7"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8pPr>
            <a:lvl9pPr indent="0" lvl="8" marL="0" marR="0" rtl="0" algn="l">
              <a:lnSpc>
                <a:spcPct val="100000"/>
              </a:lnSpc>
              <a:spcBef>
                <a:spcPts val="0"/>
              </a:spcBef>
              <a:spcAft>
                <a:spcPts val="0"/>
              </a:spcAft>
              <a:buClr>
                <a:srgbClr val="FFFFFF"/>
              </a:buClr>
              <a:buSzPts val="1350"/>
              <a:buFont typeface="Rockwell"/>
              <a:buNone/>
              <a:defRPr b="0" i="0" sz="1350" u="none" cap="none" strike="noStrike">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76" name="Shape 576"/>
        <p:cNvGrpSpPr/>
        <p:nvPr/>
      </p:nvGrpSpPr>
      <p:grpSpPr>
        <a:xfrm>
          <a:off x="0" y="0"/>
          <a:ext cx="0" cy="0"/>
          <a:chOff x="0" y="0"/>
          <a:chExt cx="0" cy="0"/>
        </a:xfrm>
      </p:grpSpPr>
      <p:sp>
        <p:nvSpPr>
          <p:cNvPr id="577" name="Google Shape;577;p97"/>
          <p:cNvSpPr/>
          <p:nvPr/>
        </p:nvSpPr>
        <p:spPr>
          <a:xfrm>
            <a:off x="10889129" y="282574"/>
            <a:ext cx="9144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Century Gothic"/>
              <a:ea typeface="Century Gothic"/>
              <a:cs typeface="Century Gothic"/>
              <a:sym typeface="Century Gothic"/>
            </a:endParaRPr>
          </a:p>
        </p:txBody>
      </p:sp>
      <p:sp>
        <p:nvSpPr>
          <p:cNvPr id="578" name="Google Shape;578;p97"/>
          <p:cNvSpPr txBox="1"/>
          <p:nvPr/>
        </p:nvSpPr>
        <p:spPr>
          <a:xfrm>
            <a:off x="297582" y="228600"/>
            <a:ext cx="3480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700"/>
              <a:buFont typeface="Rockwell"/>
              <a:buNone/>
            </a:pPr>
            <a:r>
              <a:rPr b="1" i="0" lang="en-US" sz="2700" u="none" cap="none" strike="noStrike">
                <a:solidFill>
                  <a:srgbClr val="9FC3E3"/>
                </a:solidFill>
                <a:latin typeface="Rockwell"/>
                <a:ea typeface="Rockwell"/>
                <a:cs typeface="Rockwell"/>
                <a:sym typeface="Rockwell"/>
              </a:rPr>
              <a:t>+</a:t>
            </a:r>
            <a:endParaRPr/>
          </a:p>
        </p:txBody>
      </p:sp>
      <p:sp>
        <p:nvSpPr>
          <p:cNvPr id="579" name="Google Shape;579;p97"/>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33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0" name="Google Shape;580;p97"/>
          <p:cNvSpPr txBox="1"/>
          <p:nvPr>
            <p:ph idx="1" type="body"/>
          </p:nvPr>
        </p:nvSpPr>
        <p:spPr>
          <a:xfrm>
            <a:off x="663388" y="2447368"/>
            <a:ext cx="4876800" cy="3678900"/>
          </a:xfrm>
          <a:prstGeom prst="rect">
            <a:avLst/>
          </a:prstGeom>
          <a:noFill/>
          <a:ln>
            <a:noFill/>
          </a:ln>
        </p:spPr>
        <p:txBody>
          <a:bodyPr anchorCtr="0" anchor="t" bIns="45700" lIns="91425" spcFirstLastPara="1" rIns="91425" wrap="square" tIns="45700">
            <a:normAutofit/>
          </a:bodyPr>
          <a:lstStyle>
            <a:lvl1pPr indent="-314325" lvl="0" marL="457200" rtl="0" algn="l">
              <a:lnSpc>
                <a:spcPct val="90000"/>
              </a:lnSpc>
              <a:spcBef>
                <a:spcPts val="750"/>
              </a:spcBef>
              <a:spcAft>
                <a:spcPts val="0"/>
              </a:spcAft>
              <a:buClr>
                <a:schemeClr val="dk1"/>
              </a:buClr>
              <a:buSzPts val="1350"/>
              <a:buChar char="•"/>
              <a:defRPr sz="1350">
                <a:latin typeface="Century Gothic"/>
                <a:ea typeface="Century Gothic"/>
                <a:cs typeface="Century Gothic"/>
                <a:sym typeface="Century Gothic"/>
              </a:defRPr>
            </a:lvl1pPr>
            <a:lvl2pPr indent="-314325" lvl="1" marL="9144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2pPr>
            <a:lvl3pPr indent="-314325" lvl="2" marL="13716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5pPr>
            <a:lvl6pPr indent="-304800" lvl="5" marL="2743200" rtl="0" algn="l">
              <a:lnSpc>
                <a:spcPct val="90000"/>
              </a:lnSpc>
              <a:spcBef>
                <a:spcPts val="375"/>
              </a:spcBef>
              <a:spcAft>
                <a:spcPts val="0"/>
              </a:spcAft>
              <a:buClr>
                <a:schemeClr val="dk1"/>
              </a:buClr>
              <a:buSzPts val="1200"/>
              <a:buChar char="•"/>
              <a:defRPr sz="1200"/>
            </a:lvl6pPr>
            <a:lvl7pPr indent="-304800" lvl="6" marL="3200400" rtl="0" algn="l">
              <a:lnSpc>
                <a:spcPct val="90000"/>
              </a:lnSpc>
              <a:spcBef>
                <a:spcPts val="375"/>
              </a:spcBef>
              <a:spcAft>
                <a:spcPts val="0"/>
              </a:spcAft>
              <a:buClr>
                <a:schemeClr val="dk1"/>
              </a:buClr>
              <a:buSzPts val="1200"/>
              <a:buChar char="•"/>
              <a:defRPr sz="1200"/>
            </a:lvl7pPr>
            <a:lvl8pPr indent="-304800" lvl="7" marL="3657600" rtl="0" algn="l">
              <a:lnSpc>
                <a:spcPct val="90000"/>
              </a:lnSpc>
              <a:spcBef>
                <a:spcPts val="375"/>
              </a:spcBef>
              <a:spcAft>
                <a:spcPts val="0"/>
              </a:spcAft>
              <a:buClr>
                <a:schemeClr val="dk1"/>
              </a:buClr>
              <a:buSzPts val="1200"/>
              <a:buChar char="•"/>
              <a:defRPr sz="1200"/>
            </a:lvl8pPr>
            <a:lvl9pPr indent="-304800" lvl="8" marL="4114800" rtl="0" algn="l">
              <a:lnSpc>
                <a:spcPct val="90000"/>
              </a:lnSpc>
              <a:spcBef>
                <a:spcPts val="375"/>
              </a:spcBef>
              <a:spcAft>
                <a:spcPts val="0"/>
              </a:spcAft>
              <a:buClr>
                <a:schemeClr val="dk1"/>
              </a:buClr>
              <a:buSzPts val="1200"/>
              <a:buChar char="•"/>
              <a:defRPr sz="1200"/>
            </a:lvl9pPr>
          </a:lstStyle>
          <a:p/>
        </p:txBody>
      </p:sp>
      <p:sp>
        <p:nvSpPr>
          <p:cNvPr id="581" name="Google Shape;581;p97"/>
          <p:cNvSpPr txBox="1"/>
          <p:nvPr>
            <p:ph idx="2" type="body"/>
          </p:nvPr>
        </p:nvSpPr>
        <p:spPr>
          <a:xfrm>
            <a:off x="5866504" y="2447368"/>
            <a:ext cx="4876800" cy="3678900"/>
          </a:xfrm>
          <a:prstGeom prst="rect">
            <a:avLst/>
          </a:prstGeom>
          <a:noFill/>
          <a:ln>
            <a:noFill/>
          </a:ln>
        </p:spPr>
        <p:txBody>
          <a:bodyPr anchorCtr="0" anchor="t" bIns="45700" lIns="91425" spcFirstLastPara="1" rIns="91425" wrap="square" tIns="45700">
            <a:normAutofit/>
          </a:bodyPr>
          <a:lstStyle>
            <a:lvl1pPr indent="-314325" lvl="0" marL="457200" rtl="0" algn="l">
              <a:lnSpc>
                <a:spcPct val="90000"/>
              </a:lnSpc>
              <a:spcBef>
                <a:spcPts val="750"/>
              </a:spcBef>
              <a:spcAft>
                <a:spcPts val="0"/>
              </a:spcAft>
              <a:buClr>
                <a:schemeClr val="dk1"/>
              </a:buClr>
              <a:buSzPts val="1350"/>
              <a:buChar char="•"/>
              <a:defRPr sz="1350">
                <a:latin typeface="Century Gothic"/>
                <a:ea typeface="Century Gothic"/>
                <a:cs typeface="Century Gothic"/>
                <a:sym typeface="Century Gothic"/>
              </a:defRPr>
            </a:lvl1pPr>
            <a:lvl2pPr indent="-314325" lvl="1" marL="9144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2pPr>
            <a:lvl3pPr indent="-314325" lvl="2" marL="13716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5pPr>
            <a:lvl6pPr indent="-304800" lvl="5" marL="2743200" rtl="0" algn="l">
              <a:lnSpc>
                <a:spcPct val="90000"/>
              </a:lnSpc>
              <a:spcBef>
                <a:spcPts val="375"/>
              </a:spcBef>
              <a:spcAft>
                <a:spcPts val="0"/>
              </a:spcAft>
              <a:buClr>
                <a:schemeClr val="dk1"/>
              </a:buClr>
              <a:buSzPts val="1200"/>
              <a:buChar char="•"/>
              <a:defRPr sz="1200"/>
            </a:lvl6pPr>
            <a:lvl7pPr indent="-304800" lvl="6" marL="3200400" rtl="0" algn="l">
              <a:lnSpc>
                <a:spcPct val="90000"/>
              </a:lnSpc>
              <a:spcBef>
                <a:spcPts val="375"/>
              </a:spcBef>
              <a:spcAft>
                <a:spcPts val="0"/>
              </a:spcAft>
              <a:buClr>
                <a:schemeClr val="dk1"/>
              </a:buClr>
              <a:buSzPts val="1200"/>
              <a:buChar char="•"/>
              <a:defRPr sz="1200"/>
            </a:lvl7pPr>
            <a:lvl8pPr indent="-304800" lvl="7" marL="3657600" rtl="0" algn="l">
              <a:lnSpc>
                <a:spcPct val="90000"/>
              </a:lnSpc>
              <a:spcBef>
                <a:spcPts val="375"/>
              </a:spcBef>
              <a:spcAft>
                <a:spcPts val="0"/>
              </a:spcAft>
              <a:buClr>
                <a:schemeClr val="dk1"/>
              </a:buClr>
              <a:buSzPts val="1200"/>
              <a:buChar char="•"/>
              <a:defRPr sz="1200"/>
            </a:lvl8pPr>
            <a:lvl9pPr indent="-304800" lvl="8" marL="4114800" rtl="0" algn="l">
              <a:lnSpc>
                <a:spcPct val="90000"/>
              </a:lnSpc>
              <a:spcBef>
                <a:spcPts val="375"/>
              </a:spcBef>
              <a:spcAft>
                <a:spcPts val="0"/>
              </a:spcAft>
              <a:buClr>
                <a:schemeClr val="dk1"/>
              </a:buClr>
              <a:buSzPts val="1200"/>
              <a:buChar char="•"/>
              <a:defRPr sz="1200"/>
            </a:lvl9pPr>
          </a:lstStyle>
          <a:p/>
        </p:txBody>
      </p:sp>
      <p:sp>
        <p:nvSpPr>
          <p:cNvPr id="582" name="Google Shape;582;p97"/>
          <p:cNvSpPr txBox="1"/>
          <p:nvPr>
            <p:ph idx="10" type="dt"/>
          </p:nvPr>
        </p:nvSpPr>
        <p:spPr>
          <a:xfrm>
            <a:off x="9060329" y="6423588"/>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83" name="Google Shape;583;p97"/>
          <p:cNvSpPr txBox="1"/>
          <p:nvPr>
            <p:ph idx="11" type="ftr"/>
          </p:nvPr>
        </p:nvSpPr>
        <p:spPr>
          <a:xfrm>
            <a:off x="268941" y="6423588"/>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84" name="Google Shape;584;p97"/>
          <p:cNvSpPr txBox="1"/>
          <p:nvPr>
            <p:ph idx="12" type="sldNum"/>
          </p:nvPr>
        </p:nvSpPr>
        <p:spPr>
          <a:xfrm>
            <a:off x="11074400" y="242237"/>
            <a:ext cx="7386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1pPr>
            <a:lvl2pPr indent="0" lvl="1"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2pPr>
            <a:lvl3pPr indent="0" lvl="2"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3pPr>
            <a:lvl4pPr indent="0" lvl="3"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4pPr>
            <a:lvl5pPr indent="0" lvl="4"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5pPr>
            <a:lvl6pPr indent="0" lvl="5"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6pPr>
            <a:lvl7pPr indent="0" lvl="6"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7pPr>
            <a:lvl8pPr indent="0" lvl="7"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8pPr>
            <a:lvl9pPr indent="0" lvl="8" marL="0" marR="0" rtl="0" algn="l">
              <a:lnSpc>
                <a:spcPct val="100000"/>
              </a:lnSpc>
              <a:spcBef>
                <a:spcPts val="0"/>
              </a:spcBef>
              <a:spcAft>
                <a:spcPts val="0"/>
              </a:spcAft>
              <a:buClr>
                <a:srgbClr val="000000"/>
              </a:buClr>
              <a:buSzPts val="1350"/>
              <a:buFont typeface="Rockwell"/>
              <a:buNone/>
              <a:defRPr b="0" i="0" sz="1350" u="none" cap="none" strike="noStrike">
                <a:solidFill>
                  <a:srgbClr val="000000"/>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
        <p:nvSpPr>
          <p:cNvPr id="585" name="Google Shape;585;p97"/>
          <p:cNvSpPr txBox="1"/>
          <p:nvPr>
            <p:ph idx="3" type="body"/>
          </p:nvPr>
        </p:nvSpPr>
        <p:spPr>
          <a:xfrm>
            <a:off x="663388" y="2070850"/>
            <a:ext cx="4876800" cy="322800"/>
          </a:xfrm>
          <a:prstGeom prst="rect">
            <a:avLst/>
          </a:prstGeom>
          <a:solidFill>
            <a:schemeClr val="accent3"/>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350"/>
              <a:buNone/>
              <a:defRPr b="0" sz="1350">
                <a:solidFill>
                  <a:schemeClr val="lt1"/>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586" name="Google Shape;586;p97"/>
          <p:cNvSpPr txBox="1"/>
          <p:nvPr>
            <p:ph idx="4" type="body"/>
          </p:nvPr>
        </p:nvSpPr>
        <p:spPr>
          <a:xfrm>
            <a:off x="5866504" y="2070850"/>
            <a:ext cx="4876800" cy="322800"/>
          </a:xfrm>
          <a:prstGeom prst="rect">
            <a:avLst/>
          </a:prstGeom>
          <a:solidFill>
            <a:srgbClr val="AAE39E"/>
          </a:solidFill>
          <a:ln>
            <a:noFill/>
          </a:ln>
        </p:spPr>
        <p:txBody>
          <a:bodyPr anchorCtr="0" anchor="ctr" bIns="0" lIns="91425" spcFirstLastPara="1" rIns="91425" wrap="square" tIns="0">
            <a:noAutofit/>
          </a:bodyPr>
          <a:lstStyle>
            <a:lvl1pPr indent="-228600" lvl="0" marL="457200" rtl="0" algn="ctr">
              <a:lnSpc>
                <a:spcPct val="90000"/>
              </a:lnSpc>
              <a:spcBef>
                <a:spcPts val="0"/>
              </a:spcBef>
              <a:spcAft>
                <a:spcPts val="0"/>
              </a:spcAft>
              <a:buClr>
                <a:schemeClr val="lt1"/>
              </a:buClr>
              <a:buSzPts val="1350"/>
              <a:buNone/>
              <a:defRPr b="0" sz="1350">
                <a:solidFill>
                  <a:schemeClr val="lt1"/>
                </a:solidFill>
                <a:latin typeface="Century Gothic"/>
                <a:ea typeface="Century Gothic"/>
                <a:cs typeface="Century Gothic"/>
                <a:sym typeface="Century Gothic"/>
              </a:defRPr>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587" name="Shape 587"/>
        <p:cNvGrpSpPr/>
        <p:nvPr/>
      </p:nvGrpSpPr>
      <p:grpSpPr>
        <a:xfrm>
          <a:off x="0" y="0"/>
          <a:ext cx="0" cy="0"/>
          <a:chOff x="0" y="0"/>
          <a:chExt cx="0" cy="0"/>
        </a:xfrm>
      </p:grpSpPr>
      <p:sp>
        <p:nvSpPr>
          <p:cNvPr id="588" name="Google Shape;588;p98"/>
          <p:cNvSpPr/>
          <p:nvPr/>
        </p:nvSpPr>
        <p:spPr>
          <a:xfrm>
            <a:off x="10947402" y="282574"/>
            <a:ext cx="8562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89" name="Google Shape;589;p98"/>
          <p:cNvSpPr/>
          <p:nvPr/>
        </p:nvSpPr>
        <p:spPr>
          <a:xfrm>
            <a:off x="10757647" y="282574"/>
            <a:ext cx="12180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590" name="Google Shape;590;p98"/>
          <p:cNvSpPr txBox="1"/>
          <p:nvPr/>
        </p:nvSpPr>
        <p:spPr>
          <a:xfrm>
            <a:off x="297582" y="228600"/>
            <a:ext cx="348000" cy="415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FC3E3"/>
              </a:buClr>
              <a:buSzPts val="2700"/>
              <a:buFont typeface="Rockwell"/>
              <a:buNone/>
            </a:pPr>
            <a:r>
              <a:rPr b="1" i="0" lang="en-US" sz="2700" u="none" cap="none" strike="noStrike">
                <a:solidFill>
                  <a:srgbClr val="9FC3E3"/>
                </a:solidFill>
                <a:latin typeface="Rockwell"/>
                <a:ea typeface="Rockwell"/>
                <a:cs typeface="Rockwell"/>
                <a:sym typeface="Rockwell"/>
              </a:rPr>
              <a:t>+</a:t>
            </a:r>
            <a:endParaRPr/>
          </a:p>
        </p:txBody>
      </p:sp>
      <p:sp>
        <p:nvSpPr>
          <p:cNvPr id="591" name="Google Shape;591;p98"/>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3300"/>
              <a:buFont typeface="Century Gothic"/>
              <a:buNone/>
              <a:defRPr>
                <a:latin typeface="Century Gothic"/>
                <a:ea typeface="Century Gothic"/>
                <a:cs typeface="Century Gothic"/>
                <a:sym typeface="Century Gothi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92" name="Google Shape;592;p98"/>
          <p:cNvSpPr txBox="1"/>
          <p:nvPr>
            <p:ph idx="1" type="body"/>
          </p:nvPr>
        </p:nvSpPr>
        <p:spPr>
          <a:xfrm>
            <a:off x="664691"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rtl="0" algn="l">
              <a:lnSpc>
                <a:spcPct val="90000"/>
              </a:lnSpc>
              <a:spcBef>
                <a:spcPts val="750"/>
              </a:spcBef>
              <a:spcAft>
                <a:spcPts val="0"/>
              </a:spcAft>
              <a:buClr>
                <a:schemeClr val="dk1"/>
              </a:buClr>
              <a:buSzPts val="1350"/>
              <a:buChar char="•"/>
              <a:defRPr sz="1350">
                <a:latin typeface="Century Gothic"/>
                <a:ea typeface="Century Gothic"/>
                <a:cs typeface="Century Gothic"/>
                <a:sym typeface="Century Gothic"/>
              </a:defRPr>
            </a:lvl1pPr>
            <a:lvl2pPr indent="-314325" lvl="1" marL="9144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2pPr>
            <a:lvl3pPr indent="-314325" lvl="2" marL="13716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5pPr>
            <a:lvl6pPr indent="-314325" lvl="5" marL="2743200" rtl="0" algn="l">
              <a:lnSpc>
                <a:spcPct val="90000"/>
              </a:lnSpc>
              <a:spcBef>
                <a:spcPts val="375"/>
              </a:spcBef>
              <a:spcAft>
                <a:spcPts val="0"/>
              </a:spcAft>
              <a:buClr>
                <a:schemeClr val="dk1"/>
              </a:buClr>
              <a:buSzPts val="1350"/>
              <a:buChar char="•"/>
              <a:defRPr sz="1350"/>
            </a:lvl6pPr>
            <a:lvl7pPr indent="-314325" lvl="6" marL="3200400" rtl="0" algn="l">
              <a:lnSpc>
                <a:spcPct val="90000"/>
              </a:lnSpc>
              <a:spcBef>
                <a:spcPts val="375"/>
              </a:spcBef>
              <a:spcAft>
                <a:spcPts val="0"/>
              </a:spcAft>
              <a:buClr>
                <a:schemeClr val="dk1"/>
              </a:buClr>
              <a:buSzPts val="1350"/>
              <a:buChar char="•"/>
              <a:defRPr sz="1350"/>
            </a:lvl7pPr>
            <a:lvl8pPr indent="-314325" lvl="7" marL="3657600" rtl="0" algn="l">
              <a:lnSpc>
                <a:spcPct val="90000"/>
              </a:lnSpc>
              <a:spcBef>
                <a:spcPts val="375"/>
              </a:spcBef>
              <a:spcAft>
                <a:spcPts val="0"/>
              </a:spcAft>
              <a:buClr>
                <a:schemeClr val="dk1"/>
              </a:buClr>
              <a:buSzPts val="1350"/>
              <a:buChar char="•"/>
              <a:defRPr sz="1350"/>
            </a:lvl8pPr>
            <a:lvl9pPr indent="-314325" lvl="8" marL="4114800" rtl="0" algn="l">
              <a:lnSpc>
                <a:spcPct val="90000"/>
              </a:lnSpc>
              <a:spcBef>
                <a:spcPts val="375"/>
              </a:spcBef>
              <a:spcAft>
                <a:spcPts val="0"/>
              </a:spcAft>
              <a:buClr>
                <a:schemeClr val="dk1"/>
              </a:buClr>
              <a:buSzPts val="1350"/>
              <a:buChar char="•"/>
              <a:defRPr sz="1350"/>
            </a:lvl9pPr>
          </a:lstStyle>
          <a:p/>
        </p:txBody>
      </p:sp>
      <p:sp>
        <p:nvSpPr>
          <p:cNvPr id="593" name="Google Shape;593;p98"/>
          <p:cNvSpPr txBox="1"/>
          <p:nvPr>
            <p:ph idx="2" type="body"/>
          </p:nvPr>
        </p:nvSpPr>
        <p:spPr>
          <a:xfrm>
            <a:off x="5866504" y="1985963"/>
            <a:ext cx="4876800" cy="4140300"/>
          </a:xfrm>
          <a:prstGeom prst="rect">
            <a:avLst/>
          </a:prstGeom>
          <a:noFill/>
          <a:ln>
            <a:noFill/>
          </a:ln>
        </p:spPr>
        <p:txBody>
          <a:bodyPr anchorCtr="0" anchor="t" bIns="45700" lIns="91425" spcFirstLastPara="1" rIns="91425" wrap="square" tIns="45700">
            <a:normAutofit/>
          </a:bodyPr>
          <a:lstStyle>
            <a:lvl1pPr indent="-314325" lvl="0" marL="457200" rtl="0" algn="l">
              <a:lnSpc>
                <a:spcPct val="90000"/>
              </a:lnSpc>
              <a:spcBef>
                <a:spcPts val="750"/>
              </a:spcBef>
              <a:spcAft>
                <a:spcPts val="0"/>
              </a:spcAft>
              <a:buClr>
                <a:schemeClr val="dk1"/>
              </a:buClr>
              <a:buSzPts val="1350"/>
              <a:buChar char="•"/>
              <a:defRPr sz="1350">
                <a:latin typeface="Century Gothic"/>
                <a:ea typeface="Century Gothic"/>
                <a:cs typeface="Century Gothic"/>
                <a:sym typeface="Century Gothic"/>
              </a:defRPr>
            </a:lvl1pPr>
            <a:lvl2pPr indent="-314325" lvl="1" marL="9144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2pPr>
            <a:lvl3pPr indent="-314325" lvl="2" marL="13716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3pPr>
            <a:lvl4pPr indent="-314325" lvl="3" marL="18288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4pPr>
            <a:lvl5pPr indent="-314325" lvl="4" marL="2286000" rtl="0" algn="l">
              <a:lnSpc>
                <a:spcPct val="90000"/>
              </a:lnSpc>
              <a:spcBef>
                <a:spcPts val="375"/>
              </a:spcBef>
              <a:spcAft>
                <a:spcPts val="0"/>
              </a:spcAft>
              <a:buClr>
                <a:schemeClr val="dk1"/>
              </a:buClr>
              <a:buSzPts val="1350"/>
              <a:buChar char="•"/>
              <a:defRPr sz="1350">
                <a:latin typeface="Century Gothic"/>
                <a:ea typeface="Century Gothic"/>
                <a:cs typeface="Century Gothic"/>
                <a:sym typeface="Century Gothic"/>
              </a:defRPr>
            </a:lvl5pPr>
            <a:lvl6pPr indent="-314325" lvl="5" marL="2743200" rtl="0" algn="l">
              <a:lnSpc>
                <a:spcPct val="90000"/>
              </a:lnSpc>
              <a:spcBef>
                <a:spcPts val="375"/>
              </a:spcBef>
              <a:spcAft>
                <a:spcPts val="0"/>
              </a:spcAft>
              <a:buClr>
                <a:schemeClr val="dk1"/>
              </a:buClr>
              <a:buSzPts val="1350"/>
              <a:buChar char="•"/>
              <a:defRPr sz="1350"/>
            </a:lvl6pPr>
            <a:lvl7pPr indent="-314325" lvl="6" marL="3200400" rtl="0" algn="l">
              <a:lnSpc>
                <a:spcPct val="90000"/>
              </a:lnSpc>
              <a:spcBef>
                <a:spcPts val="375"/>
              </a:spcBef>
              <a:spcAft>
                <a:spcPts val="0"/>
              </a:spcAft>
              <a:buClr>
                <a:schemeClr val="dk1"/>
              </a:buClr>
              <a:buSzPts val="1350"/>
              <a:buChar char="•"/>
              <a:defRPr sz="1350"/>
            </a:lvl7pPr>
            <a:lvl8pPr indent="-314325" lvl="7" marL="3657600" rtl="0" algn="l">
              <a:lnSpc>
                <a:spcPct val="90000"/>
              </a:lnSpc>
              <a:spcBef>
                <a:spcPts val="375"/>
              </a:spcBef>
              <a:spcAft>
                <a:spcPts val="0"/>
              </a:spcAft>
              <a:buClr>
                <a:schemeClr val="dk1"/>
              </a:buClr>
              <a:buSzPts val="1350"/>
              <a:buChar char="•"/>
              <a:defRPr sz="1350"/>
            </a:lvl8pPr>
            <a:lvl9pPr indent="-314325" lvl="8" marL="4114800" rtl="0" algn="l">
              <a:lnSpc>
                <a:spcPct val="90000"/>
              </a:lnSpc>
              <a:spcBef>
                <a:spcPts val="375"/>
              </a:spcBef>
              <a:spcAft>
                <a:spcPts val="0"/>
              </a:spcAft>
              <a:buClr>
                <a:schemeClr val="dk1"/>
              </a:buClr>
              <a:buSzPts val="1350"/>
              <a:buChar char="•"/>
              <a:defRPr sz="1350"/>
            </a:lvl9pPr>
          </a:lstStyle>
          <a:p/>
        </p:txBody>
      </p:sp>
      <p:sp>
        <p:nvSpPr>
          <p:cNvPr id="594" name="Google Shape;594;p98"/>
          <p:cNvSpPr txBox="1"/>
          <p:nvPr>
            <p:ph idx="10" type="dt"/>
          </p:nvPr>
        </p:nvSpPr>
        <p:spPr>
          <a:xfrm>
            <a:off x="9060329" y="6423585"/>
            <a:ext cx="2844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95" name="Google Shape;595;p98"/>
          <p:cNvSpPr txBox="1"/>
          <p:nvPr>
            <p:ph idx="11" type="ftr"/>
          </p:nvPr>
        </p:nvSpPr>
        <p:spPr>
          <a:xfrm>
            <a:off x="268941" y="6423585"/>
            <a:ext cx="81639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596" name="Google Shape;596;p98"/>
          <p:cNvSpPr txBox="1"/>
          <p:nvPr>
            <p:ph idx="12" type="sldNum"/>
          </p:nvPr>
        </p:nvSpPr>
        <p:spPr>
          <a:xfrm>
            <a:off x="11074400" y="242234"/>
            <a:ext cx="738900" cy="3651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1pPr>
            <a:lvl2pPr indent="0" lvl="1"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2pPr>
            <a:lvl3pPr indent="0" lvl="2"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3pPr>
            <a:lvl4pPr indent="0" lvl="3"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4pPr>
            <a:lvl5pPr indent="0" lvl="4"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5pPr>
            <a:lvl6pPr indent="0" lvl="5"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6pPr>
            <a:lvl7pPr indent="0" lvl="6"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7pPr>
            <a:lvl8pPr indent="0" lvl="7"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8pPr>
            <a:lvl9pPr indent="0" lvl="8" marL="0" marR="0" rtl="0" algn="r">
              <a:lnSpc>
                <a:spcPct val="100000"/>
              </a:lnSpc>
              <a:spcBef>
                <a:spcPts val="0"/>
              </a:spcBef>
              <a:spcAft>
                <a:spcPts val="0"/>
              </a:spcAft>
              <a:buClr>
                <a:srgbClr val="FFFFFF"/>
              </a:buClr>
              <a:buSzPts val="1050"/>
              <a:buFont typeface="Rockwell"/>
              <a:buNone/>
              <a:defRPr b="0" i="0" sz="1050" u="none" cap="none" strike="noStrike">
                <a:solidFill>
                  <a:srgbClr val="FFFFFF"/>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97" name="Shape 597"/>
        <p:cNvGrpSpPr/>
        <p:nvPr/>
      </p:nvGrpSpPr>
      <p:grpSpPr>
        <a:xfrm>
          <a:off x="0" y="0"/>
          <a:ext cx="0" cy="0"/>
          <a:chOff x="0" y="0"/>
          <a:chExt cx="0" cy="0"/>
        </a:xfrm>
      </p:grpSpPr>
      <p:sp>
        <p:nvSpPr>
          <p:cNvPr id="598" name="Google Shape;598;p99"/>
          <p:cNvSpPr txBox="1"/>
          <p:nvPr>
            <p:ph type="title"/>
          </p:nvPr>
        </p:nvSpPr>
        <p:spPr>
          <a:xfrm>
            <a:off x="415600" y="740800"/>
            <a:ext cx="3744000" cy="1007700"/>
          </a:xfrm>
          <a:prstGeom prst="rect">
            <a:avLst/>
          </a:prstGeom>
          <a:noFill/>
          <a:ln>
            <a:noFill/>
          </a:ln>
        </p:spPr>
        <p:txBody>
          <a:bodyPr anchorCtr="0" anchor="b" bIns="91425" lIns="91425" spcFirstLastPara="1" rIns="91425" wrap="square" tIns="91425">
            <a:normAutofit/>
          </a:bodyPr>
          <a:lstStyle>
            <a:lvl1pPr lvl="0" rtl="0" algn="l">
              <a:lnSpc>
                <a:spcPct val="90000"/>
              </a:lnSpc>
              <a:spcBef>
                <a:spcPts val="0"/>
              </a:spcBef>
              <a:spcAft>
                <a:spcPts val="0"/>
              </a:spcAft>
              <a:buClr>
                <a:schemeClr val="dk1"/>
              </a:buClr>
              <a:buSzPts val="2400"/>
              <a:buFont typeface="Century Gothic"/>
              <a:buNone/>
              <a:defRPr sz="2400">
                <a:latin typeface="Century Gothic"/>
                <a:ea typeface="Century Gothic"/>
                <a:cs typeface="Century Gothic"/>
                <a:sym typeface="Century Gothic"/>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99" name="Google Shape;599;p99"/>
          <p:cNvSpPr txBox="1"/>
          <p:nvPr>
            <p:ph idx="1" type="body"/>
          </p:nvPr>
        </p:nvSpPr>
        <p:spPr>
          <a:xfrm>
            <a:off x="415600" y="1852800"/>
            <a:ext cx="3744000" cy="4239300"/>
          </a:xfrm>
          <a:prstGeom prst="rect">
            <a:avLst/>
          </a:prstGeom>
          <a:noFill/>
          <a:ln>
            <a:noFill/>
          </a:ln>
        </p:spPr>
        <p:txBody>
          <a:bodyPr anchorCtr="0" anchor="t" bIns="91425" lIns="91425" spcFirstLastPara="1" rIns="91425" wrap="square" tIns="91425">
            <a:normAutofit/>
          </a:bodyPr>
          <a:lstStyle>
            <a:lvl1pPr indent="-304800" lvl="0" marL="457200" rtl="0" algn="l">
              <a:lnSpc>
                <a:spcPct val="90000"/>
              </a:lnSpc>
              <a:spcBef>
                <a:spcPts val="0"/>
              </a:spcBef>
              <a:spcAft>
                <a:spcPts val="0"/>
              </a:spcAft>
              <a:buClr>
                <a:schemeClr val="dk1"/>
              </a:buClr>
              <a:buSzPts val="1200"/>
              <a:buChar char="●"/>
              <a:defRPr sz="1200">
                <a:latin typeface="Century Gothic"/>
                <a:ea typeface="Century Gothic"/>
                <a:cs typeface="Century Gothic"/>
                <a:sym typeface="Century Gothic"/>
              </a:defRPr>
            </a:lvl1pPr>
            <a:lvl2pPr indent="-304800" lvl="1" marL="914400" rtl="0" algn="l">
              <a:lnSpc>
                <a:spcPct val="90000"/>
              </a:lnSpc>
              <a:spcBef>
                <a:spcPts val="1600"/>
              </a:spcBef>
              <a:spcAft>
                <a:spcPts val="0"/>
              </a:spcAft>
              <a:buClr>
                <a:schemeClr val="dk1"/>
              </a:buClr>
              <a:buSzPts val="1200"/>
              <a:buChar char="○"/>
              <a:defRPr sz="1200"/>
            </a:lvl2pPr>
            <a:lvl3pPr indent="-304800" lvl="2" marL="1371600" rtl="0" algn="l">
              <a:lnSpc>
                <a:spcPct val="90000"/>
              </a:lnSpc>
              <a:spcBef>
                <a:spcPts val="1600"/>
              </a:spcBef>
              <a:spcAft>
                <a:spcPts val="0"/>
              </a:spcAft>
              <a:buClr>
                <a:schemeClr val="dk1"/>
              </a:buClr>
              <a:buSzPts val="1200"/>
              <a:buChar char="■"/>
              <a:defRPr sz="1200"/>
            </a:lvl3pPr>
            <a:lvl4pPr indent="-304800" lvl="3" marL="1828800" rtl="0" algn="l">
              <a:lnSpc>
                <a:spcPct val="90000"/>
              </a:lnSpc>
              <a:spcBef>
                <a:spcPts val="1600"/>
              </a:spcBef>
              <a:spcAft>
                <a:spcPts val="0"/>
              </a:spcAft>
              <a:buClr>
                <a:schemeClr val="dk1"/>
              </a:buClr>
              <a:buSzPts val="1200"/>
              <a:buChar char="●"/>
              <a:defRPr sz="1200"/>
            </a:lvl4pPr>
            <a:lvl5pPr indent="-304800" lvl="4" marL="2286000" rtl="0" algn="l">
              <a:lnSpc>
                <a:spcPct val="90000"/>
              </a:lnSpc>
              <a:spcBef>
                <a:spcPts val="1600"/>
              </a:spcBef>
              <a:spcAft>
                <a:spcPts val="0"/>
              </a:spcAft>
              <a:buClr>
                <a:schemeClr val="dk1"/>
              </a:buClr>
              <a:buSzPts val="1200"/>
              <a:buChar char="○"/>
              <a:defRPr sz="1200"/>
            </a:lvl5pPr>
            <a:lvl6pPr indent="-304800" lvl="5" marL="2743200" rtl="0" algn="l">
              <a:lnSpc>
                <a:spcPct val="90000"/>
              </a:lnSpc>
              <a:spcBef>
                <a:spcPts val="1600"/>
              </a:spcBef>
              <a:spcAft>
                <a:spcPts val="0"/>
              </a:spcAft>
              <a:buClr>
                <a:schemeClr val="dk1"/>
              </a:buClr>
              <a:buSzPts val="1200"/>
              <a:buChar char="■"/>
              <a:defRPr sz="1200"/>
            </a:lvl6pPr>
            <a:lvl7pPr indent="-304800" lvl="6" marL="3200400" rtl="0" algn="l">
              <a:lnSpc>
                <a:spcPct val="90000"/>
              </a:lnSpc>
              <a:spcBef>
                <a:spcPts val="1600"/>
              </a:spcBef>
              <a:spcAft>
                <a:spcPts val="0"/>
              </a:spcAft>
              <a:buClr>
                <a:schemeClr val="dk1"/>
              </a:buClr>
              <a:buSzPts val="1200"/>
              <a:buChar char="●"/>
              <a:defRPr sz="1200"/>
            </a:lvl7pPr>
            <a:lvl8pPr indent="-304800" lvl="7" marL="3657600" rtl="0" algn="l">
              <a:lnSpc>
                <a:spcPct val="90000"/>
              </a:lnSpc>
              <a:spcBef>
                <a:spcPts val="1600"/>
              </a:spcBef>
              <a:spcAft>
                <a:spcPts val="0"/>
              </a:spcAft>
              <a:buClr>
                <a:schemeClr val="dk1"/>
              </a:buClr>
              <a:buSzPts val="1200"/>
              <a:buChar char="○"/>
              <a:defRPr sz="1200"/>
            </a:lvl8pPr>
            <a:lvl9pPr indent="-304800" lvl="8" marL="4114800" rtl="0" algn="l">
              <a:lnSpc>
                <a:spcPct val="90000"/>
              </a:lnSpc>
              <a:spcBef>
                <a:spcPts val="1600"/>
              </a:spcBef>
              <a:spcAft>
                <a:spcPts val="1600"/>
              </a:spcAft>
              <a:buClr>
                <a:schemeClr val="dk1"/>
              </a:buClr>
              <a:buSzPts val="1200"/>
              <a:buChar char="■"/>
              <a:defRPr sz="1200"/>
            </a:lvl9pPr>
          </a:lstStyle>
          <a:p/>
        </p:txBody>
      </p:sp>
      <p:sp>
        <p:nvSpPr>
          <p:cNvPr id="600" name="Google Shape;600;p99"/>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1pPr>
            <a:lvl2pPr indent="0" lvl="1"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2pPr>
            <a:lvl3pPr indent="0" lvl="2"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3pPr>
            <a:lvl4pPr indent="0" lvl="3"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4pPr>
            <a:lvl5pPr indent="0" lvl="4"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5pPr>
            <a:lvl6pPr indent="0" lvl="5"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6pPr>
            <a:lvl7pPr indent="0" lvl="6"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7pPr>
            <a:lvl8pPr indent="0" lvl="7"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8pPr>
            <a:lvl9pPr indent="0" lvl="8" marL="0" marR="0" rtl="0" algn="l">
              <a:lnSpc>
                <a:spcPct val="100000"/>
              </a:lnSpc>
              <a:spcBef>
                <a:spcPts val="0"/>
              </a:spcBef>
              <a:spcAft>
                <a:spcPts val="0"/>
              </a:spcAft>
              <a:buClr>
                <a:srgbClr val="FFFFFF"/>
              </a:buClr>
              <a:buSzPts val="1800"/>
              <a:buFont typeface="Rockwell"/>
              <a:buNone/>
              <a:defRPr b="0" i="0" sz="1800" u="none" cap="none" strike="noStrike">
                <a:solidFill>
                  <a:srgbClr val="FFFFFF"/>
                </a:solidFill>
                <a:latin typeface="Rockwell"/>
                <a:ea typeface="Rockwell"/>
                <a:cs typeface="Rockwell"/>
                <a:sym typeface="Rockwe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ig postit">
  <p:cSld name="Blank big postit">
    <p:bg>
      <p:bgPr>
        <a:blipFill>
          <a:blip r:embed="rId2">
            <a:alphaModFix/>
          </a:blip>
          <a:stretch>
            <a:fillRect/>
          </a:stretch>
        </a:blipFill>
      </p:bgPr>
    </p:bg>
    <p:spTree>
      <p:nvGrpSpPr>
        <p:cNvPr id="601" name="Shape 601"/>
        <p:cNvGrpSpPr/>
        <p:nvPr/>
      </p:nvGrpSpPr>
      <p:grpSpPr>
        <a:xfrm>
          <a:off x="0" y="0"/>
          <a:ext cx="0" cy="0"/>
          <a:chOff x="0" y="0"/>
          <a:chExt cx="0" cy="0"/>
        </a:xfrm>
      </p:grpSpPr>
      <p:sp>
        <p:nvSpPr>
          <p:cNvPr id="602" name="Google Shape;602;p100"/>
          <p:cNvSpPr txBox="1"/>
          <p:nvPr>
            <p:ph idx="12" type="sldNum"/>
          </p:nvPr>
        </p:nvSpPr>
        <p:spPr>
          <a:xfrm>
            <a:off x="11621367" y="6235167"/>
            <a:ext cx="570900" cy="622800"/>
          </a:xfrm>
          <a:prstGeom prst="rect">
            <a:avLst/>
          </a:prstGeom>
          <a:noFill/>
          <a:ln>
            <a:noFill/>
          </a:ln>
        </p:spPr>
        <p:txBody>
          <a:bodyPr anchorCtr="0" anchor="ctr" bIns="121875" lIns="121875" spcFirstLastPara="1" rIns="121875" wrap="square" tIns="121875">
            <a:noAutofit/>
          </a:bodyPr>
          <a:lstStyle>
            <a:lvl1pPr indent="0" lvl="0" marL="0" marR="0" rtl="0" algn="ctr">
              <a:buClr>
                <a:schemeClr val="dk1"/>
              </a:buClr>
              <a:buSzPts val="1800"/>
              <a:buFont typeface="Rockwell"/>
              <a:buNone/>
              <a:defRPr sz="1800">
                <a:solidFill>
                  <a:schemeClr val="dk1"/>
                </a:solidFill>
                <a:latin typeface="Rockwell"/>
                <a:ea typeface="Rockwell"/>
                <a:cs typeface="Rockwell"/>
                <a:sym typeface="Rockwell"/>
              </a:defRPr>
            </a:lvl1pPr>
            <a:lvl2pPr indent="0" lvl="1" marL="0" marR="0" rtl="0" algn="ctr">
              <a:buClr>
                <a:schemeClr val="dk1"/>
              </a:buClr>
              <a:buSzPts val="1800"/>
              <a:buFont typeface="Rockwell"/>
              <a:buNone/>
              <a:defRPr sz="1800">
                <a:solidFill>
                  <a:schemeClr val="dk1"/>
                </a:solidFill>
                <a:latin typeface="Rockwell"/>
                <a:ea typeface="Rockwell"/>
                <a:cs typeface="Rockwell"/>
                <a:sym typeface="Rockwell"/>
              </a:defRPr>
            </a:lvl2pPr>
            <a:lvl3pPr indent="0" lvl="2" marL="0" marR="0" rtl="0" algn="ctr">
              <a:buClr>
                <a:schemeClr val="dk1"/>
              </a:buClr>
              <a:buSzPts val="1800"/>
              <a:buFont typeface="Rockwell"/>
              <a:buNone/>
              <a:defRPr sz="1800">
                <a:solidFill>
                  <a:schemeClr val="dk1"/>
                </a:solidFill>
                <a:latin typeface="Rockwell"/>
                <a:ea typeface="Rockwell"/>
                <a:cs typeface="Rockwell"/>
                <a:sym typeface="Rockwell"/>
              </a:defRPr>
            </a:lvl3pPr>
            <a:lvl4pPr indent="0" lvl="3" marL="0" marR="0" rtl="0" algn="ctr">
              <a:buClr>
                <a:schemeClr val="dk1"/>
              </a:buClr>
              <a:buSzPts val="1800"/>
              <a:buFont typeface="Rockwell"/>
              <a:buNone/>
              <a:defRPr sz="1800">
                <a:solidFill>
                  <a:schemeClr val="dk1"/>
                </a:solidFill>
                <a:latin typeface="Rockwell"/>
                <a:ea typeface="Rockwell"/>
                <a:cs typeface="Rockwell"/>
                <a:sym typeface="Rockwell"/>
              </a:defRPr>
            </a:lvl4pPr>
            <a:lvl5pPr indent="0" lvl="4" marL="0" marR="0" rtl="0" algn="ctr">
              <a:buClr>
                <a:schemeClr val="dk1"/>
              </a:buClr>
              <a:buSzPts val="1800"/>
              <a:buFont typeface="Rockwell"/>
              <a:buNone/>
              <a:defRPr sz="1800">
                <a:solidFill>
                  <a:schemeClr val="dk1"/>
                </a:solidFill>
                <a:latin typeface="Rockwell"/>
                <a:ea typeface="Rockwell"/>
                <a:cs typeface="Rockwell"/>
                <a:sym typeface="Rockwell"/>
              </a:defRPr>
            </a:lvl5pPr>
            <a:lvl6pPr indent="0" lvl="5" marL="0" marR="0" rtl="0" algn="ctr">
              <a:buClr>
                <a:schemeClr val="dk1"/>
              </a:buClr>
              <a:buSzPts val="1800"/>
              <a:buFont typeface="Rockwell"/>
              <a:buNone/>
              <a:defRPr sz="1800">
                <a:solidFill>
                  <a:schemeClr val="dk1"/>
                </a:solidFill>
                <a:latin typeface="Rockwell"/>
                <a:ea typeface="Rockwell"/>
                <a:cs typeface="Rockwell"/>
                <a:sym typeface="Rockwell"/>
              </a:defRPr>
            </a:lvl6pPr>
            <a:lvl7pPr indent="0" lvl="6" marL="0" marR="0" rtl="0" algn="ctr">
              <a:buClr>
                <a:schemeClr val="dk1"/>
              </a:buClr>
              <a:buSzPts val="1800"/>
              <a:buFont typeface="Rockwell"/>
              <a:buNone/>
              <a:defRPr sz="1800">
                <a:solidFill>
                  <a:schemeClr val="dk1"/>
                </a:solidFill>
                <a:latin typeface="Rockwell"/>
                <a:ea typeface="Rockwell"/>
                <a:cs typeface="Rockwell"/>
                <a:sym typeface="Rockwell"/>
              </a:defRPr>
            </a:lvl7pPr>
            <a:lvl8pPr indent="0" lvl="7" marL="0" marR="0" rtl="0" algn="ctr">
              <a:buClr>
                <a:schemeClr val="dk1"/>
              </a:buClr>
              <a:buSzPts val="1800"/>
              <a:buFont typeface="Rockwell"/>
              <a:buNone/>
              <a:defRPr sz="1800">
                <a:solidFill>
                  <a:schemeClr val="dk1"/>
                </a:solidFill>
                <a:latin typeface="Rockwell"/>
                <a:ea typeface="Rockwell"/>
                <a:cs typeface="Rockwell"/>
                <a:sym typeface="Rockwell"/>
              </a:defRPr>
            </a:lvl8pPr>
            <a:lvl9pPr indent="0" lvl="8" marL="0" marR="0" rtl="0" algn="ctr">
              <a:buClr>
                <a:schemeClr val="dk1"/>
              </a:buClr>
              <a:buSzPts val="1800"/>
              <a:buFont typeface="Rockwell"/>
              <a:buNone/>
              <a:defRPr sz="1800">
                <a:solidFill>
                  <a:schemeClr val="dk1"/>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bg>
      <p:bgPr>
        <a:blipFill>
          <a:blip r:embed="rId2">
            <a:alphaModFix/>
          </a:blip>
          <a:stretch>
            <a:fillRect/>
          </a:stretch>
        </a:blipFill>
      </p:bgPr>
    </p:bg>
    <p:spTree>
      <p:nvGrpSpPr>
        <p:cNvPr id="603" name="Shape 603"/>
        <p:cNvGrpSpPr/>
        <p:nvPr/>
      </p:nvGrpSpPr>
      <p:grpSpPr>
        <a:xfrm>
          <a:off x="0" y="0"/>
          <a:ext cx="0" cy="0"/>
          <a:chOff x="0" y="0"/>
          <a:chExt cx="0" cy="0"/>
        </a:xfrm>
      </p:grpSpPr>
      <p:sp>
        <p:nvSpPr>
          <p:cNvPr id="604" name="Google Shape;604;p101"/>
          <p:cNvSpPr txBox="1"/>
          <p:nvPr>
            <p:ph type="title"/>
          </p:nvPr>
        </p:nvSpPr>
        <p:spPr>
          <a:xfrm>
            <a:off x="1155167" y="477833"/>
            <a:ext cx="10090500" cy="1143300"/>
          </a:xfrm>
          <a:prstGeom prst="rect">
            <a:avLst/>
          </a:prstGeom>
          <a:noFill/>
          <a:ln>
            <a:noFill/>
          </a:ln>
        </p:spPr>
        <p:txBody>
          <a:bodyPr anchorCtr="0" anchor="b" bIns="121875" lIns="121875" spcFirstLastPara="1" rIns="121875" wrap="square" tIns="121875">
            <a:noAutofit/>
          </a:bodyPr>
          <a:lstStyle>
            <a:lvl1pPr lvl="0" rtl="0" algn="l">
              <a:lnSpc>
                <a:spcPct val="90000"/>
              </a:lnSpc>
              <a:spcBef>
                <a:spcPts val="0"/>
              </a:spcBef>
              <a:spcAft>
                <a:spcPts val="0"/>
              </a:spcAft>
              <a:buClr>
                <a:schemeClr val="dk1"/>
              </a:buClr>
              <a:buSzPts val="2800"/>
              <a:buFont typeface="Century Gothic"/>
              <a:buNone/>
              <a:defRPr>
                <a:latin typeface="Century Gothic"/>
                <a:ea typeface="Century Gothic"/>
                <a:cs typeface="Century Gothic"/>
                <a:sym typeface="Century Gothic"/>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5" name="Google Shape;605;p101"/>
          <p:cNvSpPr txBox="1"/>
          <p:nvPr>
            <p:ph idx="1" type="body"/>
          </p:nvPr>
        </p:nvSpPr>
        <p:spPr>
          <a:xfrm>
            <a:off x="1155167" y="1775564"/>
            <a:ext cx="3252300" cy="4203600"/>
          </a:xfrm>
          <a:prstGeom prst="rect">
            <a:avLst/>
          </a:prstGeom>
          <a:noFill/>
          <a:ln>
            <a:noFill/>
          </a:ln>
        </p:spPr>
        <p:txBody>
          <a:bodyPr anchorCtr="0" anchor="t" bIns="121875" lIns="121875" spcFirstLastPara="1" rIns="121875" wrap="square" tIns="121875">
            <a:noAutofit/>
          </a:bodyPr>
          <a:lstStyle>
            <a:lvl1pPr indent="-330200" lvl="0" marL="457200" rtl="0" algn="l">
              <a:lnSpc>
                <a:spcPct val="120000"/>
              </a:lnSpc>
              <a:spcBef>
                <a:spcPts val="0"/>
              </a:spcBef>
              <a:spcAft>
                <a:spcPts val="0"/>
              </a:spcAft>
              <a:buClr>
                <a:schemeClr val="dk1"/>
              </a:buClr>
              <a:buSzPts val="1600"/>
              <a:buChar char="✗"/>
              <a:defRPr sz="2100">
                <a:latin typeface="Century Gothic"/>
                <a:ea typeface="Century Gothic"/>
                <a:cs typeface="Century Gothic"/>
                <a:sym typeface="Century Gothic"/>
              </a:defRPr>
            </a:lvl1pPr>
            <a:lvl2pPr indent="-330200" lvl="1" marL="914400" rtl="0" algn="l">
              <a:lnSpc>
                <a:spcPct val="120000"/>
              </a:lnSpc>
              <a:spcBef>
                <a:spcPts val="0"/>
              </a:spcBef>
              <a:spcAft>
                <a:spcPts val="0"/>
              </a:spcAft>
              <a:buClr>
                <a:schemeClr val="dk1"/>
              </a:buClr>
              <a:buSzPts val="1600"/>
              <a:buChar char="✗"/>
              <a:defRPr sz="2100"/>
            </a:lvl2pPr>
            <a:lvl3pPr indent="-330200" lvl="2" marL="1371600" rtl="0" algn="l">
              <a:lnSpc>
                <a:spcPct val="120000"/>
              </a:lnSpc>
              <a:spcBef>
                <a:spcPts val="0"/>
              </a:spcBef>
              <a:spcAft>
                <a:spcPts val="0"/>
              </a:spcAft>
              <a:buClr>
                <a:schemeClr val="dk1"/>
              </a:buClr>
              <a:buSzPts val="1600"/>
              <a:buChar char="✗"/>
              <a:defRPr sz="2100"/>
            </a:lvl3pPr>
            <a:lvl4pPr indent="-330200" lvl="3" marL="1828800" rtl="0" algn="l">
              <a:lnSpc>
                <a:spcPct val="120000"/>
              </a:lnSpc>
              <a:spcBef>
                <a:spcPts val="0"/>
              </a:spcBef>
              <a:spcAft>
                <a:spcPts val="0"/>
              </a:spcAft>
              <a:buClr>
                <a:schemeClr val="dk1"/>
              </a:buClr>
              <a:buSzPts val="1600"/>
              <a:buChar char="✗"/>
              <a:defRPr sz="2100"/>
            </a:lvl4pPr>
            <a:lvl5pPr indent="-330200" lvl="4" marL="2286000" rtl="0" algn="l">
              <a:lnSpc>
                <a:spcPct val="120000"/>
              </a:lnSpc>
              <a:spcBef>
                <a:spcPts val="0"/>
              </a:spcBef>
              <a:spcAft>
                <a:spcPts val="0"/>
              </a:spcAft>
              <a:buClr>
                <a:schemeClr val="dk1"/>
              </a:buClr>
              <a:buSzPts val="1600"/>
              <a:buChar char="✗"/>
              <a:defRPr sz="2100"/>
            </a:lvl5pPr>
            <a:lvl6pPr indent="-330200" lvl="5" marL="2743200" rtl="0" algn="l">
              <a:lnSpc>
                <a:spcPct val="120000"/>
              </a:lnSpc>
              <a:spcBef>
                <a:spcPts val="0"/>
              </a:spcBef>
              <a:spcAft>
                <a:spcPts val="0"/>
              </a:spcAft>
              <a:buClr>
                <a:schemeClr val="dk1"/>
              </a:buClr>
              <a:buSzPts val="1600"/>
              <a:buChar char="✗"/>
              <a:defRPr sz="2100"/>
            </a:lvl6pPr>
            <a:lvl7pPr indent="-330200" lvl="6" marL="3200400" rtl="0" algn="l">
              <a:lnSpc>
                <a:spcPct val="120000"/>
              </a:lnSpc>
              <a:spcBef>
                <a:spcPts val="0"/>
              </a:spcBef>
              <a:spcAft>
                <a:spcPts val="0"/>
              </a:spcAft>
              <a:buClr>
                <a:schemeClr val="dk1"/>
              </a:buClr>
              <a:buSzPts val="1600"/>
              <a:buChar char="✗"/>
              <a:defRPr sz="2100"/>
            </a:lvl7pPr>
            <a:lvl8pPr indent="-330200" lvl="7" marL="3657600" rtl="0" algn="l">
              <a:lnSpc>
                <a:spcPct val="120000"/>
              </a:lnSpc>
              <a:spcBef>
                <a:spcPts val="0"/>
              </a:spcBef>
              <a:spcAft>
                <a:spcPts val="0"/>
              </a:spcAft>
              <a:buClr>
                <a:schemeClr val="dk1"/>
              </a:buClr>
              <a:buSzPts val="1600"/>
              <a:buChar char="✗"/>
              <a:defRPr sz="2100"/>
            </a:lvl8pPr>
            <a:lvl9pPr indent="-330200" lvl="8" marL="4114800" rtl="0" algn="l">
              <a:lnSpc>
                <a:spcPct val="120000"/>
              </a:lnSpc>
              <a:spcBef>
                <a:spcPts val="0"/>
              </a:spcBef>
              <a:spcAft>
                <a:spcPts val="0"/>
              </a:spcAft>
              <a:buClr>
                <a:schemeClr val="dk1"/>
              </a:buClr>
              <a:buSzPts val="1600"/>
              <a:buChar char="✗"/>
              <a:defRPr sz="2100"/>
            </a:lvl9pPr>
          </a:lstStyle>
          <a:p/>
        </p:txBody>
      </p:sp>
      <p:sp>
        <p:nvSpPr>
          <p:cNvPr id="606" name="Google Shape;606;p101"/>
          <p:cNvSpPr txBox="1"/>
          <p:nvPr>
            <p:ph idx="2" type="body"/>
          </p:nvPr>
        </p:nvSpPr>
        <p:spPr>
          <a:xfrm>
            <a:off x="4574249" y="1775564"/>
            <a:ext cx="3252300" cy="4203600"/>
          </a:xfrm>
          <a:prstGeom prst="rect">
            <a:avLst/>
          </a:prstGeom>
          <a:noFill/>
          <a:ln>
            <a:noFill/>
          </a:ln>
        </p:spPr>
        <p:txBody>
          <a:bodyPr anchorCtr="0" anchor="t" bIns="121875" lIns="121875" spcFirstLastPara="1" rIns="121875" wrap="square" tIns="121875">
            <a:noAutofit/>
          </a:bodyPr>
          <a:lstStyle>
            <a:lvl1pPr indent="-330200" lvl="0" marL="457200" rtl="0" algn="l">
              <a:lnSpc>
                <a:spcPct val="120000"/>
              </a:lnSpc>
              <a:spcBef>
                <a:spcPts val="0"/>
              </a:spcBef>
              <a:spcAft>
                <a:spcPts val="0"/>
              </a:spcAft>
              <a:buClr>
                <a:schemeClr val="dk1"/>
              </a:buClr>
              <a:buSzPts val="1600"/>
              <a:buChar char="✗"/>
              <a:defRPr sz="2100">
                <a:latin typeface="Century Gothic"/>
                <a:ea typeface="Century Gothic"/>
                <a:cs typeface="Century Gothic"/>
                <a:sym typeface="Century Gothic"/>
              </a:defRPr>
            </a:lvl1pPr>
            <a:lvl2pPr indent="-330200" lvl="1" marL="914400" rtl="0" algn="l">
              <a:lnSpc>
                <a:spcPct val="120000"/>
              </a:lnSpc>
              <a:spcBef>
                <a:spcPts val="0"/>
              </a:spcBef>
              <a:spcAft>
                <a:spcPts val="0"/>
              </a:spcAft>
              <a:buClr>
                <a:schemeClr val="dk1"/>
              </a:buClr>
              <a:buSzPts val="1600"/>
              <a:buChar char="✗"/>
              <a:defRPr sz="2100"/>
            </a:lvl2pPr>
            <a:lvl3pPr indent="-330200" lvl="2" marL="1371600" rtl="0" algn="l">
              <a:lnSpc>
                <a:spcPct val="120000"/>
              </a:lnSpc>
              <a:spcBef>
                <a:spcPts val="0"/>
              </a:spcBef>
              <a:spcAft>
                <a:spcPts val="0"/>
              </a:spcAft>
              <a:buClr>
                <a:schemeClr val="dk1"/>
              </a:buClr>
              <a:buSzPts val="1600"/>
              <a:buChar char="✗"/>
              <a:defRPr sz="2100"/>
            </a:lvl3pPr>
            <a:lvl4pPr indent="-330200" lvl="3" marL="1828800" rtl="0" algn="l">
              <a:lnSpc>
                <a:spcPct val="120000"/>
              </a:lnSpc>
              <a:spcBef>
                <a:spcPts val="0"/>
              </a:spcBef>
              <a:spcAft>
                <a:spcPts val="0"/>
              </a:spcAft>
              <a:buClr>
                <a:schemeClr val="dk1"/>
              </a:buClr>
              <a:buSzPts val="1600"/>
              <a:buChar char="✗"/>
              <a:defRPr sz="2100"/>
            </a:lvl4pPr>
            <a:lvl5pPr indent="-330200" lvl="4" marL="2286000" rtl="0" algn="l">
              <a:lnSpc>
                <a:spcPct val="120000"/>
              </a:lnSpc>
              <a:spcBef>
                <a:spcPts val="0"/>
              </a:spcBef>
              <a:spcAft>
                <a:spcPts val="0"/>
              </a:spcAft>
              <a:buClr>
                <a:schemeClr val="dk1"/>
              </a:buClr>
              <a:buSzPts val="1600"/>
              <a:buChar char="✗"/>
              <a:defRPr sz="2100"/>
            </a:lvl5pPr>
            <a:lvl6pPr indent="-330200" lvl="5" marL="2743200" rtl="0" algn="l">
              <a:lnSpc>
                <a:spcPct val="120000"/>
              </a:lnSpc>
              <a:spcBef>
                <a:spcPts val="0"/>
              </a:spcBef>
              <a:spcAft>
                <a:spcPts val="0"/>
              </a:spcAft>
              <a:buClr>
                <a:schemeClr val="dk1"/>
              </a:buClr>
              <a:buSzPts val="1600"/>
              <a:buChar char="✗"/>
              <a:defRPr sz="2100"/>
            </a:lvl6pPr>
            <a:lvl7pPr indent="-330200" lvl="6" marL="3200400" rtl="0" algn="l">
              <a:lnSpc>
                <a:spcPct val="120000"/>
              </a:lnSpc>
              <a:spcBef>
                <a:spcPts val="0"/>
              </a:spcBef>
              <a:spcAft>
                <a:spcPts val="0"/>
              </a:spcAft>
              <a:buClr>
                <a:schemeClr val="dk1"/>
              </a:buClr>
              <a:buSzPts val="1600"/>
              <a:buChar char="✗"/>
              <a:defRPr sz="2100"/>
            </a:lvl7pPr>
            <a:lvl8pPr indent="-330200" lvl="7" marL="3657600" rtl="0" algn="l">
              <a:lnSpc>
                <a:spcPct val="120000"/>
              </a:lnSpc>
              <a:spcBef>
                <a:spcPts val="0"/>
              </a:spcBef>
              <a:spcAft>
                <a:spcPts val="0"/>
              </a:spcAft>
              <a:buClr>
                <a:schemeClr val="dk1"/>
              </a:buClr>
              <a:buSzPts val="1600"/>
              <a:buChar char="✗"/>
              <a:defRPr sz="2100"/>
            </a:lvl8pPr>
            <a:lvl9pPr indent="-330200" lvl="8" marL="4114800" rtl="0" algn="l">
              <a:lnSpc>
                <a:spcPct val="120000"/>
              </a:lnSpc>
              <a:spcBef>
                <a:spcPts val="0"/>
              </a:spcBef>
              <a:spcAft>
                <a:spcPts val="0"/>
              </a:spcAft>
              <a:buClr>
                <a:schemeClr val="dk1"/>
              </a:buClr>
              <a:buSzPts val="1600"/>
              <a:buChar char="✗"/>
              <a:defRPr sz="2100"/>
            </a:lvl9pPr>
          </a:lstStyle>
          <a:p/>
        </p:txBody>
      </p:sp>
      <p:sp>
        <p:nvSpPr>
          <p:cNvPr id="607" name="Google Shape;607;p101"/>
          <p:cNvSpPr txBox="1"/>
          <p:nvPr>
            <p:ph idx="3" type="body"/>
          </p:nvPr>
        </p:nvSpPr>
        <p:spPr>
          <a:xfrm>
            <a:off x="7993332" y="1775564"/>
            <a:ext cx="3252300" cy="4203600"/>
          </a:xfrm>
          <a:prstGeom prst="rect">
            <a:avLst/>
          </a:prstGeom>
          <a:noFill/>
          <a:ln>
            <a:noFill/>
          </a:ln>
        </p:spPr>
        <p:txBody>
          <a:bodyPr anchorCtr="0" anchor="t" bIns="121875" lIns="121875" spcFirstLastPara="1" rIns="121875" wrap="square" tIns="121875">
            <a:noAutofit/>
          </a:bodyPr>
          <a:lstStyle>
            <a:lvl1pPr indent="-330200" lvl="0" marL="457200" rtl="0" algn="l">
              <a:lnSpc>
                <a:spcPct val="120000"/>
              </a:lnSpc>
              <a:spcBef>
                <a:spcPts val="0"/>
              </a:spcBef>
              <a:spcAft>
                <a:spcPts val="0"/>
              </a:spcAft>
              <a:buClr>
                <a:schemeClr val="dk1"/>
              </a:buClr>
              <a:buSzPts val="1600"/>
              <a:buChar char="✗"/>
              <a:defRPr sz="2100">
                <a:latin typeface="Century Gothic"/>
                <a:ea typeface="Century Gothic"/>
                <a:cs typeface="Century Gothic"/>
                <a:sym typeface="Century Gothic"/>
              </a:defRPr>
            </a:lvl1pPr>
            <a:lvl2pPr indent="-330200" lvl="1" marL="914400" rtl="0" algn="l">
              <a:lnSpc>
                <a:spcPct val="120000"/>
              </a:lnSpc>
              <a:spcBef>
                <a:spcPts val="0"/>
              </a:spcBef>
              <a:spcAft>
                <a:spcPts val="0"/>
              </a:spcAft>
              <a:buClr>
                <a:schemeClr val="dk1"/>
              </a:buClr>
              <a:buSzPts val="1600"/>
              <a:buChar char="✗"/>
              <a:defRPr sz="2100"/>
            </a:lvl2pPr>
            <a:lvl3pPr indent="-330200" lvl="2" marL="1371600" rtl="0" algn="l">
              <a:lnSpc>
                <a:spcPct val="120000"/>
              </a:lnSpc>
              <a:spcBef>
                <a:spcPts val="0"/>
              </a:spcBef>
              <a:spcAft>
                <a:spcPts val="0"/>
              </a:spcAft>
              <a:buClr>
                <a:schemeClr val="dk1"/>
              </a:buClr>
              <a:buSzPts val="1600"/>
              <a:buChar char="✗"/>
              <a:defRPr sz="2100"/>
            </a:lvl3pPr>
            <a:lvl4pPr indent="-330200" lvl="3" marL="1828800" rtl="0" algn="l">
              <a:lnSpc>
                <a:spcPct val="120000"/>
              </a:lnSpc>
              <a:spcBef>
                <a:spcPts val="0"/>
              </a:spcBef>
              <a:spcAft>
                <a:spcPts val="0"/>
              </a:spcAft>
              <a:buClr>
                <a:schemeClr val="dk1"/>
              </a:buClr>
              <a:buSzPts val="1600"/>
              <a:buChar char="✗"/>
              <a:defRPr sz="2100"/>
            </a:lvl4pPr>
            <a:lvl5pPr indent="-330200" lvl="4" marL="2286000" rtl="0" algn="l">
              <a:lnSpc>
                <a:spcPct val="120000"/>
              </a:lnSpc>
              <a:spcBef>
                <a:spcPts val="0"/>
              </a:spcBef>
              <a:spcAft>
                <a:spcPts val="0"/>
              </a:spcAft>
              <a:buClr>
                <a:schemeClr val="dk1"/>
              </a:buClr>
              <a:buSzPts val="1600"/>
              <a:buChar char="✗"/>
              <a:defRPr sz="2100"/>
            </a:lvl5pPr>
            <a:lvl6pPr indent="-330200" lvl="5" marL="2743200" rtl="0" algn="l">
              <a:lnSpc>
                <a:spcPct val="120000"/>
              </a:lnSpc>
              <a:spcBef>
                <a:spcPts val="0"/>
              </a:spcBef>
              <a:spcAft>
                <a:spcPts val="0"/>
              </a:spcAft>
              <a:buClr>
                <a:schemeClr val="dk1"/>
              </a:buClr>
              <a:buSzPts val="1600"/>
              <a:buChar char="✗"/>
              <a:defRPr sz="2100"/>
            </a:lvl6pPr>
            <a:lvl7pPr indent="-330200" lvl="6" marL="3200400" rtl="0" algn="l">
              <a:lnSpc>
                <a:spcPct val="120000"/>
              </a:lnSpc>
              <a:spcBef>
                <a:spcPts val="0"/>
              </a:spcBef>
              <a:spcAft>
                <a:spcPts val="0"/>
              </a:spcAft>
              <a:buClr>
                <a:schemeClr val="dk1"/>
              </a:buClr>
              <a:buSzPts val="1600"/>
              <a:buChar char="✗"/>
              <a:defRPr sz="2100"/>
            </a:lvl7pPr>
            <a:lvl8pPr indent="-330200" lvl="7" marL="3657600" rtl="0" algn="l">
              <a:lnSpc>
                <a:spcPct val="120000"/>
              </a:lnSpc>
              <a:spcBef>
                <a:spcPts val="0"/>
              </a:spcBef>
              <a:spcAft>
                <a:spcPts val="0"/>
              </a:spcAft>
              <a:buClr>
                <a:schemeClr val="dk1"/>
              </a:buClr>
              <a:buSzPts val="1600"/>
              <a:buChar char="✗"/>
              <a:defRPr sz="2100"/>
            </a:lvl8pPr>
            <a:lvl9pPr indent="-330200" lvl="8" marL="4114800" rtl="0" algn="l">
              <a:lnSpc>
                <a:spcPct val="120000"/>
              </a:lnSpc>
              <a:spcBef>
                <a:spcPts val="0"/>
              </a:spcBef>
              <a:spcAft>
                <a:spcPts val="0"/>
              </a:spcAft>
              <a:buClr>
                <a:schemeClr val="dk1"/>
              </a:buClr>
              <a:buSzPts val="1600"/>
              <a:buChar char="✗"/>
              <a:defRPr sz="2100"/>
            </a:lvl9pPr>
          </a:lstStyle>
          <a:p/>
        </p:txBody>
      </p:sp>
      <p:sp>
        <p:nvSpPr>
          <p:cNvPr id="608" name="Google Shape;608;p101"/>
          <p:cNvSpPr txBox="1"/>
          <p:nvPr>
            <p:ph idx="12" type="sldNum"/>
          </p:nvPr>
        </p:nvSpPr>
        <p:spPr>
          <a:xfrm>
            <a:off x="11621367" y="6235167"/>
            <a:ext cx="570900" cy="622800"/>
          </a:xfrm>
          <a:prstGeom prst="rect">
            <a:avLst/>
          </a:prstGeom>
          <a:noFill/>
          <a:ln>
            <a:noFill/>
          </a:ln>
        </p:spPr>
        <p:txBody>
          <a:bodyPr anchorCtr="0" anchor="ctr" bIns="121875" lIns="121875" spcFirstLastPara="1" rIns="121875" wrap="square" tIns="121875">
            <a:noAutofit/>
          </a:bodyPr>
          <a:lstStyle>
            <a:lvl1pPr indent="0" lvl="0" marL="0" marR="0" rtl="0" algn="ctr">
              <a:buClr>
                <a:schemeClr val="dk1"/>
              </a:buClr>
              <a:buSzPts val="1800"/>
              <a:buFont typeface="Rockwell"/>
              <a:buNone/>
              <a:defRPr sz="1800">
                <a:solidFill>
                  <a:schemeClr val="dk1"/>
                </a:solidFill>
                <a:latin typeface="Rockwell"/>
                <a:ea typeface="Rockwell"/>
                <a:cs typeface="Rockwell"/>
                <a:sym typeface="Rockwell"/>
              </a:defRPr>
            </a:lvl1pPr>
            <a:lvl2pPr indent="0" lvl="1" marL="0" marR="0" rtl="0" algn="ctr">
              <a:buClr>
                <a:schemeClr val="dk1"/>
              </a:buClr>
              <a:buSzPts val="1800"/>
              <a:buFont typeface="Rockwell"/>
              <a:buNone/>
              <a:defRPr sz="1800">
                <a:solidFill>
                  <a:schemeClr val="dk1"/>
                </a:solidFill>
                <a:latin typeface="Rockwell"/>
                <a:ea typeface="Rockwell"/>
                <a:cs typeface="Rockwell"/>
                <a:sym typeface="Rockwell"/>
              </a:defRPr>
            </a:lvl2pPr>
            <a:lvl3pPr indent="0" lvl="2" marL="0" marR="0" rtl="0" algn="ctr">
              <a:buClr>
                <a:schemeClr val="dk1"/>
              </a:buClr>
              <a:buSzPts val="1800"/>
              <a:buFont typeface="Rockwell"/>
              <a:buNone/>
              <a:defRPr sz="1800">
                <a:solidFill>
                  <a:schemeClr val="dk1"/>
                </a:solidFill>
                <a:latin typeface="Rockwell"/>
                <a:ea typeface="Rockwell"/>
                <a:cs typeface="Rockwell"/>
                <a:sym typeface="Rockwell"/>
              </a:defRPr>
            </a:lvl3pPr>
            <a:lvl4pPr indent="0" lvl="3" marL="0" marR="0" rtl="0" algn="ctr">
              <a:buClr>
                <a:schemeClr val="dk1"/>
              </a:buClr>
              <a:buSzPts val="1800"/>
              <a:buFont typeface="Rockwell"/>
              <a:buNone/>
              <a:defRPr sz="1800">
                <a:solidFill>
                  <a:schemeClr val="dk1"/>
                </a:solidFill>
                <a:latin typeface="Rockwell"/>
                <a:ea typeface="Rockwell"/>
                <a:cs typeface="Rockwell"/>
                <a:sym typeface="Rockwell"/>
              </a:defRPr>
            </a:lvl4pPr>
            <a:lvl5pPr indent="0" lvl="4" marL="0" marR="0" rtl="0" algn="ctr">
              <a:buClr>
                <a:schemeClr val="dk1"/>
              </a:buClr>
              <a:buSzPts val="1800"/>
              <a:buFont typeface="Rockwell"/>
              <a:buNone/>
              <a:defRPr sz="1800">
                <a:solidFill>
                  <a:schemeClr val="dk1"/>
                </a:solidFill>
                <a:latin typeface="Rockwell"/>
                <a:ea typeface="Rockwell"/>
                <a:cs typeface="Rockwell"/>
                <a:sym typeface="Rockwell"/>
              </a:defRPr>
            </a:lvl5pPr>
            <a:lvl6pPr indent="0" lvl="5" marL="0" marR="0" rtl="0" algn="ctr">
              <a:buClr>
                <a:schemeClr val="dk1"/>
              </a:buClr>
              <a:buSzPts val="1800"/>
              <a:buFont typeface="Rockwell"/>
              <a:buNone/>
              <a:defRPr sz="1800">
                <a:solidFill>
                  <a:schemeClr val="dk1"/>
                </a:solidFill>
                <a:latin typeface="Rockwell"/>
                <a:ea typeface="Rockwell"/>
                <a:cs typeface="Rockwell"/>
                <a:sym typeface="Rockwell"/>
              </a:defRPr>
            </a:lvl6pPr>
            <a:lvl7pPr indent="0" lvl="6" marL="0" marR="0" rtl="0" algn="ctr">
              <a:buClr>
                <a:schemeClr val="dk1"/>
              </a:buClr>
              <a:buSzPts val="1800"/>
              <a:buFont typeface="Rockwell"/>
              <a:buNone/>
              <a:defRPr sz="1800">
                <a:solidFill>
                  <a:schemeClr val="dk1"/>
                </a:solidFill>
                <a:latin typeface="Rockwell"/>
                <a:ea typeface="Rockwell"/>
                <a:cs typeface="Rockwell"/>
                <a:sym typeface="Rockwell"/>
              </a:defRPr>
            </a:lvl7pPr>
            <a:lvl8pPr indent="0" lvl="7" marL="0" marR="0" rtl="0" algn="ctr">
              <a:buClr>
                <a:schemeClr val="dk1"/>
              </a:buClr>
              <a:buSzPts val="1800"/>
              <a:buFont typeface="Rockwell"/>
              <a:buNone/>
              <a:defRPr sz="1800">
                <a:solidFill>
                  <a:schemeClr val="dk1"/>
                </a:solidFill>
                <a:latin typeface="Rockwell"/>
                <a:ea typeface="Rockwell"/>
                <a:cs typeface="Rockwell"/>
                <a:sym typeface="Rockwell"/>
              </a:defRPr>
            </a:lvl8pPr>
            <a:lvl9pPr indent="0" lvl="8" marL="0" marR="0" rtl="0" algn="ctr">
              <a:buClr>
                <a:schemeClr val="dk1"/>
              </a:buClr>
              <a:buSzPts val="1800"/>
              <a:buFont typeface="Rockwell"/>
              <a:buNone/>
              <a:defRPr sz="1800">
                <a:solidFill>
                  <a:schemeClr val="dk1"/>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w/ Footer" type="titleOnly">
  <p:cSld name="TITLE_ONLY">
    <p:spTree>
      <p:nvGrpSpPr>
        <p:cNvPr id="612" name="Shape 612"/>
        <p:cNvGrpSpPr/>
        <p:nvPr/>
      </p:nvGrpSpPr>
      <p:grpSpPr>
        <a:xfrm>
          <a:off x="0" y="0"/>
          <a:ext cx="0" cy="0"/>
          <a:chOff x="0" y="0"/>
          <a:chExt cx="0" cy="0"/>
        </a:xfrm>
      </p:grpSpPr>
      <p:sp>
        <p:nvSpPr>
          <p:cNvPr id="613" name="Google Shape;613;p103"/>
          <p:cNvSpPr txBox="1"/>
          <p:nvPr>
            <p:ph type="title"/>
          </p:nvPr>
        </p:nvSpPr>
        <p:spPr>
          <a:xfrm>
            <a:off x="893039" y="40876"/>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4400"/>
              <a:buFont typeface="Rockwell"/>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14" name="Google Shape;614;p103"/>
          <p:cNvCxnSpPr/>
          <p:nvPr/>
        </p:nvCxnSpPr>
        <p:spPr>
          <a:xfrm>
            <a:off x="838203" y="1174484"/>
            <a:ext cx="10625400" cy="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5" name="Shape 615"/>
        <p:cNvGrpSpPr/>
        <p:nvPr/>
      </p:nvGrpSpPr>
      <p:grpSpPr>
        <a:xfrm>
          <a:off x="0" y="0"/>
          <a:ext cx="0" cy="0"/>
          <a:chOff x="0" y="0"/>
          <a:chExt cx="0" cy="0"/>
        </a:xfrm>
      </p:grpSpPr>
      <p:sp>
        <p:nvSpPr>
          <p:cNvPr id="616" name="Google Shape;616;p104"/>
          <p:cNvSpPr/>
          <p:nvPr/>
        </p:nvSpPr>
        <p:spPr>
          <a:xfrm>
            <a:off x="0" y="-17796"/>
            <a:ext cx="12192000" cy="2352000"/>
          </a:xfrm>
          <a:prstGeom prst="rect">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617" name="Google Shape;617;p104"/>
          <p:cNvSpPr txBox="1"/>
          <p:nvPr>
            <p:ph type="ctrTitle"/>
          </p:nvPr>
        </p:nvSpPr>
        <p:spPr>
          <a:xfrm>
            <a:off x="768628" y="609599"/>
            <a:ext cx="8627100" cy="1577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000"/>
              <a:buFont typeface="Rockwell"/>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8" name="Google Shape;618;p104"/>
          <p:cNvSpPr txBox="1"/>
          <p:nvPr>
            <p:ph idx="1" type="subTitle"/>
          </p:nvPr>
        </p:nvSpPr>
        <p:spPr>
          <a:xfrm>
            <a:off x="768627" y="2804355"/>
            <a:ext cx="9144000" cy="6411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619" name="Google Shape;619;p104"/>
          <p:cNvPicPr preferRelativeResize="0"/>
          <p:nvPr/>
        </p:nvPicPr>
        <p:blipFill rotWithShape="1">
          <a:blip r:embed="rId2">
            <a:alphaModFix/>
          </a:blip>
          <a:srcRect b="0" l="0" r="0" t="0"/>
          <a:stretch/>
        </p:blipFill>
        <p:spPr>
          <a:xfrm>
            <a:off x="768629" y="6017665"/>
            <a:ext cx="2875722" cy="515234"/>
          </a:xfrm>
          <a:prstGeom prst="rect">
            <a:avLst/>
          </a:prstGeom>
          <a:noFill/>
          <a:ln>
            <a:noFill/>
          </a:ln>
        </p:spPr>
      </p:pic>
      <p:sp>
        <p:nvSpPr>
          <p:cNvPr id="620" name="Google Shape;620;p104"/>
          <p:cNvSpPr txBox="1"/>
          <p:nvPr/>
        </p:nvSpPr>
        <p:spPr>
          <a:xfrm>
            <a:off x="8534403" y="6083055"/>
            <a:ext cx="2756400" cy="615600"/>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2"/>
              </a:buClr>
              <a:buSzPts val="1600"/>
              <a:buFont typeface="Arial"/>
              <a:buNone/>
            </a:pPr>
            <a:r>
              <a:rPr b="0" lang="en-US" sz="1600">
                <a:solidFill>
                  <a:schemeClr val="dk2"/>
                </a:solidFill>
                <a:latin typeface="Rockwell"/>
                <a:ea typeface="Rockwell"/>
                <a:cs typeface="Rockwell"/>
                <a:sym typeface="Rockwell"/>
              </a:rPr>
              <a:t>rightquestion.org</a:t>
            </a:r>
            <a:endParaRPr b="0" sz="1600">
              <a:solidFill>
                <a:schemeClr val="dk2"/>
              </a:solidFill>
              <a:latin typeface="Rockwell"/>
              <a:ea typeface="Rockwell"/>
              <a:cs typeface="Rockwell"/>
              <a:sym typeface="Rockwell"/>
            </a:endParaRPr>
          </a:p>
        </p:txBody>
      </p:sp>
      <p:cxnSp>
        <p:nvCxnSpPr>
          <p:cNvPr id="621" name="Google Shape;621;p104"/>
          <p:cNvCxnSpPr/>
          <p:nvPr/>
        </p:nvCxnSpPr>
        <p:spPr>
          <a:xfrm>
            <a:off x="768630" y="5835315"/>
            <a:ext cx="10625400" cy="0"/>
          </a:xfrm>
          <a:prstGeom prst="straightConnector1">
            <a:avLst/>
          </a:prstGeom>
          <a:noFill/>
          <a:ln cap="flat" cmpd="sng" w="9525">
            <a:solidFill>
              <a:srgbClr val="A5A5A5"/>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4.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5"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68.xml"/><Relationship Id="rId22" Type="http://schemas.openxmlformats.org/officeDocument/2006/relationships/slideLayout" Target="../slideLayouts/slideLayout70.xml"/><Relationship Id="rId21" Type="http://schemas.openxmlformats.org/officeDocument/2006/relationships/slideLayout" Target="../slideLayouts/slideLayout69.xml"/><Relationship Id="rId24" Type="http://schemas.openxmlformats.org/officeDocument/2006/relationships/slideLayout" Target="../slideLayouts/slideLayout72.xml"/><Relationship Id="rId23" Type="http://schemas.openxmlformats.org/officeDocument/2006/relationships/slideLayout" Target="../slideLayouts/slideLayout71.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25" Type="http://schemas.openxmlformats.org/officeDocument/2006/relationships/theme" Target="../theme/theme3.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slideLayout" Target="../slideLayouts/slideLayout63.xml"/><Relationship Id="rId14" Type="http://schemas.openxmlformats.org/officeDocument/2006/relationships/slideLayout" Target="../slideLayouts/slideLayout62.xml"/><Relationship Id="rId17" Type="http://schemas.openxmlformats.org/officeDocument/2006/relationships/slideLayout" Target="../slideLayouts/slideLayout65.xml"/><Relationship Id="rId16" Type="http://schemas.openxmlformats.org/officeDocument/2006/relationships/slideLayout" Target="../slideLayouts/slideLayout64.xml"/><Relationship Id="rId19" Type="http://schemas.openxmlformats.org/officeDocument/2006/relationships/slideLayout" Target="../slideLayouts/slideLayout67.xml"/><Relationship Id="rId18"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92.xml"/><Relationship Id="rId22" Type="http://schemas.openxmlformats.org/officeDocument/2006/relationships/slideLayout" Target="../slideLayouts/slideLayout94.xml"/><Relationship Id="rId21" Type="http://schemas.openxmlformats.org/officeDocument/2006/relationships/slideLayout" Target="../slideLayouts/slideLayout93.xml"/><Relationship Id="rId24" Type="http://schemas.openxmlformats.org/officeDocument/2006/relationships/slideLayout" Target="../slideLayouts/slideLayout96.xml"/><Relationship Id="rId23" Type="http://schemas.openxmlformats.org/officeDocument/2006/relationships/slideLayout" Target="../slideLayouts/slideLayout95.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26" Type="http://schemas.openxmlformats.org/officeDocument/2006/relationships/theme" Target="../theme/theme6.xml"/><Relationship Id="rId25" Type="http://schemas.openxmlformats.org/officeDocument/2006/relationships/slideLayout" Target="../slideLayouts/slideLayout97.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5" Type="http://schemas.openxmlformats.org/officeDocument/2006/relationships/slideLayout" Target="../slideLayouts/slideLayout87.xml"/><Relationship Id="rId14" Type="http://schemas.openxmlformats.org/officeDocument/2006/relationships/slideLayout" Target="../slideLayouts/slideLayout86.xml"/><Relationship Id="rId17" Type="http://schemas.openxmlformats.org/officeDocument/2006/relationships/slideLayout" Target="../slideLayouts/slideLayout89.xml"/><Relationship Id="rId16" Type="http://schemas.openxmlformats.org/officeDocument/2006/relationships/slideLayout" Target="../slideLayouts/slideLayout88.xml"/><Relationship Id="rId19" Type="http://schemas.openxmlformats.org/officeDocument/2006/relationships/slideLayout" Target="../slideLayouts/slideLayout91.xml"/><Relationship Id="rId18"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7.xml"/><Relationship Id="rId22" Type="http://schemas.openxmlformats.org/officeDocument/2006/relationships/slideLayout" Target="../slideLayouts/slideLayout119.xml"/><Relationship Id="rId21" Type="http://schemas.openxmlformats.org/officeDocument/2006/relationships/slideLayout" Target="../slideLayouts/slideLayout118.xml"/><Relationship Id="rId24" Type="http://schemas.openxmlformats.org/officeDocument/2006/relationships/slideLayout" Target="../slideLayouts/slideLayout121.xml"/><Relationship Id="rId23" Type="http://schemas.openxmlformats.org/officeDocument/2006/relationships/slideLayout" Target="../slideLayouts/slideLayout120.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26" Type="http://schemas.openxmlformats.org/officeDocument/2006/relationships/theme" Target="../theme/theme7.xml"/><Relationship Id="rId25" Type="http://schemas.openxmlformats.org/officeDocument/2006/relationships/slideLayout" Target="../slideLayouts/slideLayout122.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11" Type="http://schemas.openxmlformats.org/officeDocument/2006/relationships/slideLayout" Target="../slideLayouts/slideLayout108.xml"/><Relationship Id="rId10" Type="http://schemas.openxmlformats.org/officeDocument/2006/relationships/slideLayout" Target="../slideLayouts/slideLayout107.xml"/><Relationship Id="rId13" Type="http://schemas.openxmlformats.org/officeDocument/2006/relationships/slideLayout" Target="../slideLayouts/slideLayout110.xml"/><Relationship Id="rId12" Type="http://schemas.openxmlformats.org/officeDocument/2006/relationships/slideLayout" Target="../slideLayouts/slideLayout109.xml"/><Relationship Id="rId15" Type="http://schemas.openxmlformats.org/officeDocument/2006/relationships/slideLayout" Target="../slideLayouts/slideLayout112.xml"/><Relationship Id="rId14" Type="http://schemas.openxmlformats.org/officeDocument/2006/relationships/slideLayout" Target="../slideLayouts/slideLayout111.xml"/><Relationship Id="rId17" Type="http://schemas.openxmlformats.org/officeDocument/2006/relationships/slideLayout" Target="../slideLayouts/slideLayout114.xml"/><Relationship Id="rId16" Type="http://schemas.openxmlformats.org/officeDocument/2006/relationships/slideLayout" Target="../slideLayouts/slideLayout113.xml"/><Relationship Id="rId19" Type="http://schemas.openxmlformats.org/officeDocument/2006/relationships/slideLayout" Target="../slideLayouts/slideLayout116.xml"/><Relationship Id="rId18" Type="http://schemas.openxmlformats.org/officeDocument/2006/relationships/slideLayout" Target="../slideLayouts/slideLayout115.xml"/></Relationships>
</file>

<file path=ppt/slideMasters/_rels/slideMaster6.xml.rels><?xml version="1.0" encoding="UTF-8" standalone="yes"?><Relationships xmlns="http://schemas.openxmlformats.org/package/2006/relationships"><Relationship Id="rId20" Type="http://schemas.openxmlformats.org/officeDocument/2006/relationships/slideLayout" Target="../slideLayouts/slideLayout142.xml"/><Relationship Id="rId22" Type="http://schemas.openxmlformats.org/officeDocument/2006/relationships/slideLayout" Target="../slideLayouts/slideLayout144.xml"/><Relationship Id="rId21" Type="http://schemas.openxmlformats.org/officeDocument/2006/relationships/slideLayout" Target="../slideLayouts/slideLayout143.xml"/><Relationship Id="rId24" Type="http://schemas.openxmlformats.org/officeDocument/2006/relationships/slideLayout" Target="../slideLayouts/slideLayout146.xml"/><Relationship Id="rId23" Type="http://schemas.openxmlformats.org/officeDocument/2006/relationships/slideLayout" Target="../slideLayouts/slideLayout145.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26" Type="http://schemas.openxmlformats.org/officeDocument/2006/relationships/slideLayout" Target="../slideLayouts/slideLayout148.xml"/><Relationship Id="rId25" Type="http://schemas.openxmlformats.org/officeDocument/2006/relationships/slideLayout" Target="../slideLayouts/slideLayout147.xml"/><Relationship Id="rId28" Type="http://schemas.openxmlformats.org/officeDocument/2006/relationships/slideLayout" Target="../slideLayouts/slideLayout150.xml"/><Relationship Id="rId27" Type="http://schemas.openxmlformats.org/officeDocument/2006/relationships/slideLayout" Target="../slideLayouts/slideLayout149.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29" Type="http://schemas.openxmlformats.org/officeDocument/2006/relationships/slideLayout" Target="../slideLayouts/slideLayout151.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31" Type="http://schemas.openxmlformats.org/officeDocument/2006/relationships/theme" Target="../theme/theme1.xml"/><Relationship Id="rId30" Type="http://schemas.openxmlformats.org/officeDocument/2006/relationships/slideLayout" Target="../slideLayouts/slideLayout152.xml"/><Relationship Id="rId11" Type="http://schemas.openxmlformats.org/officeDocument/2006/relationships/slideLayout" Target="../slideLayouts/slideLayout133.xml"/><Relationship Id="rId10" Type="http://schemas.openxmlformats.org/officeDocument/2006/relationships/slideLayout" Target="../slideLayouts/slideLayout132.xml"/><Relationship Id="rId13" Type="http://schemas.openxmlformats.org/officeDocument/2006/relationships/slideLayout" Target="../slideLayouts/slideLayout135.xml"/><Relationship Id="rId12" Type="http://schemas.openxmlformats.org/officeDocument/2006/relationships/slideLayout" Target="../slideLayouts/slideLayout134.xml"/><Relationship Id="rId15" Type="http://schemas.openxmlformats.org/officeDocument/2006/relationships/slideLayout" Target="../slideLayouts/slideLayout137.xml"/><Relationship Id="rId14" Type="http://schemas.openxmlformats.org/officeDocument/2006/relationships/slideLayout" Target="../slideLayouts/slideLayout136.xml"/><Relationship Id="rId17" Type="http://schemas.openxmlformats.org/officeDocument/2006/relationships/slideLayout" Target="../slideLayouts/slideLayout139.xml"/><Relationship Id="rId16" Type="http://schemas.openxmlformats.org/officeDocument/2006/relationships/slideLayout" Target="../slideLayouts/slideLayout138.xml"/><Relationship Id="rId19" Type="http://schemas.openxmlformats.org/officeDocument/2006/relationships/slideLayout" Target="../slideLayouts/slideLayout141.xml"/><Relationship Id="rId18"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
        <p:nvSpPr>
          <p:cNvPr id="162" name="Google Shape;162;p2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51"/>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13" name="Google Shape;313;p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sp>
        <p:nvSpPr>
          <p:cNvPr id="463" name="Google Shape;463;p76"/>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64" name="Google Shape;464;p7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entury Gothic"/>
                <a:ea typeface="Century Gothic"/>
                <a:cs typeface="Century Gothic"/>
                <a:sym typeface="Century Gothic"/>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9" name="Shape 609"/>
        <p:cNvGrpSpPr/>
        <p:nvPr/>
      </p:nvGrpSpPr>
      <p:grpSpPr>
        <a:xfrm>
          <a:off x="0" y="0"/>
          <a:ext cx="0" cy="0"/>
          <a:chOff x="0" y="0"/>
          <a:chExt cx="0" cy="0"/>
        </a:xfrm>
      </p:grpSpPr>
      <p:sp>
        <p:nvSpPr>
          <p:cNvPr id="610" name="Google Shape;610;p102"/>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10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4" name="Shape 764"/>
        <p:cNvGrpSpPr/>
        <p:nvPr/>
      </p:nvGrpSpPr>
      <p:grpSpPr>
        <a:xfrm>
          <a:off x="0" y="0"/>
          <a:ext cx="0" cy="0"/>
          <a:chOff x="0" y="0"/>
          <a:chExt cx="0" cy="0"/>
        </a:xfrm>
      </p:grpSpPr>
      <p:sp>
        <p:nvSpPr>
          <p:cNvPr id="765" name="Google Shape;765;p128"/>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Rockwell"/>
              <a:buNone/>
              <a:defRPr b="0" i="0" sz="4400" u="none" cap="none" strike="noStrike">
                <a:solidFill>
                  <a:schemeClr val="dk1"/>
                </a:solidFill>
                <a:latin typeface="Rockwell"/>
                <a:ea typeface="Rockwell"/>
                <a:cs typeface="Rockwell"/>
                <a:sym typeface="Rockwell"/>
              </a:defRPr>
            </a:lvl1pPr>
            <a:lvl2pPr lvl="1">
              <a:spcBef>
                <a:spcPts val="0"/>
              </a:spcBef>
              <a:spcAft>
                <a:spcPts val="0"/>
              </a:spcAft>
              <a:buSzPts val="1500"/>
              <a:buNone/>
              <a:defRPr sz="1900"/>
            </a:lvl2pPr>
            <a:lvl3pPr lvl="2">
              <a:spcBef>
                <a:spcPts val="0"/>
              </a:spcBef>
              <a:spcAft>
                <a:spcPts val="0"/>
              </a:spcAft>
              <a:buSzPts val="1500"/>
              <a:buNone/>
              <a:defRPr sz="1900"/>
            </a:lvl3pPr>
            <a:lvl4pPr lvl="3">
              <a:spcBef>
                <a:spcPts val="0"/>
              </a:spcBef>
              <a:spcAft>
                <a:spcPts val="0"/>
              </a:spcAft>
              <a:buSzPts val="1500"/>
              <a:buNone/>
              <a:defRPr sz="1900"/>
            </a:lvl4pPr>
            <a:lvl5pPr lvl="4">
              <a:spcBef>
                <a:spcPts val="0"/>
              </a:spcBef>
              <a:spcAft>
                <a:spcPts val="0"/>
              </a:spcAft>
              <a:buSzPts val="1500"/>
              <a:buNone/>
              <a:defRPr sz="1900"/>
            </a:lvl5pPr>
            <a:lvl6pPr lvl="5">
              <a:spcBef>
                <a:spcPts val="0"/>
              </a:spcBef>
              <a:spcAft>
                <a:spcPts val="0"/>
              </a:spcAft>
              <a:buSzPts val="1500"/>
              <a:buNone/>
              <a:defRPr sz="1900"/>
            </a:lvl6pPr>
            <a:lvl7pPr lvl="6">
              <a:spcBef>
                <a:spcPts val="0"/>
              </a:spcBef>
              <a:spcAft>
                <a:spcPts val="0"/>
              </a:spcAft>
              <a:buSzPts val="1500"/>
              <a:buNone/>
              <a:defRPr sz="1900"/>
            </a:lvl7pPr>
            <a:lvl8pPr lvl="7">
              <a:spcBef>
                <a:spcPts val="0"/>
              </a:spcBef>
              <a:spcAft>
                <a:spcPts val="0"/>
              </a:spcAft>
              <a:buSzPts val="1500"/>
              <a:buNone/>
              <a:defRPr sz="1900"/>
            </a:lvl8pPr>
            <a:lvl9pPr lvl="8">
              <a:spcBef>
                <a:spcPts val="0"/>
              </a:spcBef>
              <a:spcAft>
                <a:spcPts val="0"/>
              </a:spcAft>
              <a:buSzPts val="1500"/>
              <a:buNone/>
              <a:defRPr sz="1900"/>
            </a:lvl9pPr>
          </a:lstStyle>
          <a:p/>
        </p:txBody>
      </p:sp>
      <p:sp>
        <p:nvSpPr>
          <p:cNvPr id="766" name="Google Shape;766;p1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Rockwell"/>
                <a:ea typeface="Rockwell"/>
                <a:cs typeface="Rockwell"/>
                <a:sym typeface="Rockwel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ckwell"/>
                <a:ea typeface="Rockwell"/>
                <a:cs typeface="Rockwell"/>
                <a:sym typeface="Rockwel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3pPr>
            <a:lvl4pPr indent="-349250" lvl="3" marL="1828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4pPr>
            <a:lvl5pPr indent="-349250" lvl="4" marL="22860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5pPr>
            <a:lvl6pPr indent="-349250" lvl="5" marL="27432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6pPr>
            <a:lvl7pPr indent="-349250" lvl="6" marL="32004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7pPr>
            <a:lvl8pPr indent="-349250" lvl="7" marL="36576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8pPr>
            <a:lvl9pPr indent="-349250" lvl="8" marL="4114800" marR="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Rockwell"/>
                <a:ea typeface="Rockwell"/>
                <a:cs typeface="Rockwell"/>
                <a:sym typeface="Rockwell"/>
              </a:defRPr>
            </a:lvl9pPr>
          </a:lstStyle>
          <a:p/>
        </p:txBody>
      </p:sp>
    </p:spTree>
  </p:cSld>
  <p:clrMap accent1="accent1" accent2="accent2" accent3="accent3" accent4="accent4" accent5="accent5" accent6="accent6" bg1="lt1" bg2="dk2" tx1="dk1" tx2="lt2" folHlink="folHlink" hlink="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91" r:id="rId22"/>
    <p:sldLayoutId id="2147483792" r:id="rId23"/>
    <p:sldLayoutId id="2147483793" r:id="rId24"/>
    <p:sldLayoutId id="2147483794" r:id="rId25"/>
    <p:sldLayoutId id="2147483795" r:id="rId26"/>
    <p:sldLayoutId id="2147483796" r:id="rId27"/>
    <p:sldLayoutId id="2147483797" r:id="rId28"/>
    <p:sldLayoutId id="2147483798" r:id="rId29"/>
    <p:sldLayoutId id="2147483799"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0.xml"/><Relationship Id="rId3" Type="http://schemas.openxmlformats.org/officeDocument/2006/relationships/image" Target="../media/image24.jpg"/><Relationship Id="rId4" Type="http://schemas.openxmlformats.org/officeDocument/2006/relationships/image" Target="../media/image19.jpg"/><Relationship Id="rId5"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3.xml"/><Relationship Id="rId3" Type="http://schemas.openxmlformats.org/officeDocument/2006/relationships/image" Target="../media/image29.png"/><Relationship Id="rId4" Type="http://schemas.openxmlformats.org/officeDocument/2006/relationships/hyperlink" Target="https://www.loc.gov/pictures/item/201166036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xml"/><Relationship Id="rId3" Type="http://schemas.openxmlformats.org/officeDocument/2006/relationships/hyperlink" Target="https://tinyurl.com/RQISECO" TargetMode="External"/><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2.png"/><Relationship Id="rId7" Type="http://schemas.openxmlformats.org/officeDocument/2006/relationships/hyperlink" Target="https://rightquestion.org/education/resources" TargetMode="External"/><Relationship Id="rId8" Type="http://schemas.openxmlformats.org/officeDocument/2006/relationships/image" Target="../media/image4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6.xml"/><Relationship Id="rId3"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38.xml"/><Relationship Id="rId3" Type="http://schemas.openxmlformats.org/officeDocument/2006/relationships/hyperlink" Target="http://tinyurl.com/RQISECO" TargetMode="Externa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xml"/><Relationship Id="rId3" Type="http://schemas.openxmlformats.org/officeDocument/2006/relationships/hyperlink" Target="http://rightquestion.org/" TargetMode="Externa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40.xml"/><Relationship Id="rId3" Type="http://schemas.openxmlformats.org/officeDocument/2006/relationships/image" Target="../media/image4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hyperlink" Target="https://tinyurl.com/RQISECO" TargetMode="External"/><Relationship Id="rId4" Type="http://schemas.openxmlformats.org/officeDocument/2006/relationships/hyperlink" Target="https://rightquestion.org/resources/an-introduction-to-question-focus-design/" TargetMode="External"/><Relationship Id="rId5" Type="http://schemas.openxmlformats.org/officeDocument/2006/relationships/hyperlink" Target="https://rightquestion.org/resources/lesson-planning-workbook/" TargetMode="External"/><Relationship Id="rId6" Type="http://schemas.openxmlformats.org/officeDocument/2006/relationships/hyperlink" Target="https://rightquestion.org/resources/qft-card-template/" TargetMode="External"/><Relationship Id="rId7" Type="http://schemas.openxmlformats.org/officeDocument/2006/relationships/hyperlink" Target="http://rightquestion.org" TargetMode="External"/><Relationship Id="rId8"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3.xml"/><Relationship Id="rId3" Type="http://schemas.openxmlformats.org/officeDocument/2006/relationships/image" Target="../media/image37.jpg"/><Relationship Id="rId4" Type="http://schemas.openxmlformats.org/officeDocument/2006/relationships/image" Target="../media/image38.png"/><Relationship Id="rId5" Type="http://schemas.openxmlformats.org/officeDocument/2006/relationships/image" Target="../media/image34.png"/><Relationship Id="rId6" Type="http://schemas.openxmlformats.org/officeDocument/2006/relationships/hyperlink" Target="mailto:education@rightquestion.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44.xml"/><Relationship Id="rId3" Type="http://schemas.openxmlformats.org/officeDocument/2006/relationships/image" Target="../media/image39.png"/><Relationship Id="rId4" Type="http://schemas.openxmlformats.org/officeDocument/2006/relationships/hyperlink" Target="https://tinyurl.com/RQI-SECO-EV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2.xml"/><Relationship Id="rId2" Type="http://schemas.openxmlformats.org/officeDocument/2006/relationships/notesSlide" Target="../notesSlides/notesSlide6.xml"/><Relationship Id="rId3"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7.xml"/><Relationship Id="rId3"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8.xml"/><Relationship Id="rId3" Type="http://schemas.openxmlformats.org/officeDocument/2006/relationships/hyperlink" Target="http://www.youtube.com/watch?v=cu5Mt2thEzI"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sp>
        <p:nvSpPr>
          <p:cNvPr id="945" name="Google Shape;945;p159"/>
          <p:cNvSpPr txBox="1"/>
          <p:nvPr>
            <p:ph type="ctrTitle"/>
          </p:nvPr>
        </p:nvSpPr>
        <p:spPr>
          <a:xfrm>
            <a:off x="569400" y="288625"/>
            <a:ext cx="11053200" cy="1875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sz="4000">
                <a:latin typeface="Century Gothic"/>
                <a:ea typeface="Century Gothic"/>
                <a:cs typeface="Century Gothic"/>
                <a:sym typeface="Century Gothic"/>
              </a:rPr>
              <a:t>The Power of Question Formulation for Scientific Innovation, Agency, and Identity</a:t>
            </a:r>
            <a:endParaRPr sz="4000">
              <a:latin typeface="Century Gothic"/>
              <a:ea typeface="Century Gothic"/>
              <a:cs typeface="Century Gothic"/>
              <a:sym typeface="Century Gothic"/>
            </a:endParaRPr>
          </a:p>
        </p:txBody>
      </p:sp>
      <p:sp>
        <p:nvSpPr>
          <p:cNvPr id="946" name="Google Shape;946;p159"/>
          <p:cNvSpPr txBox="1"/>
          <p:nvPr>
            <p:ph idx="1" type="subTitle"/>
          </p:nvPr>
        </p:nvSpPr>
        <p:spPr>
          <a:xfrm>
            <a:off x="1060950" y="3170000"/>
            <a:ext cx="4371900" cy="1605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sz="3300">
                <a:latin typeface="Century Gothic"/>
                <a:ea typeface="Century Gothic"/>
                <a:cs typeface="Century Gothic"/>
                <a:sym typeface="Century Gothic"/>
              </a:rPr>
              <a:t>Sarah Westbrook</a:t>
            </a:r>
            <a:endParaRPr sz="2900">
              <a:latin typeface="Century Gothic"/>
              <a:ea typeface="Century Gothic"/>
              <a:cs typeface="Century Gothic"/>
              <a:sym typeface="Century Gothic"/>
            </a:endParaRPr>
          </a:p>
          <a:p>
            <a:pPr indent="0" lvl="0" marL="0" rtl="0" algn="l">
              <a:lnSpc>
                <a:spcPct val="100000"/>
              </a:lnSpc>
              <a:spcBef>
                <a:spcPts val="400"/>
              </a:spcBef>
              <a:spcAft>
                <a:spcPts val="0"/>
              </a:spcAft>
              <a:buClr>
                <a:schemeClr val="dk1"/>
              </a:buClr>
              <a:buSzPts val="2400"/>
              <a:buNone/>
            </a:pPr>
            <a:r>
              <a:rPr lang="en-US" sz="2100">
                <a:latin typeface="Century Gothic"/>
                <a:ea typeface="Century Gothic"/>
                <a:cs typeface="Century Gothic"/>
                <a:sym typeface="Century Gothic"/>
              </a:rPr>
              <a:t>Director of Professional Learning, The Right Question Institute</a:t>
            </a:r>
            <a:endParaRPr sz="2100">
              <a:latin typeface="Century Gothic"/>
              <a:ea typeface="Century Gothic"/>
              <a:cs typeface="Century Gothic"/>
              <a:sym typeface="Century Gothic"/>
            </a:endParaRPr>
          </a:p>
        </p:txBody>
      </p:sp>
      <p:sp>
        <p:nvSpPr>
          <p:cNvPr id="947" name="Google Shape;947;p159"/>
          <p:cNvSpPr txBox="1"/>
          <p:nvPr>
            <p:ph idx="1" type="subTitle"/>
          </p:nvPr>
        </p:nvSpPr>
        <p:spPr>
          <a:xfrm>
            <a:off x="6759138" y="4176950"/>
            <a:ext cx="4371900" cy="144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sz="3300">
                <a:latin typeface="Century Gothic"/>
                <a:ea typeface="Century Gothic"/>
                <a:cs typeface="Century Gothic"/>
                <a:sym typeface="Century Gothic"/>
              </a:rPr>
              <a:t>Anne Hibrar</a:t>
            </a:r>
            <a:endParaRPr sz="2900">
              <a:latin typeface="Century Gothic"/>
              <a:ea typeface="Century Gothic"/>
              <a:cs typeface="Century Gothic"/>
              <a:sym typeface="Century Gothic"/>
            </a:endParaRPr>
          </a:p>
          <a:p>
            <a:pPr indent="0" lvl="0" marL="0" rtl="0" algn="l">
              <a:lnSpc>
                <a:spcPct val="100000"/>
              </a:lnSpc>
              <a:spcBef>
                <a:spcPts val="400"/>
              </a:spcBef>
              <a:spcAft>
                <a:spcPts val="0"/>
              </a:spcAft>
              <a:buClr>
                <a:schemeClr val="dk1"/>
              </a:buClr>
              <a:buSzPts val="2400"/>
              <a:buNone/>
            </a:pPr>
            <a:r>
              <a:rPr lang="en-US" sz="2100">
                <a:latin typeface="Century Gothic"/>
                <a:ea typeface="Century Gothic"/>
                <a:cs typeface="Century Gothic"/>
                <a:sym typeface="Century Gothic"/>
              </a:rPr>
              <a:t>STEAM Building Coach, Incarnate Word Academy</a:t>
            </a:r>
            <a:endParaRPr sz="2100">
              <a:latin typeface="Century Gothic"/>
              <a:ea typeface="Century Gothic"/>
              <a:cs typeface="Century Gothic"/>
              <a:sym typeface="Century Gothic"/>
            </a:endParaRPr>
          </a:p>
        </p:txBody>
      </p:sp>
      <p:sp>
        <p:nvSpPr>
          <p:cNvPr id="948" name="Google Shape;948;p159"/>
          <p:cNvSpPr txBox="1"/>
          <p:nvPr>
            <p:ph idx="1" type="subTitle"/>
          </p:nvPr>
        </p:nvSpPr>
        <p:spPr>
          <a:xfrm>
            <a:off x="6759126" y="2532050"/>
            <a:ext cx="4371900" cy="1257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None/>
            </a:pPr>
            <a:r>
              <a:rPr lang="en-US" sz="3300">
                <a:latin typeface="Century Gothic"/>
                <a:ea typeface="Century Gothic"/>
                <a:cs typeface="Century Gothic"/>
                <a:sym typeface="Century Gothic"/>
              </a:rPr>
              <a:t>Maame Conduah</a:t>
            </a:r>
            <a:endParaRPr sz="2900">
              <a:latin typeface="Century Gothic"/>
              <a:ea typeface="Century Gothic"/>
              <a:cs typeface="Century Gothic"/>
              <a:sym typeface="Century Gothic"/>
            </a:endParaRPr>
          </a:p>
          <a:p>
            <a:pPr indent="0" lvl="0" marL="0" rtl="0" algn="l">
              <a:lnSpc>
                <a:spcPct val="100000"/>
              </a:lnSpc>
              <a:spcBef>
                <a:spcPts val="400"/>
              </a:spcBef>
              <a:spcAft>
                <a:spcPts val="0"/>
              </a:spcAft>
              <a:buClr>
                <a:schemeClr val="dk1"/>
              </a:buClr>
              <a:buSzPts val="2400"/>
              <a:buNone/>
            </a:pPr>
            <a:r>
              <a:rPr lang="en-US" sz="2100">
                <a:latin typeface="Century Gothic"/>
                <a:ea typeface="Century Gothic"/>
                <a:cs typeface="Century Gothic"/>
                <a:sym typeface="Century Gothic"/>
              </a:rPr>
              <a:t>Education Program Associate, The Right Question Institute</a:t>
            </a:r>
            <a:endParaRPr sz="2100">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168"/>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QFT Facilitation Principles</a:t>
            </a:r>
            <a:endParaRPr b="0"/>
          </a:p>
        </p:txBody>
      </p:sp>
      <p:sp>
        <p:nvSpPr>
          <p:cNvPr id="1021" name="Google Shape;1021;p168"/>
          <p:cNvSpPr txBox="1"/>
          <p:nvPr>
            <p:ph idx="1" type="body"/>
          </p:nvPr>
        </p:nvSpPr>
        <p:spPr>
          <a:xfrm>
            <a:off x="838200" y="1825625"/>
            <a:ext cx="10515600" cy="2457300"/>
          </a:xfrm>
          <a:prstGeom prst="rect">
            <a:avLst/>
          </a:prstGeom>
        </p:spPr>
        <p:txBody>
          <a:bodyPr anchorCtr="0" anchor="t" bIns="45700" lIns="91425" spcFirstLastPara="1" rIns="91425" wrap="square" tIns="45700">
            <a:noAutofit/>
          </a:bodyPr>
          <a:lstStyle/>
          <a:p>
            <a:pPr indent="-463550" lvl="0" marL="457200" rtl="0" algn="l">
              <a:spcBef>
                <a:spcPts val="1100"/>
              </a:spcBef>
              <a:spcAft>
                <a:spcPts val="0"/>
              </a:spcAft>
              <a:buSzPts val="3700"/>
              <a:buAutoNum type="arabicPeriod"/>
            </a:pPr>
            <a:r>
              <a:rPr lang="en-US" sz="3700"/>
              <a:t>Monitor student adherence to the process</a:t>
            </a:r>
            <a:endParaRPr sz="3700"/>
          </a:p>
          <a:p>
            <a:pPr indent="-463550" lvl="0" marL="457200" rtl="0" algn="l">
              <a:spcBef>
                <a:spcPts val="0"/>
              </a:spcBef>
              <a:spcAft>
                <a:spcPts val="0"/>
              </a:spcAft>
              <a:buSzPts val="3700"/>
              <a:buAutoNum type="arabicPeriod"/>
            </a:pPr>
            <a:r>
              <a:rPr lang="en-US" sz="3700"/>
              <a:t>Do not give examples</a:t>
            </a:r>
            <a:endParaRPr sz="3700"/>
          </a:p>
          <a:p>
            <a:pPr indent="-463550" lvl="0" marL="457200" rtl="0" algn="l">
              <a:spcBef>
                <a:spcPts val="0"/>
              </a:spcBef>
              <a:spcAft>
                <a:spcPts val="0"/>
              </a:spcAft>
              <a:buSzPts val="3700"/>
              <a:buAutoNum type="arabicPeriod"/>
            </a:pPr>
            <a:r>
              <a:rPr lang="en-US" sz="3700"/>
              <a:t>Do not get pulled into group discussion</a:t>
            </a:r>
            <a:endParaRPr sz="3700"/>
          </a:p>
          <a:p>
            <a:pPr indent="-463550" lvl="0" marL="457200" rtl="0" algn="l">
              <a:spcBef>
                <a:spcPts val="0"/>
              </a:spcBef>
              <a:spcAft>
                <a:spcPts val="0"/>
              </a:spcAft>
              <a:buSzPts val="3700"/>
              <a:buAutoNum type="arabicPeriod"/>
            </a:pPr>
            <a:r>
              <a:rPr lang="en-US" sz="3700"/>
              <a:t>Acknowledge all contributions equally</a:t>
            </a:r>
            <a:endParaRPr sz="3700"/>
          </a:p>
        </p:txBody>
      </p:sp>
      <p:sp>
        <p:nvSpPr>
          <p:cNvPr id="1022" name="Google Shape;1022;p168"/>
          <p:cNvSpPr txBox="1"/>
          <p:nvPr/>
        </p:nvSpPr>
        <p:spPr>
          <a:xfrm>
            <a:off x="615450" y="4703449"/>
            <a:ext cx="10961100" cy="1194000"/>
          </a:xfrm>
          <a:prstGeom prst="rect">
            <a:avLst/>
          </a:prstGeom>
          <a:noFill/>
          <a:ln>
            <a:noFill/>
          </a:ln>
        </p:spPr>
        <p:txBody>
          <a:bodyPr anchorCtr="0" anchor="t" bIns="45700" lIns="91425" spcFirstLastPara="1" rIns="91425" wrap="square" tIns="45700">
            <a:noAutofit/>
          </a:bodyPr>
          <a:lstStyle/>
          <a:p>
            <a:pPr indent="-323850" lvl="0" marL="285750" marR="0" rtl="0" algn="l">
              <a:spcBef>
                <a:spcPts val="0"/>
              </a:spcBef>
              <a:spcAft>
                <a:spcPts val="0"/>
              </a:spcAft>
              <a:buClr>
                <a:srgbClr val="59C4C7"/>
              </a:buClr>
              <a:buSzPts val="3400"/>
              <a:buFont typeface="Noto Sans Symbols"/>
              <a:buChar char="➢"/>
            </a:pPr>
            <a:r>
              <a:rPr b="1" lang="en-US" sz="3400">
                <a:solidFill>
                  <a:srgbClr val="59C4C7"/>
                </a:solidFill>
                <a:latin typeface="Century Gothic"/>
                <a:ea typeface="Century Gothic"/>
                <a:cs typeface="Century Gothic"/>
                <a:sym typeface="Century Gothic"/>
              </a:rPr>
              <a:t>Discuss: </a:t>
            </a:r>
            <a:r>
              <a:rPr lang="en-US" sz="3400">
                <a:solidFill>
                  <a:srgbClr val="59C4C7"/>
                </a:solidFill>
                <a:latin typeface="Century Gothic"/>
                <a:ea typeface="Century Gothic"/>
                <a:cs typeface="Century Gothic"/>
                <a:sym typeface="Century Gothic"/>
              </a:rPr>
              <a:t>What could be challenging about each principle? What might be important about each?</a:t>
            </a:r>
            <a:endParaRPr sz="3400">
              <a:solidFill>
                <a:srgbClr val="59C4C7"/>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pic>
        <p:nvPicPr>
          <p:cNvPr descr="Screenshot 2015-09-16 15.08.22.png" id="1028" name="Google Shape;1028;p169"/>
          <p:cNvPicPr preferRelativeResize="0"/>
          <p:nvPr/>
        </p:nvPicPr>
        <p:blipFill rotWithShape="1">
          <a:blip r:embed="rId3">
            <a:alphaModFix/>
          </a:blip>
          <a:srcRect b="0" l="0" r="0" t="0"/>
          <a:stretch/>
        </p:blipFill>
        <p:spPr>
          <a:xfrm>
            <a:off x="1339750" y="467725"/>
            <a:ext cx="6796324" cy="3822926"/>
          </a:xfrm>
          <a:prstGeom prst="rect">
            <a:avLst/>
          </a:prstGeom>
          <a:noFill/>
          <a:ln>
            <a:noFill/>
          </a:ln>
        </p:spPr>
      </p:pic>
      <p:sp>
        <p:nvSpPr>
          <p:cNvPr id="1029" name="Google Shape;1029;p169"/>
          <p:cNvSpPr txBox="1"/>
          <p:nvPr>
            <p:ph type="title"/>
          </p:nvPr>
        </p:nvSpPr>
        <p:spPr>
          <a:xfrm>
            <a:off x="774915" y="4797333"/>
            <a:ext cx="11046600" cy="1381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400">
                <a:solidFill>
                  <a:schemeClr val="dk2"/>
                </a:solidFill>
                <a:latin typeface="Century Gothic"/>
                <a:ea typeface="Century Gothic"/>
                <a:cs typeface="Century Gothic"/>
                <a:sym typeface="Century Gothic"/>
              </a:rPr>
              <a:t>Exploring Classroom Applications &amp; Student Work</a:t>
            </a:r>
            <a:endParaRPr sz="4400">
              <a:solidFill>
                <a:schemeClr val="dk2"/>
              </a:solidFill>
              <a:latin typeface="Century Gothic"/>
              <a:ea typeface="Century Gothic"/>
              <a:cs typeface="Century Gothic"/>
              <a:sym typeface="Century Gothic"/>
            </a:endParaRPr>
          </a:p>
        </p:txBody>
      </p:sp>
      <p:cxnSp>
        <p:nvCxnSpPr>
          <p:cNvPr id="1030" name="Google Shape;1030;p169"/>
          <p:cNvCxnSpPr/>
          <p:nvPr/>
        </p:nvCxnSpPr>
        <p:spPr>
          <a:xfrm>
            <a:off x="774917" y="6310497"/>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70"/>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3300"/>
              <a:t>Classroom Example: 2nd </a:t>
            </a:r>
            <a:r>
              <a:rPr b="0" lang="en-US" sz="3300"/>
              <a:t>Grade Interdisciplinary </a:t>
            </a:r>
            <a:endParaRPr b="0" sz="3300"/>
          </a:p>
        </p:txBody>
      </p:sp>
      <p:sp>
        <p:nvSpPr>
          <p:cNvPr id="1036" name="Google Shape;1036;p17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None/>
            </a:pPr>
            <a:r>
              <a:rPr lang="en-US" sz="3200" u="sng"/>
              <a:t>Teacher:</a:t>
            </a:r>
            <a:r>
              <a:rPr lang="en-US" sz="3200"/>
              <a:t> Anne Hribar, Parma Heights, OH</a:t>
            </a:r>
            <a:endParaRPr/>
          </a:p>
          <a:p>
            <a:pPr indent="0" lvl="0" marL="0" rtl="0" algn="l">
              <a:lnSpc>
                <a:spcPct val="150000"/>
              </a:lnSpc>
              <a:spcBef>
                <a:spcPts val="1000"/>
              </a:spcBef>
              <a:spcAft>
                <a:spcPts val="0"/>
              </a:spcAft>
              <a:buClr>
                <a:schemeClr val="dk1"/>
              </a:buClr>
              <a:buSzPts val="3200"/>
              <a:buNone/>
            </a:pPr>
            <a:r>
              <a:rPr lang="en-US" sz="3200" u="sng"/>
              <a:t>Topic:</a:t>
            </a:r>
            <a:r>
              <a:rPr lang="en-US" sz="3200"/>
              <a:t> </a:t>
            </a:r>
            <a:r>
              <a:rPr lang="en-US" sz="3200"/>
              <a:t>Sustainability</a:t>
            </a:r>
            <a:endParaRPr/>
          </a:p>
          <a:p>
            <a:pPr indent="0" lvl="0" marL="0" rtl="0" algn="l">
              <a:lnSpc>
                <a:spcPct val="150000"/>
              </a:lnSpc>
              <a:spcBef>
                <a:spcPts val="1000"/>
              </a:spcBef>
              <a:spcAft>
                <a:spcPts val="0"/>
              </a:spcAft>
              <a:buClr>
                <a:schemeClr val="dk1"/>
              </a:buClr>
              <a:buSzPts val="3200"/>
              <a:buNone/>
            </a:pPr>
            <a:r>
              <a:rPr lang="en-US" sz="3200" u="sng"/>
              <a:t>Purpose:</a:t>
            </a:r>
            <a:r>
              <a:rPr lang="en-US" sz="3200"/>
              <a:t> To launch the unit on stewardship and learn what students already understand about waste</a:t>
            </a:r>
            <a:endParaRPr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71"/>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Question Focus</a:t>
            </a:r>
            <a:endParaRPr b="0" sz="4000"/>
          </a:p>
        </p:txBody>
      </p:sp>
      <p:pic>
        <p:nvPicPr>
          <p:cNvPr id="1042" name="Google Shape;1042;p171"/>
          <p:cNvPicPr preferRelativeResize="0"/>
          <p:nvPr/>
        </p:nvPicPr>
        <p:blipFill>
          <a:blip r:embed="rId3">
            <a:alphaModFix/>
          </a:blip>
          <a:stretch>
            <a:fillRect/>
          </a:stretch>
        </p:blipFill>
        <p:spPr>
          <a:xfrm>
            <a:off x="2688750" y="1245375"/>
            <a:ext cx="6814500" cy="5110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72"/>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3300"/>
              <a:t>Classroom Example: Middle School</a:t>
            </a:r>
            <a:endParaRPr b="0" sz="3300"/>
          </a:p>
        </p:txBody>
      </p:sp>
      <p:sp>
        <p:nvSpPr>
          <p:cNvPr id="1048" name="Google Shape;1048;p17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None/>
            </a:pPr>
            <a:r>
              <a:rPr lang="en-US" sz="3200" u="sng"/>
              <a:t>Teacher:</a:t>
            </a:r>
            <a:r>
              <a:rPr lang="en-US" sz="3200"/>
              <a:t> Anne Hribar, Parma Heights, OH</a:t>
            </a:r>
            <a:endParaRPr/>
          </a:p>
          <a:p>
            <a:pPr indent="0" lvl="0" marL="0" rtl="0" algn="l">
              <a:lnSpc>
                <a:spcPct val="150000"/>
              </a:lnSpc>
              <a:spcBef>
                <a:spcPts val="1000"/>
              </a:spcBef>
              <a:spcAft>
                <a:spcPts val="0"/>
              </a:spcAft>
              <a:buClr>
                <a:schemeClr val="dk1"/>
              </a:buClr>
              <a:buSzPts val="3200"/>
              <a:buNone/>
            </a:pPr>
            <a:r>
              <a:rPr lang="en-US" sz="3200" u="sng"/>
              <a:t>Topic:</a:t>
            </a:r>
            <a:r>
              <a:rPr lang="en-US" sz="3200"/>
              <a:t> Diet and nutrition</a:t>
            </a:r>
            <a:endParaRPr/>
          </a:p>
          <a:p>
            <a:pPr indent="0" lvl="0" marL="0" rtl="0" algn="l">
              <a:lnSpc>
                <a:spcPct val="150000"/>
              </a:lnSpc>
              <a:spcBef>
                <a:spcPts val="1000"/>
              </a:spcBef>
              <a:spcAft>
                <a:spcPts val="0"/>
              </a:spcAft>
              <a:buClr>
                <a:schemeClr val="dk1"/>
              </a:buClr>
              <a:buSzPts val="3200"/>
              <a:buNone/>
            </a:pPr>
            <a:r>
              <a:rPr lang="en-US" sz="3200" u="sng"/>
              <a:t>Purpose:</a:t>
            </a:r>
            <a:r>
              <a:rPr lang="en-US" sz="3200"/>
              <a:t> To engage students at the start of a new unit and embed a greater understanding of data across the curriculum</a:t>
            </a:r>
            <a:endParaRPr sz="3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73"/>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Question Focus</a:t>
            </a:r>
            <a:endParaRPr b="0" sz="4000"/>
          </a:p>
        </p:txBody>
      </p:sp>
      <p:pic>
        <p:nvPicPr>
          <p:cNvPr id="1054" name="Google Shape;1054;p173"/>
          <p:cNvPicPr preferRelativeResize="0"/>
          <p:nvPr/>
        </p:nvPicPr>
        <p:blipFill>
          <a:blip r:embed="rId3">
            <a:alphaModFix/>
          </a:blip>
          <a:stretch>
            <a:fillRect/>
          </a:stretch>
        </p:blipFill>
        <p:spPr>
          <a:xfrm>
            <a:off x="2618513" y="1201874"/>
            <a:ext cx="6954975" cy="5409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74"/>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4000"/>
              <a:t>Classroom Example: </a:t>
            </a:r>
            <a:r>
              <a:rPr b="0" lang="en-US"/>
              <a:t>High School Physics</a:t>
            </a:r>
            <a:endParaRPr b="0" sz="4000"/>
          </a:p>
        </p:txBody>
      </p:sp>
      <p:sp>
        <p:nvSpPr>
          <p:cNvPr id="1060" name="Google Shape;1060;p17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None/>
            </a:pPr>
            <a:r>
              <a:rPr lang="en-US" sz="3200" u="sng"/>
              <a:t>Teacher:</a:t>
            </a:r>
            <a:r>
              <a:rPr lang="en-US" sz="3200"/>
              <a:t> Rachel Riemer, Cambridge, MA</a:t>
            </a:r>
            <a:endParaRPr/>
          </a:p>
          <a:p>
            <a:pPr indent="0" lvl="0" marL="0" rtl="0" algn="l">
              <a:lnSpc>
                <a:spcPct val="150000"/>
              </a:lnSpc>
              <a:spcBef>
                <a:spcPts val="1000"/>
              </a:spcBef>
              <a:spcAft>
                <a:spcPts val="0"/>
              </a:spcAft>
              <a:buClr>
                <a:schemeClr val="dk1"/>
              </a:buClr>
              <a:buSzPts val="3200"/>
              <a:buNone/>
            </a:pPr>
            <a:r>
              <a:rPr lang="en-US" sz="3200" u="sng"/>
              <a:t>Topic:</a:t>
            </a:r>
            <a:r>
              <a:rPr lang="en-US" sz="3200"/>
              <a:t> Relationship between angle of incline and acceleration</a:t>
            </a:r>
            <a:endParaRPr/>
          </a:p>
          <a:p>
            <a:pPr indent="0" lvl="0" marL="0" rtl="0" algn="l">
              <a:lnSpc>
                <a:spcPct val="150000"/>
              </a:lnSpc>
              <a:spcBef>
                <a:spcPts val="1000"/>
              </a:spcBef>
              <a:spcAft>
                <a:spcPts val="0"/>
              </a:spcAft>
              <a:buClr>
                <a:schemeClr val="dk1"/>
              </a:buClr>
              <a:buSzPts val="3200"/>
              <a:buNone/>
            </a:pPr>
            <a:r>
              <a:rPr lang="en-US" sz="3200" u="sng"/>
              <a:t>Purpose:</a:t>
            </a:r>
            <a:r>
              <a:rPr lang="en-US" sz="3200"/>
              <a:t> For students to develop their own question to investigate in a lab</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75"/>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Question Focus</a:t>
            </a:r>
            <a:endParaRPr b="0" sz="4000"/>
          </a:p>
        </p:txBody>
      </p:sp>
      <p:grpSp>
        <p:nvGrpSpPr>
          <p:cNvPr id="1066" name="Google Shape;1066;p175"/>
          <p:cNvGrpSpPr/>
          <p:nvPr/>
        </p:nvGrpSpPr>
        <p:grpSpPr>
          <a:xfrm>
            <a:off x="2674775" y="1600639"/>
            <a:ext cx="6842451" cy="4183837"/>
            <a:chOff x="5313334" y="2046413"/>
            <a:chExt cx="6043500" cy="3674867"/>
          </a:xfrm>
        </p:grpSpPr>
        <p:sp>
          <p:nvSpPr>
            <p:cNvPr id="1067" name="Google Shape;1067;p175"/>
            <p:cNvSpPr/>
            <p:nvPr/>
          </p:nvSpPr>
          <p:spPr>
            <a:xfrm>
              <a:off x="5634803" y="2878981"/>
              <a:ext cx="5014500" cy="2164500"/>
            </a:xfrm>
            <a:prstGeom prst="rtTriangle">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1068" name="Google Shape;1068;p175"/>
            <p:cNvSpPr/>
            <p:nvPr/>
          </p:nvSpPr>
          <p:spPr>
            <a:xfrm rot="1437749">
              <a:off x="7652577" y="2978607"/>
              <a:ext cx="1060722" cy="648684"/>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1069" name="Google Shape;1069;p175"/>
            <p:cNvSpPr/>
            <p:nvPr/>
          </p:nvSpPr>
          <p:spPr>
            <a:xfrm>
              <a:off x="7582517" y="3460682"/>
              <a:ext cx="278400" cy="2787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1070" name="Google Shape;1070;p175"/>
            <p:cNvSpPr/>
            <p:nvPr/>
          </p:nvSpPr>
          <p:spPr>
            <a:xfrm>
              <a:off x="8043761" y="3677722"/>
              <a:ext cx="278400" cy="2787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1071" name="Google Shape;1071;p175"/>
            <p:cNvSpPr/>
            <p:nvPr/>
          </p:nvSpPr>
          <p:spPr>
            <a:xfrm rot="1559007">
              <a:off x="7634382" y="2505882"/>
              <a:ext cx="1837203" cy="409760"/>
            </a:xfrm>
            <a:prstGeom prst="stripedRightArrow">
              <a:avLst>
                <a:gd fmla="val 31193" name="adj1"/>
                <a:gd fmla="val 45595" name="adj2"/>
              </a:avLst>
            </a:prstGeom>
            <a:solidFill>
              <a:schemeClr val="accent5"/>
            </a:solidFill>
            <a:ln cap="flat" cmpd="sng" w="12700">
              <a:solidFill>
                <a:srgbClr val="A13A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sp>
          <p:nvSpPr>
            <p:cNvPr id="1072" name="Google Shape;1072;p175"/>
            <p:cNvSpPr txBox="1"/>
            <p:nvPr/>
          </p:nvSpPr>
          <p:spPr>
            <a:xfrm>
              <a:off x="5313334" y="5234680"/>
              <a:ext cx="6043500" cy="48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Rockwell"/>
                <a:buNone/>
              </a:pPr>
              <a:r>
                <a:rPr b="0" i="0" lang="en-US" sz="3000" u="none" cap="none" strike="noStrike">
                  <a:solidFill>
                    <a:srgbClr val="000000"/>
                  </a:solidFill>
                  <a:latin typeface="Century Gothic"/>
                  <a:ea typeface="Century Gothic"/>
                  <a:cs typeface="Century Gothic"/>
                  <a:sym typeface="Century Gothic"/>
                </a:rPr>
                <a:t>Motion on an incline</a:t>
              </a:r>
              <a:endParaRPr b="0" i="0" sz="1400" u="none" cap="none" strike="noStrike">
                <a:solidFill>
                  <a:srgbClr val="000000"/>
                </a:solidFill>
                <a:latin typeface="Century Gothic"/>
                <a:ea typeface="Century Gothic"/>
                <a:cs typeface="Century Gothic"/>
                <a:sym typeface="Century Gothic"/>
              </a:endParaRPr>
            </a:p>
          </p:txBody>
        </p:sp>
        <p:sp>
          <p:nvSpPr>
            <p:cNvPr id="1073" name="Google Shape;1073;p175"/>
            <p:cNvSpPr/>
            <p:nvPr/>
          </p:nvSpPr>
          <p:spPr>
            <a:xfrm rot="-9233966">
              <a:off x="7482115" y="2429620"/>
              <a:ext cx="1837035" cy="409885"/>
            </a:xfrm>
            <a:prstGeom prst="stripedRightArrow">
              <a:avLst>
                <a:gd fmla="val 31193" name="adj1"/>
                <a:gd fmla="val 45595" name="adj2"/>
              </a:avLst>
            </a:prstGeom>
            <a:solidFill>
              <a:schemeClr val="accent5"/>
            </a:solidFill>
            <a:ln cap="flat" cmpd="sng" w="12700">
              <a:solidFill>
                <a:srgbClr val="A13A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Rockwell"/>
                <a:buNone/>
              </a:pPr>
              <a:r>
                <a:t/>
              </a:r>
              <a:endParaRPr b="0" i="0" sz="1350" u="none" cap="none" strike="noStrike">
                <a:solidFill>
                  <a:srgbClr val="FFFFFF"/>
                </a:solidFill>
                <a:latin typeface="Rockwell"/>
                <a:ea typeface="Rockwell"/>
                <a:cs typeface="Rockwell"/>
                <a:sym typeface="Rockwel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76"/>
          <p:cNvSpPr txBox="1"/>
          <p:nvPr>
            <p:ph idx="1" type="body"/>
          </p:nvPr>
        </p:nvSpPr>
        <p:spPr>
          <a:xfrm>
            <a:off x="357425" y="1173175"/>
            <a:ext cx="5738700" cy="5603700"/>
          </a:xfrm>
          <a:prstGeom prst="rect">
            <a:avLst/>
          </a:prstGeom>
          <a:noFill/>
          <a:ln>
            <a:noFill/>
          </a:ln>
        </p:spPr>
        <p:txBody>
          <a:bodyPr anchorCtr="0" anchor="t" bIns="45700" lIns="91425" spcFirstLastPara="1" rIns="91425" wrap="square" tIns="45700">
            <a:noAutofit/>
          </a:bodyPr>
          <a:lstStyle/>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Is there uniform acceleration?</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Are we measuring a specific incline?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Are you going up or down?</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Did Isaac Newton discover the equation for it?</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Does weight matter for the motion?</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Is there a starting velocity?</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Is gravity involved?</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How long are you traveling for on the incline?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Does the shape of the object affect motion?</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How much friction is there?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Can the tracks be put on an incline?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a:pPr>
            <a:r>
              <a:rPr lang="en-US" sz="1900">
                <a:solidFill>
                  <a:srgbClr val="000000"/>
                </a:solidFill>
              </a:rPr>
              <a:t>Does the angle affect the acceleration exponentially?</a:t>
            </a:r>
            <a:endParaRPr sz="1900">
              <a:solidFill>
                <a:srgbClr val="000000"/>
              </a:solidFill>
            </a:endParaRPr>
          </a:p>
        </p:txBody>
      </p:sp>
      <p:sp>
        <p:nvSpPr>
          <p:cNvPr id="1080" name="Google Shape;1080;p176"/>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Selected Student Questions</a:t>
            </a:r>
            <a:endParaRPr b="0" sz="4000"/>
          </a:p>
        </p:txBody>
      </p:sp>
      <p:sp>
        <p:nvSpPr>
          <p:cNvPr id="1081" name="Google Shape;1081;p176"/>
          <p:cNvSpPr txBox="1"/>
          <p:nvPr>
            <p:ph idx="1" type="body"/>
          </p:nvPr>
        </p:nvSpPr>
        <p:spPr>
          <a:xfrm>
            <a:off x="6295575" y="1173175"/>
            <a:ext cx="5738700" cy="5603700"/>
          </a:xfrm>
          <a:prstGeom prst="rect">
            <a:avLst/>
          </a:prstGeom>
          <a:noFill/>
          <a:ln>
            <a:noFill/>
          </a:ln>
        </p:spPr>
        <p:txBody>
          <a:bodyPr anchorCtr="0" anchor="t" bIns="45700" lIns="91425" spcFirstLastPara="1" rIns="91425" wrap="square" tIns="45700">
            <a:noAutofit/>
          </a:bodyPr>
          <a:lstStyle/>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Is there any other form of resistance (besides possibly friction)?</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How would a non-uniform incline be represented on a velocity graph?</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Can you use the same equations?</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What effect would air resistance have on the motion?</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How much energy is required to move up on an incline?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Is there a maximum speed you can reach when going down an incline?</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Is there a minimum speed when going up?</a:t>
            </a:r>
            <a:endParaRPr sz="1900">
              <a:solidFill>
                <a:srgbClr val="000000"/>
              </a:solidFill>
            </a:endParaRPr>
          </a:p>
          <a:p>
            <a:pPr indent="-247650" lvl="0" marL="241300" rtl="0" algn="l">
              <a:lnSpc>
                <a:spcPct val="115000"/>
              </a:lnSpc>
              <a:spcBef>
                <a:spcPts val="600"/>
              </a:spcBef>
              <a:spcAft>
                <a:spcPts val="0"/>
              </a:spcAft>
              <a:buClr>
                <a:srgbClr val="000000"/>
              </a:buClr>
              <a:buSzPts val="1900"/>
              <a:buAutoNum type="arabicPeriod" startAt="13"/>
            </a:pPr>
            <a:r>
              <a:rPr lang="en-US" sz="1900">
                <a:solidFill>
                  <a:srgbClr val="000000"/>
                </a:solidFill>
              </a:rPr>
              <a:t>Does weight change the coefficient of acceleration up an incline/down an incline/on an incline?</a:t>
            </a:r>
            <a:endParaRPr sz="19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177"/>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Next Steps with Student Questions</a:t>
            </a:r>
            <a:endParaRPr b="0"/>
          </a:p>
        </p:txBody>
      </p:sp>
      <p:sp>
        <p:nvSpPr>
          <p:cNvPr id="1088" name="Google Shape;1088;p177"/>
          <p:cNvSpPr/>
          <p:nvPr/>
        </p:nvSpPr>
        <p:spPr>
          <a:xfrm>
            <a:off x="6005110" y="3290500"/>
            <a:ext cx="228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Rockwell"/>
              <a:buNone/>
            </a:pPr>
            <a:r>
              <a:rPr b="0" i="0" lang="en-US" sz="1350" u="none" cap="none" strike="noStrike">
                <a:solidFill>
                  <a:srgbClr val="000000"/>
                </a:solidFill>
                <a:latin typeface="Rockwell"/>
                <a:ea typeface="Rockwell"/>
                <a:cs typeface="Rockwell"/>
                <a:sym typeface="Rockwell"/>
              </a:rPr>
              <a:t> </a:t>
            </a:r>
            <a:endParaRPr b="0" i="0" sz="1350" u="none" cap="none" strike="noStrike">
              <a:solidFill>
                <a:srgbClr val="000000"/>
              </a:solidFill>
              <a:latin typeface="Rockwell"/>
              <a:ea typeface="Rockwell"/>
              <a:cs typeface="Rockwell"/>
              <a:sym typeface="Rockwell"/>
            </a:endParaRPr>
          </a:p>
        </p:txBody>
      </p:sp>
      <p:sp>
        <p:nvSpPr>
          <p:cNvPr id="1089" name="Google Shape;1089;p177"/>
          <p:cNvSpPr txBox="1"/>
          <p:nvPr>
            <p:ph idx="1" type="body"/>
          </p:nvPr>
        </p:nvSpPr>
        <p:spPr>
          <a:xfrm>
            <a:off x="524850" y="1315775"/>
            <a:ext cx="11512200" cy="5162400"/>
          </a:xfrm>
          <a:prstGeom prst="rect">
            <a:avLst/>
          </a:prstGeom>
          <a:noFill/>
          <a:ln>
            <a:noFill/>
          </a:ln>
        </p:spPr>
        <p:txBody>
          <a:bodyPr anchorCtr="0" anchor="t" bIns="60925" lIns="121900" spcFirstLastPara="1" rIns="121900" wrap="square" tIns="60925">
            <a:noAutofit/>
          </a:bodyPr>
          <a:lstStyle/>
          <a:p>
            <a:pPr indent="-387350" lvl="0" marL="457200" rtl="0" algn="l">
              <a:lnSpc>
                <a:spcPct val="150000"/>
              </a:lnSpc>
              <a:spcBef>
                <a:spcPts val="0"/>
              </a:spcBef>
              <a:spcAft>
                <a:spcPts val="0"/>
              </a:spcAft>
              <a:buSzPts val="2500"/>
              <a:buChar char="•"/>
            </a:pPr>
            <a:r>
              <a:rPr lang="en-US" sz="2500"/>
              <a:t>Students prioritized with the instructions, “If you were to design a lab, which question would you design a lab around, and why?”</a:t>
            </a:r>
            <a:endParaRPr sz="2500"/>
          </a:p>
          <a:p>
            <a:pPr indent="-387350" lvl="0" marL="457200" rtl="0" algn="l">
              <a:lnSpc>
                <a:spcPct val="150000"/>
              </a:lnSpc>
              <a:spcBef>
                <a:spcPts val="1000"/>
              </a:spcBef>
              <a:spcAft>
                <a:spcPts val="0"/>
              </a:spcAft>
              <a:buSzPts val="2500"/>
              <a:buChar char="•"/>
            </a:pPr>
            <a:r>
              <a:rPr lang="en-US" sz="2500"/>
              <a:t>Students then designed a lab to answer their question.</a:t>
            </a:r>
            <a:endParaRPr sz="2500"/>
          </a:p>
          <a:p>
            <a:pPr indent="-387350" lvl="0" marL="457200" rtl="0" algn="l">
              <a:lnSpc>
                <a:spcPct val="150000"/>
              </a:lnSpc>
              <a:spcBef>
                <a:spcPts val="1000"/>
              </a:spcBef>
              <a:spcAft>
                <a:spcPts val="0"/>
              </a:spcAft>
              <a:buSzPts val="2500"/>
              <a:buChar char="•"/>
            </a:pPr>
            <a:r>
              <a:rPr lang="en-US" sz="2500"/>
              <a:t>Student p</a:t>
            </a:r>
            <a:r>
              <a:rPr lang="en-US" sz="2500"/>
              <a:t>airs </a:t>
            </a:r>
            <a:r>
              <a:rPr lang="en-US" sz="2500"/>
              <a:t>identified dependent variable(s), independent variable(s), and the set up for their experiment.</a:t>
            </a:r>
            <a:endParaRPr sz="2500"/>
          </a:p>
          <a:p>
            <a:pPr indent="-387350" lvl="0" marL="457200" rtl="0" algn="l">
              <a:lnSpc>
                <a:spcPct val="150000"/>
              </a:lnSpc>
              <a:spcBef>
                <a:spcPts val="1000"/>
              </a:spcBef>
              <a:spcAft>
                <a:spcPts val="0"/>
              </a:spcAft>
              <a:buSzPts val="2500"/>
              <a:buChar char="•"/>
            </a:pPr>
            <a:r>
              <a:rPr lang="en-US" sz="2500"/>
              <a:t>Over the course of the next few days, they experimented and collected data. </a:t>
            </a:r>
            <a:endParaRPr sz="2500"/>
          </a:p>
          <a:p>
            <a:pPr indent="-387350" lvl="0" marL="457200" rtl="0" algn="l">
              <a:lnSpc>
                <a:spcPct val="150000"/>
              </a:lnSpc>
              <a:spcBef>
                <a:spcPts val="1000"/>
              </a:spcBef>
              <a:spcAft>
                <a:spcPts val="1000"/>
              </a:spcAft>
              <a:buSzPts val="2500"/>
              <a:buChar char="•"/>
            </a:pPr>
            <a:r>
              <a:rPr lang="en-US" sz="2500"/>
              <a:t>Students presented the process and final results to the class.</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60"/>
          <p:cNvSpPr txBox="1"/>
          <p:nvPr>
            <p:ph idx="4294967295" type="title"/>
          </p:nvPr>
        </p:nvSpPr>
        <p:spPr>
          <a:xfrm>
            <a:off x="780200" y="1409402"/>
            <a:ext cx="10515600" cy="814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chemeClr val="dk2"/>
                </a:solidFill>
                <a:latin typeface="Century Gothic"/>
                <a:ea typeface="Century Gothic"/>
                <a:cs typeface="Century Gothic"/>
                <a:sym typeface="Century Gothic"/>
              </a:rPr>
              <a:t>Who is in the room?</a:t>
            </a:r>
            <a:endParaRPr>
              <a:solidFill>
                <a:schemeClr val="dk2"/>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78"/>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Next Steps with Student Questions</a:t>
            </a:r>
            <a:endParaRPr b="0"/>
          </a:p>
        </p:txBody>
      </p:sp>
      <p:sp>
        <p:nvSpPr>
          <p:cNvPr id="1096" name="Google Shape;1096;p178"/>
          <p:cNvSpPr/>
          <p:nvPr/>
        </p:nvSpPr>
        <p:spPr>
          <a:xfrm>
            <a:off x="6211510" y="3261500"/>
            <a:ext cx="228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Rockwell"/>
              <a:buNone/>
            </a:pPr>
            <a:r>
              <a:rPr b="0" i="0" lang="en-US" sz="1350" u="none" cap="none" strike="noStrike">
                <a:solidFill>
                  <a:srgbClr val="000000"/>
                </a:solidFill>
                <a:latin typeface="Rockwell"/>
                <a:ea typeface="Rockwell"/>
                <a:cs typeface="Rockwell"/>
                <a:sym typeface="Rockwell"/>
              </a:rPr>
              <a:t> </a:t>
            </a:r>
            <a:endParaRPr b="0" i="0" sz="1350" u="none" cap="none" strike="noStrike">
              <a:solidFill>
                <a:srgbClr val="000000"/>
              </a:solidFill>
              <a:latin typeface="Rockwell"/>
              <a:ea typeface="Rockwell"/>
              <a:cs typeface="Rockwell"/>
              <a:sym typeface="Rockwell"/>
            </a:endParaRPr>
          </a:p>
        </p:txBody>
      </p:sp>
      <p:pic>
        <p:nvPicPr>
          <p:cNvPr descr="https://lh4.googleusercontent.com/8CZXR3Ytk_cgkrNq5ntns_4fpUz7qNGMEYunG5yZ2Fbqs5JZeKL16xXVApjRmNOVxX8Mj_soWegC_3qkuN3nn9xjApNGWcfKLF2pjAt-zt3CzpwTwSW2cR2m2kBh5bEuYtm0duLCpFg" id="1097" name="Google Shape;1097;p178"/>
          <p:cNvPicPr preferRelativeResize="0"/>
          <p:nvPr/>
        </p:nvPicPr>
        <p:blipFill rotWithShape="1">
          <a:blip r:embed="rId3">
            <a:alphaModFix/>
          </a:blip>
          <a:srcRect b="26398" l="0" r="0" t="16225"/>
          <a:stretch/>
        </p:blipFill>
        <p:spPr>
          <a:xfrm>
            <a:off x="5566237" y="1973944"/>
            <a:ext cx="4486710" cy="3512716"/>
          </a:xfrm>
          <a:prstGeom prst="rect">
            <a:avLst/>
          </a:prstGeom>
          <a:noFill/>
          <a:ln>
            <a:noFill/>
          </a:ln>
        </p:spPr>
      </p:pic>
      <p:pic>
        <p:nvPicPr>
          <p:cNvPr id="1098" name="Google Shape;1098;p178"/>
          <p:cNvPicPr preferRelativeResize="0"/>
          <p:nvPr/>
        </p:nvPicPr>
        <p:blipFill rotWithShape="1">
          <a:blip r:embed="rId4">
            <a:alphaModFix/>
          </a:blip>
          <a:srcRect b="32463" l="54033" r="0" t="12137"/>
          <a:stretch/>
        </p:blipFill>
        <p:spPr>
          <a:xfrm>
            <a:off x="983163" y="3486741"/>
            <a:ext cx="2823567" cy="2612064"/>
          </a:xfrm>
          <a:prstGeom prst="rect">
            <a:avLst/>
          </a:prstGeom>
          <a:noFill/>
          <a:ln>
            <a:noFill/>
          </a:ln>
        </p:spPr>
      </p:pic>
      <p:pic>
        <p:nvPicPr>
          <p:cNvPr id="1099" name="Google Shape;1099;p178"/>
          <p:cNvPicPr preferRelativeResize="0"/>
          <p:nvPr/>
        </p:nvPicPr>
        <p:blipFill rotWithShape="1">
          <a:blip r:embed="rId5">
            <a:alphaModFix/>
          </a:blip>
          <a:srcRect b="28217" l="0" r="37417" t="13179"/>
          <a:stretch/>
        </p:blipFill>
        <p:spPr>
          <a:xfrm>
            <a:off x="995868" y="1361790"/>
            <a:ext cx="2798147" cy="2011185"/>
          </a:xfrm>
          <a:prstGeom prst="rect">
            <a:avLst/>
          </a:prstGeom>
          <a:noFill/>
          <a:ln>
            <a:noFill/>
          </a:ln>
        </p:spPr>
      </p:pic>
      <p:sp>
        <p:nvSpPr>
          <p:cNvPr id="1100" name="Google Shape;1100;p178"/>
          <p:cNvSpPr txBox="1"/>
          <p:nvPr/>
        </p:nvSpPr>
        <p:spPr>
          <a:xfrm>
            <a:off x="4580402" y="1142638"/>
            <a:ext cx="67443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chemeClr val="dk1"/>
                </a:solidFill>
                <a:latin typeface="Century Gothic"/>
                <a:ea typeface="Century Gothic"/>
                <a:cs typeface="Century Gothic"/>
                <a:sym typeface="Century Gothic"/>
              </a:rPr>
              <a:t>Does the angle of the incline affect the acceleration exponentially? </a:t>
            </a:r>
            <a:endParaRPr b="0" i="0" sz="1700" u="none" cap="none" strike="noStrike">
              <a:solidFill>
                <a:srgbClr val="000000"/>
              </a:solidFill>
              <a:latin typeface="Century Gothic"/>
              <a:ea typeface="Century Gothic"/>
              <a:cs typeface="Century Gothic"/>
              <a:sym typeface="Century Gothic"/>
            </a:endParaRPr>
          </a:p>
        </p:txBody>
      </p:sp>
      <p:sp>
        <p:nvSpPr>
          <p:cNvPr id="1101" name="Google Shape;1101;p178"/>
          <p:cNvSpPr txBox="1"/>
          <p:nvPr/>
        </p:nvSpPr>
        <p:spPr>
          <a:xfrm>
            <a:off x="4551300" y="5697375"/>
            <a:ext cx="6802500" cy="67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en-US" sz="2000" u="none" cap="none" strike="noStrike">
                <a:solidFill>
                  <a:srgbClr val="000000"/>
                </a:solidFill>
                <a:latin typeface="Century Gothic"/>
                <a:ea typeface="Century Gothic"/>
                <a:cs typeface="Century Gothic"/>
                <a:sym typeface="Century Gothic"/>
              </a:rPr>
              <a:t>What would the velocity and position graphs of an object moving up and down an incline look like?</a:t>
            </a:r>
            <a:endParaRPr b="0" i="0" sz="20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79"/>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Students Improve and Add Questions</a:t>
            </a:r>
            <a:endParaRPr b="0"/>
          </a:p>
        </p:txBody>
      </p:sp>
      <p:sp>
        <p:nvSpPr>
          <p:cNvPr id="1108" name="Google Shape;1108;p179"/>
          <p:cNvSpPr txBox="1"/>
          <p:nvPr/>
        </p:nvSpPr>
        <p:spPr>
          <a:xfrm>
            <a:off x="551100" y="1380625"/>
            <a:ext cx="6176400" cy="273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entury Gothic"/>
                <a:ea typeface="Century Gothic"/>
                <a:cs typeface="Century Gothic"/>
                <a:sym typeface="Century Gothic"/>
              </a:rPr>
              <a:t>Altering The Question Based On Our Experiment:</a:t>
            </a:r>
            <a:endParaRPr b="1" i="0" sz="21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000000"/>
                </a:solidFill>
                <a:latin typeface="Century Gothic"/>
                <a:ea typeface="Century Gothic"/>
                <a:cs typeface="Century Gothic"/>
                <a:sym typeface="Century Gothic"/>
              </a:rPr>
              <a:t>While initially all agreeing on the question, we did not have the same understanding of what exponential meant. As a result, solving </a:t>
            </a:r>
            <a:r>
              <a:rPr b="0" i="0" lang="en-US" sz="2100" u="none" cap="none" strike="noStrike">
                <a:solidFill>
                  <a:srgbClr val="000000"/>
                </a:solidFill>
                <a:highlight>
                  <a:srgbClr val="FFD966"/>
                </a:highlight>
                <a:latin typeface="Century Gothic"/>
                <a:ea typeface="Century Gothic"/>
                <a:cs typeface="Century Gothic"/>
                <a:sym typeface="Century Gothic"/>
              </a:rPr>
              <a:t>this question naturally morphed</a:t>
            </a:r>
            <a:r>
              <a:rPr b="0" i="0" lang="en-US" sz="2100" u="none" cap="none" strike="noStrike">
                <a:solidFill>
                  <a:srgbClr val="000000"/>
                </a:solidFill>
                <a:latin typeface="Century Gothic"/>
                <a:ea typeface="Century Gothic"/>
                <a:cs typeface="Century Gothic"/>
                <a:sym typeface="Century Gothic"/>
              </a:rPr>
              <a:t> into a simpler question: What is the relationship between incline angle and acceleration? </a:t>
            </a:r>
            <a:endParaRPr b="0" i="0" sz="2100" u="none" cap="none" strike="noStrike">
              <a:solidFill>
                <a:srgbClr val="000000"/>
              </a:solidFill>
              <a:latin typeface="Century Gothic"/>
              <a:ea typeface="Century Gothic"/>
              <a:cs typeface="Century Gothic"/>
              <a:sym typeface="Century Gothic"/>
            </a:endParaRPr>
          </a:p>
        </p:txBody>
      </p:sp>
      <p:pic>
        <p:nvPicPr>
          <p:cNvPr id="1109" name="Google Shape;1109;p179"/>
          <p:cNvPicPr preferRelativeResize="0"/>
          <p:nvPr/>
        </p:nvPicPr>
        <p:blipFill rotWithShape="1">
          <a:blip r:embed="rId3">
            <a:alphaModFix/>
          </a:blip>
          <a:srcRect b="0" l="0" r="0" t="20622"/>
          <a:stretch/>
        </p:blipFill>
        <p:spPr>
          <a:xfrm>
            <a:off x="6922025" y="1380613"/>
            <a:ext cx="4588401" cy="2731524"/>
          </a:xfrm>
          <a:prstGeom prst="rect">
            <a:avLst/>
          </a:prstGeom>
          <a:noFill/>
          <a:ln>
            <a:noFill/>
          </a:ln>
        </p:spPr>
      </p:pic>
      <p:sp>
        <p:nvSpPr>
          <p:cNvPr id="1110" name="Google Shape;1110;p179"/>
          <p:cNvSpPr txBox="1"/>
          <p:nvPr/>
        </p:nvSpPr>
        <p:spPr>
          <a:xfrm>
            <a:off x="551100" y="4179575"/>
            <a:ext cx="11089800" cy="208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000000"/>
                </a:solidFill>
                <a:latin typeface="Century Gothic"/>
                <a:ea typeface="Century Gothic"/>
                <a:cs typeface="Century Gothic"/>
                <a:sym typeface="Century Gothic"/>
              </a:rPr>
              <a:t>Outcome</a:t>
            </a:r>
            <a:r>
              <a:rPr b="0" i="0" lang="en-US" sz="2100" u="none" cap="none" strike="noStrike">
                <a:solidFill>
                  <a:srgbClr val="000000"/>
                </a:solidFill>
                <a:latin typeface="Century Gothic"/>
                <a:ea typeface="Century Gothic"/>
                <a:cs typeface="Century Gothic"/>
                <a:sym typeface="Century Gothic"/>
              </a:rPr>
              <a:t>: </a:t>
            </a:r>
            <a:endParaRPr b="0" i="0" sz="2100" u="none" cap="none" strike="noStrike">
              <a:solidFill>
                <a:srgbClr val="00000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2100"/>
              <a:buFont typeface="Arial"/>
              <a:buNone/>
            </a:pPr>
            <a:r>
              <a:rPr lang="en-US" sz="2100">
                <a:latin typeface="Century Gothic"/>
                <a:ea typeface="Century Gothic"/>
                <a:cs typeface="Century Gothic"/>
                <a:sym typeface="Century Gothic"/>
              </a:rPr>
              <a:t>W</a:t>
            </a:r>
            <a:r>
              <a:rPr b="0" i="0" lang="en-US" sz="2100" u="none" cap="none" strike="noStrike">
                <a:solidFill>
                  <a:srgbClr val="000000"/>
                </a:solidFill>
                <a:latin typeface="Century Gothic"/>
                <a:ea typeface="Century Gothic"/>
                <a:cs typeface="Century Gothic"/>
                <a:sym typeface="Century Gothic"/>
              </a:rPr>
              <a:t>e</a:t>
            </a:r>
            <a:r>
              <a:rPr b="0" i="0" lang="en-US" sz="2100" u="none" cap="none" strike="noStrike">
                <a:solidFill>
                  <a:srgbClr val="000000"/>
                </a:solidFill>
                <a:latin typeface="Century Gothic"/>
                <a:ea typeface="Century Gothic"/>
                <a:cs typeface="Century Gothic"/>
                <a:sym typeface="Century Gothic"/>
              </a:rPr>
              <a:t> weren't able to see </a:t>
            </a:r>
            <a:r>
              <a:rPr b="0" i="1" lang="en-US" sz="2100" u="none" cap="none" strike="noStrike">
                <a:solidFill>
                  <a:srgbClr val="000000"/>
                </a:solidFill>
                <a:latin typeface="Century Gothic"/>
                <a:ea typeface="Century Gothic"/>
                <a:cs typeface="Century Gothic"/>
                <a:sym typeface="Century Gothic"/>
              </a:rPr>
              <a:t>what</a:t>
            </a:r>
            <a:r>
              <a:rPr b="0" i="0" lang="en-US" sz="2100" u="none" cap="none" strike="noStrike">
                <a:solidFill>
                  <a:srgbClr val="000000"/>
                </a:solidFill>
                <a:latin typeface="Century Gothic"/>
                <a:ea typeface="Century Gothic"/>
                <a:cs typeface="Century Gothic"/>
                <a:sym typeface="Century Gothic"/>
              </a:rPr>
              <a:t> that relationship might be. As a result, while generating our second set of questions, we decided to settle on the question of </a:t>
            </a:r>
            <a:r>
              <a:rPr b="0" i="0" lang="en-US" sz="2100" u="none" cap="none" strike="noStrike">
                <a:solidFill>
                  <a:srgbClr val="000000"/>
                </a:solidFill>
                <a:highlight>
                  <a:srgbClr val="FFD966"/>
                </a:highlight>
                <a:latin typeface="Century Gothic"/>
                <a:ea typeface="Century Gothic"/>
                <a:cs typeface="Century Gothic"/>
                <a:sym typeface="Century Gothic"/>
              </a:rPr>
              <a:t>“do multiple lines appear to satisfy the points?”</a:t>
            </a:r>
            <a:r>
              <a:rPr b="0" i="0" lang="en-US" sz="2100" u="none" cap="none" strike="noStrike">
                <a:solidFill>
                  <a:srgbClr val="000000"/>
                </a:solidFill>
                <a:latin typeface="Century Gothic"/>
                <a:ea typeface="Century Gothic"/>
                <a:cs typeface="Century Gothic"/>
                <a:sym typeface="Century Gothic"/>
              </a:rPr>
              <a:t> In an effort to answer this question, we thought that more data points would be helpful, so for our next course of action, we collected more points. </a:t>
            </a:r>
            <a:endParaRPr b="0" i="0" sz="21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180"/>
          <p:cNvSpPr txBox="1"/>
          <p:nvPr>
            <p:ph type="title"/>
          </p:nvPr>
        </p:nvSpPr>
        <p:spPr>
          <a:xfrm>
            <a:off x="838200" y="-1"/>
            <a:ext cx="10515600" cy="10641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3500"/>
              <a:t>Classroom Example: High School Environmental Science</a:t>
            </a:r>
            <a:endParaRPr b="0" sz="3500"/>
          </a:p>
        </p:txBody>
      </p:sp>
      <p:sp>
        <p:nvSpPr>
          <p:cNvPr id="1116" name="Google Shape;1116;p18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3200"/>
              <a:buNone/>
            </a:pPr>
            <a:r>
              <a:rPr lang="en-US" sz="3200" u="sng"/>
              <a:t>Teacher:</a:t>
            </a:r>
            <a:r>
              <a:rPr lang="en-US" sz="3200"/>
              <a:t> Sara Stephenson, Ontario, Canada</a:t>
            </a:r>
            <a:endParaRPr/>
          </a:p>
          <a:p>
            <a:pPr indent="0" lvl="0" marL="0" rtl="0" algn="l">
              <a:lnSpc>
                <a:spcPct val="150000"/>
              </a:lnSpc>
              <a:spcBef>
                <a:spcPts val="1000"/>
              </a:spcBef>
              <a:spcAft>
                <a:spcPts val="0"/>
              </a:spcAft>
              <a:buClr>
                <a:schemeClr val="dk1"/>
              </a:buClr>
              <a:buSzPts val="3200"/>
              <a:buNone/>
            </a:pPr>
            <a:r>
              <a:rPr lang="en-US" sz="3200" u="sng"/>
              <a:t>Topic:</a:t>
            </a:r>
            <a:r>
              <a:rPr lang="en-US" sz="3200"/>
              <a:t> Climate change</a:t>
            </a:r>
            <a:endParaRPr/>
          </a:p>
          <a:p>
            <a:pPr indent="0" lvl="0" marL="0" rtl="0" algn="l">
              <a:lnSpc>
                <a:spcPct val="150000"/>
              </a:lnSpc>
              <a:spcBef>
                <a:spcPts val="1000"/>
              </a:spcBef>
              <a:spcAft>
                <a:spcPts val="0"/>
              </a:spcAft>
              <a:buClr>
                <a:schemeClr val="dk1"/>
              </a:buClr>
              <a:buSzPts val="3200"/>
              <a:buNone/>
            </a:pPr>
            <a:r>
              <a:rPr lang="en-US" sz="3200" u="sng"/>
              <a:t>Purpose:</a:t>
            </a:r>
            <a:r>
              <a:rPr lang="en-US" sz="3200"/>
              <a:t> To generate questions of interest for a mini research project</a:t>
            </a: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181"/>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Question Focus</a:t>
            </a:r>
            <a:endParaRPr b="0" sz="4000"/>
          </a:p>
        </p:txBody>
      </p:sp>
      <p:pic>
        <p:nvPicPr>
          <p:cNvPr id="1122" name="Google Shape;1122;p181"/>
          <p:cNvPicPr preferRelativeResize="0"/>
          <p:nvPr/>
        </p:nvPicPr>
        <p:blipFill rotWithShape="1">
          <a:blip r:embed="rId3">
            <a:alphaModFix/>
          </a:blip>
          <a:srcRect b="10561" l="19407" r="19000" t="14481"/>
          <a:stretch/>
        </p:blipFill>
        <p:spPr>
          <a:xfrm>
            <a:off x="3816262" y="1578500"/>
            <a:ext cx="5838576" cy="4737324"/>
          </a:xfrm>
          <a:prstGeom prst="rect">
            <a:avLst/>
          </a:prstGeom>
          <a:noFill/>
          <a:ln cap="flat" cmpd="sng" w="28575">
            <a:solidFill>
              <a:srgbClr val="595959"/>
            </a:solidFill>
            <a:prstDash val="solid"/>
            <a:round/>
            <a:headEnd len="sm" w="sm" type="none"/>
            <a:tailEnd len="sm" w="sm" type="none"/>
          </a:ln>
        </p:spPr>
      </p:pic>
      <p:sp>
        <p:nvSpPr>
          <p:cNvPr id="1123" name="Google Shape;1123;p181"/>
          <p:cNvSpPr txBox="1"/>
          <p:nvPr/>
        </p:nvSpPr>
        <p:spPr>
          <a:xfrm>
            <a:off x="893050" y="1578500"/>
            <a:ext cx="28080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i="0" lang="en-US" sz="2400" u="sng" cap="none" strike="noStrike">
                <a:solidFill>
                  <a:srgbClr val="660099"/>
                </a:solidFill>
                <a:latin typeface="Century Gothic"/>
                <a:ea typeface="Century Gothic"/>
                <a:cs typeface="Century Gothic"/>
                <a:sym typeface="Century Gothic"/>
                <a:hlinkClick r:id="rId4">
                  <a:extLst>
                    <a:ext uri="{A12FA001-AC4F-418D-AE19-62706E023703}">
                      <ahyp:hlinkClr val="tx"/>
                    </a:ext>
                  </a:extLst>
                </a:hlinkClick>
              </a:rPr>
              <a:t>River 1, position 16, altitude 707 m, Greenland ice cap melting area]</a:t>
            </a:r>
            <a:r>
              <a:rPr i="0" lang="en-US" sz="2400" u="none" cap="none" strike="noStrike">
                <a:solidFill>
                  <a:srgbClr val="333333"/>
                </a:solidFill>
                <a:latin typeface="Century Gothic"/>
                <a:ea typeface="Century Gothic"/>
                <a:cs typeface="Century Gothic"/>
                <a:sym typeface="Century Gothic"/>
              </a:rPr>
              <a:t>,</a:t>
            </a:r>
            <a:endParaRPr i="0" sz="2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182"/>
          <p:cNvSpPr txBox="1"/>
          <p:nvPr>
            <p:ph idx="1" type="body"/>
          </p:nvPr>
        </p:nvSpPr>
        <p:spPr>
          <a:xfrm>
            <a:off x="357425" y="1173175"/>
            <a:ext cx="5738700" cy="5603700"/>
          </a:xfrm>
          <a:prstGeom prst="rect">
            <a:avLst/>
          </a:prstGeom>
          <a:noFill/>
          <a:ln>
            <a:noFill/>
          </a:ln>
        </p:spPr>
        <p:txBody>
          <a:bodyPr anchorCtr="0" anchor="t" bIns="45700" lIns="91425" spcFirstLastPara="1" rIns="91425" wrap="square" tIns="45700">
            <a:noAutofit/>
          </a:bodyPr>
          <a:lstStyle/>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How cold is the water?</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Is there any animals there? or people?</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Why did the water melt in a cold area?</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b="1" lang="en-US" sz="1600">
                <a:solidFill>
                  <a:srgbClr val="000000"/>
                </a:solidFill>
              </a:rPr>
              <a:t>How might global warming affect the glacier?</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How warm/cold is it?</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b="1" lang="en-US" sz="1600">
                <a:solidFill>
                  <a:srgbClr val="000000"/>
                </a:solidFill>
              </a:rPr>
              <a:t>Why didn’t the snow melt with the water?</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How much has the temperature changed?</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Why is there snow if the ice is melting?</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Is the ice melting?</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How fast does the ice melt?</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Is the change in temperature the cause of the ice melting?</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b="1" lang="en-US" sz="1600">
                <a:solidFill>
                  <a:srgbClr val="000000"/>
                </a:solidFill>
              </a:rPr>
              <a:t>How long does the water go for?</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Is this natural?</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Where was this picture taken?</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a:pPr>
            <a:r>
              <a:rPr lang="en-US" sz="1600">
                <a:solidFill>
                  <a:srgbClr val="000000"/>
                </a:solidFill>
              </a:rPr>
              <a:t>Is the water getting deeper?</a:t>
            </a:r>
            <a:endParaRPr sz="1600">
              <a:solidFill>
                <a:srgbClr val="000000"/>
              </a:solidFill>
            </a:endParaRPr>
          </a:p>
        </p:txBody>
      </p:sp>
      <p:sp>
        <p:nvSpPr>
          <p:cNvPr id="1130" name="Google Shape;1130;p182"/>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a:t>Selected Student Questions</a:t>
            </a:r>
            <a:endParaRPr b="0" sz="4000"/>
          </a:p>
        </p:txBody>
      </p:sp>
      <p:sp>
        <p:nvSpPr>
          <p:cNvPr id="1131" name="Google Shape;1131;p182"/>
          <p:cNvSpPr txBox="1"/>
          <p:nvPr>
            <p:ph idx="1" type="body"/>
          </p:nvPr>
        </p:nvSpPr>
        <p:spPr>
          <a:xfrm>
            <a:off x="6295575" y="1173175"/>
            <a:ext cx="5738700" cy="5603700"/>
          </a:xfrm>
          <a:prstGeom prst="rect">
            <a:avLst/>
          </a:prstGeom>
          <a:noFill/>
          <a:ln>
            <a:noFill/>
          </a:ln>
        </p:spPr>
        <p:txBody>
          <a:bodyPr anchorCtr="0" anchor="t" bIns="45700" lIns="91425" spcFirstLastPara="1" rIns="91425" wrap="square" tIns="45700">
            <a:noAutofit/>
          </a:bodyPr>
          <a:lstStyle/>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Or does it drain somewhere?</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b="1" lang="en-US" sz="1600">
                <a:solidFill>
                  <a:srgbClr val="000000"/>
                </a:solidFill>
              </a:rPr>
              <a:t>What is the black stuff?</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How dense is the atmosphere there?</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Did it always look like this?</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How long does it take to melt?</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What time of year is this?</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Is it ever sunny out?</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How thick is the glacier?</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Does it get thinner when it melts?</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lang="en-US" sz="1600">
                <a:solidFill>
                  <a:srgbClr val="000000"/>
                </a:solidFill>
              </a:rPr>
              <a:t>Is the environment dying?</a:t>
            </a:r>
            <a:endParaRPr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b="1" lang="en-US" sz="1600">
                <a:solidFill>
                  <a:srgbClr val="000000"/>
                </a:solidFill>
              </a:rPr>
              <a:t>What is the average temperature for each month?</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b="1" lang="en-US" sz="1600">
                <a:solidFill>
                  <a:srgbClr val="000000"/>
                </a:solidFill>
              </a:rPr>
              <a:t>Where does the water lead to?</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b="1" lang="en-US" sz="1600">
                <a:solidFill>
                  <a:srgbClr val="000000"/>
                </a:solidFill>
              </a:rPr>
              <a:t>How fast is it melting?</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b="1" lang="en-US" sz="1600">
                <a:solidFill>
                  <a:srgbClr val="000000"/>
                </a:solidFill>
              </a:rPr>
              <a:t>Is the ice melting?</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b="1" lang="en-US" sz="1600">
                <a:solidFill>
                  <a:srgbClr val="000000"/>
                </a:solidFill>
              </a:rPr>
              <a:t>What is under the ice?</a:t>
            </a:r>
            <a:endParaRPr b="1" sz="1600">
              <a:solidFill>
                <a:srgbClr val="000000"/>
              </a:solidFill>
            </a:endParaRPr>
          </a:p>
          <a:p>
            <a:pPr indent="-228600" lvl="0" marL="241300" rtl="0" algn="l">
              <a:lnSpc>
                <a:spcPct val="115000"/>
              </a:lnSpc>
              <a:spcBef>
                <a:spcPts val="600"/>
              </a:spcBef>
              <a:spcAft>
                <a:spcPts val="0"/>
              </a:spcAft>
              <a:buClr>
                <a:srgbClr val="000000"/>
              </a:buClr>
              <a:buSzPts val="1600"/>
              <a:buAutoNum type="arabicPeriod" startAt="16"/>
            </a:pPr>
            <a:r>
              <a:rPr b="1" lang="en-US" sz="1600">
                <a:solidFill>
                  <a:srgbClr val="000000"/>
                </a:solidFill>
              </a:rPr>
              <a:t>How does ice melting affect humans?</a:t>
            </a:r>
            <a:endParaRPr b="1" sz="16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83"/>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Next Steps with Student Questions</a:t>
            </a:r>
            <a:endParaRPr b="0"/>
          </a:p>
        </p:txBody>
      </p:sp>
      <p:sp>
        <p:nvSpPr>
          <p:cNvPr id="1138" name="Google Shape;1138;p183"/>
          <p:cNvSpPr/>
          <p:nvPr/>
        </p:nvSpPr>
        <p:spPr>
          <a:xfrm>
            <a:off x="6005110" y="3290500"/>
            <a:ext cx="228000" cy="3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Rockwell"/>
              <a:buNone/>
            </a:pPr>
            <a:r>
              <a:rPr b="0" i="0" lang="en-US" sz="1350" u="none" cap="none" strike="noStrike">
                <a:solidFill>
                  <a:srgbClr val="000000"/>
                </a:solidFill>
                <a:latin typeface="Rockwell"/>
                <a:ea typeface="Rockwell"/>
                <a:cs typeface="Rockwell"/>
                <a:sym typeface="Rockwell"/>
              </a:rPr>
              <a:t> </a:t>
            </a:r>
            <a:endParaRPr b="0" i="0" sz="1350" u="none" cap="none" strike="noStrike">
              <a:solidFill>
                <a:srgbClr val="000000"/>
              </a:solidFill>
              <a:latin typeface="Rockwell"/>
              <a:ea typeface="Rockwell"/>
              <a:cs typeface="Rockwell"/>
              <a:sym typeface="Rockwell"/>
            </a:endParaRPr>
          </a:p>
        </p:txBody>
      </p:sp>
      <p:sp>
        <p:nvSpPr>
          <p:cNvPr id="1139" name="Google Shape;1139;p183"/>
          <p:cNvSpPr txBox="1"/>
          <p:nvPr>
            <p:ph idx="1" type="body"/>
          </p:nvPr>
        </p:nvSpPr>
        <p:spPr>
          <a:xfrm>
            <a:off x="290400" y="1306825"/>
            <a:ext cx="3473700" cy="5171400"/>
          </a:xfrm>
          <a:prstGeom prst="rect">
            <a:avLst/>
          </a:prstGeom>
          <a:noFill/>
          <a:ln>
            <a:noFill/>
          </a:ln>
        </p:spPr>
        <p:txBody>
          <a:bodyPr anchorCtr="0" anchor="ctr" bIns="60925" lIns="121900" spcFirstLastPara="1" rIns="121900" wrap="square" tIns="60925">
            <a:noAutofit/>
          </a:bodyPr>
          <a:lstStyle/>
          <a:p>
            <a:pPr indent="-361950" lvl="0" marL="457200" rtl="0" algn="l">
              <a:spcBef>
                <a:spcPts val="0"/>
              </a:spcBef>
              <a:spcAft>
                <a:spcPts val="0"/>
              </a:spcAft>
              <a:buSzPts val="2100"/>
              <a:buChar char="•"/>
            </a:pPr>
            <a:r>
              <a:rPr lang="en-US" sz="2100"/>
              <a:t>Students did </a:t>
            </a:r>
            <a:r>
              <a:rPr b="1" lang="en-US" sz="2100"/>
              <a:t>research</a:t>
            </a:r>
            <a:r>
              <a:rPr lang="en-US" sz="2100"/>
              <a:t> to answer a priority question and share in a class slide deck.</a:t>
            </a:r>
            <a:endParaRPr sz="2100"/>
          </a:p>
          <a:p>
            <a:pPr indent="-361950" lvl="0" marL="457200" rtl="0" algn="l">
              <a:spcBef>
                <a:spcPts val="1000"/>
              </a:spcBef>
              <a:spcAft>
                <a:spcPts val="1000"/>
              </a:spcAft>
              <a:buSzPts val="2100"/>
              <a:buChar char="•"/>
            </a:pPr>
            <a:r>
              <a:rPr lang="en-US" sz="2100"/>
              <a:t>Students created short </a:t>
            </a:r>
            <a:r>
              <a:rPr b="1" lang="en-US" sz="2100"/>
              <a:t>3-5 minute informative videos</a:t>
            </a:r>
            <a:r>
              <a:rPr lang="en-US" sz="2100"/>
              <a:t> climate change &amp; human health.</a:t>
            </a:r>
            <a:endParaRPr sz="2100"/>
          </a:p>
        </p:txBody>
      </p:sp>
      <p:pic>
        <p:nvPicPr>
          <p:cNvPr id="1140" name="Google Shape;1140;p183"/>
          <p:cNvPicPr preferRelativeResize="0"/>
          <p:nvPr/>
        </p:nvPicPr>
        <p:blipFill rotWithShape="1">
          <a:blip r:embed="rId3">
            <a:alphaModFix/>
          </a:blip>
          <a:srcRect b="0" l="0" r="0" t="0"/>
          <a:stretch/>
        </p:blipFill>
        <p:spPr>
          <a:xfrm>
            <a:off x="3931125" y="1740588"/>
            <a:ext cx="7687000" cy="430387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184"/>
          <p:cNvSpPr txBox="1"/>
          <p:nvPr>
            <p:ph type="title"/>
          </p:nvPr>
        </p:nvSpPr>
        <p:spPr>
          <a:xfrm>
            <a:off x="774915" y="4797333"/>
            <a:ext cx="11046600" cy="1381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400">
                <a:solidFill>
                  <a:schemeClr val="dk2"/>
                </a:solidFill>
                <a:latin typeface="Century Gothic"/>
                <a:ea typeface="Century Gothic"/>
                <a:cs typeface="Century Gothic"/>
                <a:sym typeface="Century Gothic"/>
              </a:rPr>
              <a:t>Moving into Action: Lesson Planning with the QFT</a:t>
            </a:r>
            <a:endParaRPr sz="4400">
              <a:solidFill>
                <a:schemeClr val="dk2"/>
              </a:solidFill>
              <a:latin typeface="Century Gothic"/>
              <a:ea typeface="Century Gothic"/>
              <a:cs typeface="Century Gothic"/>
              <a:sym typeface="Century Gothic"/>
            </a:endParaRPr>
          </a:p>
        </p:txBody>
      </p:sp>
      <p:cxnSp>
        <p:nvCxnSpPr>
          <p:cNvPr id="1147" name="Google Shape;1147;p184"/>
          <p:cNvCxnSpPr/>
          <p:nvPr/>
        </p:nvCxnSpPr>
        <p:spPr>
          <a:xfrm>
            <a:off x="774917" y="6310497"/>
            <a:ext cx="10625400" cy="0"/>
          </a:xfrm>
          <a:prstGeom prst="straightConnector1">
            <a:avLst/>
          </a:prstGeom>
          <a:noFill/>
          <a:ln cap="flat" cmpd="sng" w="9525">
            <a:solidFill>
              <a:schemeClr val="dk2"/>
            </a:solidFill>
            <a:prstDash val="solid"/>
            <a:miter lim="800000"/>
            <a:headEnd len="sm" w="sm" type="none"/>
            <a:tailEnd len="sm" w="sm" type="none"/>
          </a:ln>
        </p:spPr>
      </p:cxnSp>
      <p:pic>
        <p:nvPicPr>
          <p:cNvPr id="1148" name="Google Shape;1148;p184"/>
          <p:cNvPicPr preferRelativeResize="0"/>
          <p:nvPr/>
        </p:nvPicPr>
        <p:blipFill rotWithShape="1">
          <a:blip r:embed="rId3">
            <a:alphaModFix/>
          </a:blip>
          <a:srcRect b="1641" l="1283" r="0" t="1233"/>
          <a:stretch/>
        </p:blipFill>
        <p:spPr>
          <a:xfrm>
            <a:off x="3052475" y="443550"/>
            <a:ext cx="3214126" cy="4089625"/>
          </a:xfrm>
          <a:prstGeom prst="rect">
            <a:avLst/>
          </a:prstGeom>
          <a:noFill/>
          <a:ln cap="flat" cmpd="sng" w="15875">
            <a:solidFill>
              <a:schemeClr val="dk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185"/>
          <p:cNvSpPr txBox="1"/>
          <p:nvPr>
            <p:ph type="title"/>
          </p:nvPr>
        </p:nvSpPr>
        <p:spPr>
          <a:xfrm>
            <a:off x="675343" y="5257800"/>
            <a:ext cx="8254800" cy="833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entury Gothic"/>
              <a:buNone/>
            </a:pPr>
            <a:r>
              <a:rPr lang="en-US" sz="3600">
                <a:latin typeface="Century Gothic"/>
                <a:ea typeface="Century Gothic"/>
                <a:cs typeface="Century Gothic"/>
                <a:sym typeface="Century Gothic"/>
              </a:rPr>
              <a:t>1. Identify your objectives </a:t>
            </a:r>
            <a:endParaRPr/>
          </a:p>
        </p:txBody>
      </p:sp>
      <p:cxnSp>
        <p:nvCxnSpPr>
          <p:cNvPr id="1154" name="Google Shape;1154;p185"/>
          <p:cNvCxnSpPr/>
          <p:nvPr/>
        </p:nvCxnSpPr>
        <p:spPr>
          <a:xfrm>
            <a:off x="675343" y="6333972"/>
            <a:ext cx="10625400" cy="0"/>
          </a:xfrm>
          <a:prstGeom prst="straightConnector1">
            <a:avLst/>
          </a:prstGeom>
          <a:noFill/>
          <a:ln cap="flat" cmpd="sng" w="9525">
            <a:solidFill>
              <a:schemeClr val="dk2"/>
            </a:solidFill>
            <a:prstDash val="solid"/>
            <a:miter lim="800000"/>
            <a:headEnd len="sm" w="sm" type="none"/>
            <a:tailEnd len="sm" w="sm" type="none"/>
          </a:ln>
        </p:spPr>
      </p:cxnSp>
      <p:cxnSp>
        <p:nvCxnSpPr>
          <p:cNvPr id="1155" name="Google Shape;1155;p185"/>
          <p:cNvCxnSpPr/>
          <p:nvPr/>
        </p:nvCxnSpPr>
        <p:spPr>
          <a:xfrm>
            <a:off x="675343" y="5232536"/>
            <a:ext cx="10625400" cy="0"/>
          </a:xfrm>
          <a:prstGeom prst="straightConnector1">
            <a:avLst/>
          </a:prstGeom>
          <a:noFill/>
          <a:ln cap="flat" cmpd="sng" w="9525">
            <a:solidFill>
              <a:schemeClr val="dk2"/>
            </a:solidFill>
            <a:prstDash val="solid"/>
            <a:miter lim="800000"/>
            <a:headEnd len="sm" w="sm" type="none"/>
            <a:tailEnd len="sm" w="sm" type="none"/>
          </a:ln>
        </p:spPr>
      </p:cxnSp>
      <p:pic>
        <p:nvPicPr>
          <p:cNvPr id="1156" name="Google Shape;1156;p185"/>
          <p:cNvPicPr preferRelativeResize="0"/>
          <p:nvPr/>
        </p:nvPicPr>
        <p:blipFill rotWithShape="1">
          <a:blip r:embed="rId3">
            <a:alphaModFix/>
          </a:blip>
          <a:srcRect b="1641" l="1283" r="0" t="1233"/>
          <a:stretch/>
        </p:blipFill>
        <p:spPr>
          <a:xfrm>
            <a:off x="3052475" y="443550"/>
            <a:ext cx="3214126" cy="4089625"/>
          </a:xfrm>
          <a:prstGeom prst="rect">
            <a:avLst/>
          </a:prstGeom>
          <a:noFill/>
          <a:ln cap="flat" cmpd="sng" w="15875">
            <a:solidFill>
              <a:schemeClr val="dk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186"/>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Various Teaching Purposes</a:t>
            </a:r>
            <a:endParaRPr b="0"/>
          </a:p>
        </p:txBody>
      </p:sp>
      <p:sp>
        <p:nvSpPr>
          <p:cNvPr id="1162" name="Google Shape;1162;p186"/>
          <p:cNvSpPr txBox="1"/>
          <p:nvPr>
            <p:ph idx="4294967295" type="body"/>
          </p:nvPr>
        </p:nvSpPr>
        <p:spPr>
          <a:xfrm>
            <a:off x="1003300" y="1586354"/>
            <a:ext cx="7556400" cy="5127600"/>
          </a:xfrm>
          <a:prstGeom prst="rect">
            <a:avLst/>
          </a:prstGeom>
          <a:noFill/>
          <a:ln>
            <a:noFill/>
          </a:ln>
        </p:spPr>
        <p:txBody>
          <a:bodyPr anchorCtr="0" anchor="t" bIns="45700" lIns="91425" spcFirstLastPara="1" rIns="91425" wrap="square" tIns="45700">
            <a:normAutofit lnSpcReduction="10000"/>
          </a:bodyPr>
          <a:lstStyle/>
          <a:p>
            <a:pPr indent="-228600" lvl="1" marL="685800" rtl="0" algn="l">
              <a:lnSpc>
                <a:spcPct val="100000"/>
              </a:lnSpc>
              <a:spcBef>
                <a:spcPts val="0"/>
              </a:spcBef>
              <a:spcAft>
                <a:spcPts val="0"/>
              </a:spcAft>
              <a:buClr>
                <a:schemeClr val="dk1"/>
              </a:buClr>
              <a:buSzPts val="3200"/>
              <a:buChar char="•"/>
            </a:pPr>
            <a:r>
              <a:rPr lang="en-US" sz="3200">
                <a:latin typeface="Century Gothic"/>
                <a:ea typeface="Century Gothic"/>
                <a:cs typeface="Century Gothic"/>
                <a:sym typeface="Century Gothic"/>
              </a:rPr>
              <a:t> Engagement</a:t>
            </a:r>
            <a:endParaRPr/>
          </a:p>
          <a:p>
            <a:pPr indent="-165100" lvl="1" marL="400050" rtl="0" algn="l">
              <a:lnSpc>
                <a:spcPct val="100000"/>
              </a:lnSpc>
              <a:spcBef>
                <a:spcPts val="500"/>
              </a:spcBef>
              <a:spcAft>
                <a:spcPts val="0"/>
              </a:spcAft>
              <a:buClr>
                <a:schemeClr val="dk1"/>
              </a:buClr>
              <a:buSzPts val="1000"/>
              <a:buNone/>
            </a:pPr>
            <a:r>
              <a:t/>
            </a:r>
            <a:endParaRPr sz="1000">
              <a:latin typeface="Century Gothic"/>
              <a:ea typeface="Century Gothic"/>
              <a:cs typeface="Century Gothic"/>
              <a:sym typeface="Century Gothic"/>
            </a:endParaRPr>
          </a:p>
          <a:p>
            <a:pPr indent="-228600" lvl="1" marL="685800" rtl="0" algn="l">
              <a:lnSpc>
                <a:spcPct val="100000"/>
              </a:lnSpc>
              <a:spcBef>
                <a:spcPts val="500"/>
              </a:spcBef>
              <a:spcAft>
                <a:spcPts val="0"/>
              </a:spcAft>
              <a:buClr>
                <a:schemeClr val="dk1"/>
              </a:buClr>
              <a:buSzPts val="3200"/>
              <a:buChar char="•"/>
            </a:pPr>
            <a:r>
              <a:rPr lang="en-US" sz="3200">
                <a:latin typeface="Century Gothic"/>
                <a:ea typeface="Century Gothic"/>
                <a:cs typeface="Century Gothic"/>
                <a:sym typeface="Century Gothic"/>
              </a:rPr>
              <a:t> Research</a:t>
            </a:r>
            <a:endParaRPr/>
          </a:p>
          <a:p>
            <a:pPr indent="-165100" lvl="1" marL="400050" rtl="0" algn="l">
              <a:lnSpc>
                <a:spcPct val="100000"/>
              </a:lnSpc>
              <a:spcBef>
                <a:spcPts val="500"/>
              </a:spcBef>
              <a:spcAft>
                <a:spcPts val="0"/>
              </a:spcAft>
              <a:buClr>
                <a:schemeClr val="dk1"/>
              </a:buClr>
              <a:buSzPts val="1000"/>
              <a:buNone/>
            </a:pPr>
            <a:r>
              <a:t/>
            </a:r>
            <a:endParaRPr sz="1000">
              <a:latin typeface="Century Gothic"/>
              <a:ea typeface="Century Gothic"/>
              <a:cs typeface="Century Gothic"/>
              <a:sym typeface="Century Gothic"/>
            </a:endParaRPr>
          </a:p>
          <a:p>
            <a:pPr indent="-228600" lvl="1" marL="685800" rtl="0" algn="l">
              <a:lnSpc>
                <a:spcPct val="100000"/>
              </a:lnSpc>
              <a:spcBef>
                <a:spcPts val="500"/>
              </a:spcBef>
              <a:spcAft>
                <a:spcPts val="0"/>
              </a:spcAft>
              <a:buClr>
                <a:schemeClr val="dk1"/>
              </a:buClr>
              <a:buSzPts val="3200"/>
              <a:buChar char="•"/>
            </a:pPr>
            <a:r>
              <a:rPr lang="en-US" sz="3200">
                <a:latin typeface="Century Gothic"/>
                <a:ea typeface="Century Gothic"/>
                <a:cs typeface="Century Gothic"/>
                <a:sym typeface="Century Gothic"/>
              </a:rPr>
              <a:t> Formative assessment </a:t>
            </a:r>
            <a:endParaRPr/>
          </a:p>
          <a:p>
            <a:pPr indent="-165100" lvl="1" marL="400050" rtl="0" algn="l">
              <a:lnSpc>
                <a:spcPct val="100000"/>
              </a:lnSpc>
              <a:spcBef>
                <a:spcPts val="500"/>
              </a:spcBef>
              <a:spcAft>
                <a:spcPts val="0"/>
              </a:spcAft>
              <a:buClr>
                <a:schemeClr val="dk1"/>
              </a:buClr>
              <a:buSzPts val="1000"/>
              <a:buNone/>
            </a:pPr>
            <a:r>
              <a:t/>
            </a:r>
            <a:endParaRPr sz="1000">
              <a:latin typeface="Century Gothic"/>
              <a:ea typeface="Century Gothic"/>
              <a:cs typeface="Century Gothic"/>
              <a:sym typeface="Century Gothic"/>
            </a:endParaRPr>
          </a:p>
          <a:p>
            <a:pPr indent="-228600" lvl="1" marL="685800" rtl="0" algn="l">
              <a:lnSpc>
                <a:spcPct val="100000"/>
              </a:lnSpc>
              <a:spcBef>
                <a:spcPts val="500"/>
              </a:spcBef>
              <a:spcAft>
                <a:spcPts val="0"/>
              </a:spcAft>
              <a:buClr>
                <a:schemeClr val="dk1"/>
              </a:buClr>
              <a:buSzPts val="3200"/>
              <a:buChar char="•"/>
            </a:pPr>
            <a:r>
              <a:rPr lang="en-US" sz="3200">
                <a:latin typeface="Century Gothic"/>
                <a:ea typeface="Century Gothic"/>
                <a:cs typeface="Century Gothic"/>
                <a:sym typeface="Century Gothic"/>
              </a:rPr>
              <a:t> Summative assessment</a:t>
            </a:r>
            <a:endParaRPr/>
          </a:p>
          <a:p>
            <a:pPr indent="-165100" lvl="1" marL="400050" rtl="0" algn="l">
              <a:lnSpc>
                <a:spcPct val="100000"/>
              </a:lnSpc>
              <a:spcBef>
                <a:spcPts val="500"/>
              </a:spcBef>
              <a:spcAft>
                <a:spcPts val="0"/>
              </a:spcAft>
              <a:buClr>
                <a:schemeClr val="dk1"/>
              </a:buClr>
              <a:buSzPts val="1000"/>
              <a:buNone/>
            </a:pPr>
            <a:r>
              <a:t/>
            </a:r>
            <a:endParaRPr sz="1000">
              <a:latin typeface="Century Gothic"/>
              <a:ea typeface="Century Gothic"/>
              <a:cs typeface="Century Gothic"/>
              <a:sym typeface="Century Gothic"/>
            </a:endParaRPr>
          </a:p>
          <a:p>
            <a:pPr indent="-228600" lvl="1" marL="685800" rtl="0" algn="l">
              <a:lnSpc>
                <a:spcPct val="100000"/>
              </a:lnSpc>
              <a:spcBef>
                <a:spcPts val="500"/>
              </a:spcBef>
              <a:spcAft>
                <a:spcPts val="0"/>
              </a:spcAft>
              <a:buClr>
                <a:schemeClr val="dk1"/>
              </a:buClr>
              <a:buSzPts val="3200"/>
              <a:buChar char="•"/>
            </a:pPr>
            <a:r>
              <a:rPr lang="en-US" sz="3200">
                <a:latin typeface="Century Gothic"/>
                <a:ea typeface="Century Gothic"/>
                <a:cs typeface="Century Gothic"/>
                <a:sym typeface="Century Gothic"/>
              </a:rPr>
              <a:t> Peer review</a:t>
            </a:r>
            <a:endParaRPr/>
          </a:p>
          <a:p>
            <a:pPr indent="-165100" lvl="1" marL="400050" rtl="0" algn="l">
              <a:lnSpc>
                <a:spcPct val="100000"/>
              </a:lnSpc>
              <a:spcBef>
                <a:spcPts val="500"/>
              </a:spcBef>
              <a:spcAft>
                <a:spcPts val="0"/>
              </a:spcAft>
              <a:buClr>
                <a:schemeClr val="dk1"/>
              </a:buClr>
              <a:buSzPts val="1000"/>
              <a:buNone/>
            </a:pPr>
            <a:r>
              <a:t/>
            </a:r>
            <a:endParaRPr sz="1000">
              <a:latin typeface="Century Gothic"/>
              <a:ea typeface="Century Gothic"/>
              <a:cs typeface="Century Gothic"/>
              <a:sym typeface="Century Gothic"/>
            </a:endParaRPr>
          </a:p>
          <a:p>
            <a:pPr indent="-228600" lvl="1" marL="685800" rtl="0" algn="l">
              <a:lnSpc>
                <a:spcPct val="100000"/>
              </a:lnSpc>
              <a:spcBef>
                <a:spcPts val="500"/>
              </a:spcBef>
              <a:spcAft>
                <a:spcPts val="0"/>
              </a:spcAft>
              <a:buClr>
                <a:schemeClr val="dk1"/>
              </a:buClr>
              <a:buSzPts val="3200"/>
              <a:buChar char="•"/>
            </a:pPr>
            <a:r>
              <a:rPr lang="en-US" sz="3200">
                <a:latin typeface="Century Gothic"/>
                <a:ea typeface="Century Gothic"/>
                <a:cs typeface="Century Gothic"/>
                <a:sym typeface="Century Gothic"/>
              </a:rPr>
              <a:t> Skill development</a:t>
            </a:r>
            <a:endParaRPr/>
          </a:p>
          <a:p>
            <a:pPr indent="0" lvl="1" marL="342900" rtl="0" algn="l">
              <a:lnSpc>
                <a:spcPct val="100000"/>
              </a:lnSpc>
              <a:spcBef>
                <a:spcPts val="500"/>
              </a:spcBef>
              <a:spcAft>
                <a:spcPts val="0"/>
              </a:spcAft>
              <a:buClr>
                <a:schemeClr val="dk1"/>
              </a:buClr>
              <a:buSzPts val="800"/>
              <a:buNone/>
            </a:pPr>
            <a:r>
              <a:t/>
            </a:r>
            <a:endParaRPr sz="800">
              <a:latin typeface="Century Gothic"/>
              <a:ea typeface="Century Gothic"/>
              <a:cs typeface="Century Gothic"/>
              <a:sym typeface="Century Gothic"/>
            </a:endParaRPr>
          </a:p>
          <a:p>
            <a:pPr indent="-228600" lvl="1" marL="685800" rtl="0" algn="l">
              <a:lnSpc>
                <a:spcPct val="100000"/>
              </a:lnSpc>
              <a:spcBef>
                <a:spcPts val="500"/>
              </a:spcBef>
              <a:spcAft>
                <a:spcPts val="0"/>
              </a:spcAft>
              <a:buClr>
                <a:schemeClr val="dk1"/>
              </a:buClr>
              <a:buSzPts val="3200"/>
              <a:buChar char="•"/>
            </a:pPr>
            <a:r>
              <a:rPr lang="en-US" sz="3200">
                <a:latin typeface="Century Gothic"/>
                <a:ea typeface="Century Gothic"/>
                <a:cs typeface="Century Gothic"/>
                <a:sym typeface="Century Gothic"/>
              </a:rPr>
              <a:t> Problem-solving</a:t>
            </a:r>
            <a:endParaRPr/>
          </a:p>
        </p:txBody>
      </p:sp>
      <p:sp>
        <p:nvSpPr>
          <p:cNvPr id="1163" name="Google Shape;1163;p186"/>
          <p:cNvSpPr/>
          <p:nvPr/>
        </p:nvSpPr>
        <p:spPr>
          <a:xfrm>
            <a:off x="8112964" y="1773107"/>
            <a:ext cx="3145200" cy="1584600"/>
          </a:xfrm>
          <a:prstGeom prst="wedgeRoundRectCallout">
            <a:avLst>
              <a:gd fmla="val -20833" name="adj1"/>
              <a:gd fmla="val 62500" name="adj2"/>
              <a:gd fmla="val 0" name="adj3"/>
            </a:avLst>
          </a:prstGeom>
          <a:gradFill>
            <a:gsLst>
              <a:gs pos="0">
                <a:srgbClr val="6ECACD"/>
              </a:gs>
              <a:gs pos="50000">
                <a:srgbClr val="53C9CB"/>
              </a:gs>
              <a:gs pos="100000">
                <a:srgbClr val="42B7BA"/>
              </a:gs>
            </a:gsLst>
            <a:lin ang="5400012"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entury Gothic"/>
                <a:ea typeface="Century Gothic"/>
                <a:cs typeface="Century Gothic"/>
                <a:sym typeface="Century Gothic"/>
              </a:rPr>
              <a:t>Is the QFT the right tool for your objective? </a:t>
            </a:r>
            <a:endParaRPr/>
          </a:p>
        </p:txBody>
      </p:sp>
      <p:sp>
        <p:nvSpPr>
          <p:cNvPr id="1164" name="Google Shape;1164;p186"/>
          <p:cNvSpPr/>
          <p:nvPr/>
        </p:nvSpPr>
        <p:spPr>
          <a:xfrm>
            <a:off x="8007811" y="4111033"/>
            <a:ext cx="3508800" cy="1894200"/>
          </a:xfrm>
          <a:prstGeom prst="wedgeEllipseCallout">
            <a:avLst>
              <a:gd fmla="val -20833" name="adj1"/>
              <a:gd fmla="val 62500" name="adj2"/>
            </a:avLst>
          </a:prstGeom>
          <a:gradFill>
            <a:gsLst>
              <a:gs pos="0">
                <a:srgbClr val="6ECACD"/>
              </a:gs>
              <a:gs pos="50000">
                <a:srgbClr val="53C9CB"/>
              </a:gs>
              <a:gs pos="100000">
                <a:srgbClr val="42B7BA"/>
              </a:gs>
            </a:gsLst>
            <a:lin ang="5400012"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entury Gothic"/>
                <a:ea typeface="Century Gothic"/>
                <a:cs typeface="Century Gothic"/>
                <a:sym typeface="Century Gothic"/>
              </a:rPr>
              <a:t>How will you make use of the questions students ask?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187"/>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Finding the Scale that Works for You</a:t>
            </a:r>
            <a:endParaRPr b="0"/>
          </a:p>
        </p:txBody>
      </p:sp>
      <p:sp>
        <p:nvSpPr>
          <p:cNvPr id="1170" name="Google Shape;1170;p187"/>
          <p:cNvSpPr/>
          <p:nvPr/>
        </p:nvSpPr>
        <p:spPr>
          <a:xfrm>
            <a:off x="813500" y="3765052"/>
            <a:ext cx="10377600" cy="532500"/>
          </a:xfrm>
          <a:prstGeom prst="leftRightArrow">
            <a:avLst>
              <a:gd fmla="val 50000" name="adj1"/>
              <a:gd fmla="val 50000" name="adj2"/>
            </a:avLst>
          </a:prstGeom>
          <a:solidFill>
            <a:schemeClr val="accent1"/>
          </a:solidFill>
          <a:ln cap="flat" cmpd="sng" w="12700">
            <a:solidFill>
              <a:srgbClr val="408F9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ckwell"/>
              <a:ea typeface="Rockwell"/>
              <a:cs typeface="Rockwell"/>
              <a:sym typeface="Rockwell"/>
            </a:endParaRPr>
          </a:p>
        </p:txBody>
      </p:sp>
      <p:sp>
        <p:nvSpPr>
          <p:cNvPr id="1171" name="Google Shape;1171;p187"/>
          <p:cNvSpPr txBox="1"/>
          <p:nvPr/>
        </p:nvSpPr>
        <p:spPr>
          <a:xfrm>
            <a:off x="463224" y="2644436"/>
            <a:ext cx="16110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5 minute </a:t>
            </a:r>
            <a:endParaRPr/>
          </a:p>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“Do Now”</a:t>
            </a:r>
            <a:endParaRPr/>
          </a:p>
        </p:txBody>
      </p:sp>
      <p:sp>
        <p:nvSpPr>
          <p:cNvPr id="1172" name="Google Shape;1172;p187"/>
          <p:cNvSpPr txBox="1"/>
          <p:nvPr/>
        </p:nvSpPr>
        <p:spPr>
          <a:xfrm>
            <a:off x="3622592" y="2772954"/>
            <a:ext cx="19260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50-minute class activity</a:t>
            </a:r>
            <a:endParaRPr/>
          </a:p>
        </p:txBody>
      </p:sp>
      <p:sp>
        <p:nvSpPr>
          <p:cNvPr id="1173" name="Google Shape;1173;p187"/>
          <p:cNvSpPr txBox="1"/>
          <p:nvPr/>
        </p:nvSpPr>
        <p:spPr>
          <a:xfrm>
            <a:off x="8986486" y="2325339"/>
            <a:ext cx="27423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Large scale, weeks- long civic action project or PBL unit</a:t>
            </a:r>
            <a:endParaRPr/>
          </a:p>
        </p:txBody>
      </p:sp>
      <p:sp>
        <p:nvSpPr>
          <p:cNvPr id="1174" name="Google Shape;1174;p187"/>
          <p:cNvSpPr txBox="1"/>
          <p:nvPr/>
        </p:nvSpPr>
        <p:spPr>
          <a:xfrm>
            <a:off x="7434529" y="4418565"/>
            <a:ext cx="27024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Students generate unit-long essential questions that are answered over course of unit</a:t>
            </a:r>
            <a:endParaRPr/>
          </a:p>
        </p:txBody>
      </p:sp>
      <p:sp>
        <p:nvSpPr>
          <p:cNvPr id="1175" name="Google Shape;1175;p187"/>
          <p:cNvSpPr txBox="1"/>
          <p:nvPr/>
        </p:nvSpPr>
        <p:spPr>
          <a:xfrm>
            <a:off x="4815832" y="4360577"/>
            <a:ext cx="19356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Student- designed lab investigation</a:t>
            </a:r>
            <a:endParaRPr/>
          </a:p>
        </p:txBody>
      </p:sp>
      <p:sp>
        <p:nvSpPr>
          <p:cNvPr id="1176" name="Google Shape;1176;p187"/>
          <p:cNvSpPr txBox="1"/>
          <p:nvPr/>
        </p:nvSpPr>
        <p:spPr>
          <a:xfrm>
            <a:off x="1778145" y="4326732"/>
            <a:ext cx="2001900" cy="163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15 minute brainstorm before guest speaker arrives</a:t>
            </a:r>
            <a:endParaRPr/>
          </a:p>
        </p:txBody>
      </p:sp>
      <p:sp>
        <p:nvSpPr>
          <p:cNvPr id="1177" name="Google Shape;1177;p187"/>
          <p:cNvSpPr txBox="1"/>
          <p:nvPr/>
        </p:nvSpPr>
        <p:spPr>
          <a:xfrm>
            <a:off x="6266088" y="2679528"/>
            <a:ext cx="2260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A multi-day research process</a:t>
            </a:r>
            <a:endParaRPr/>
          </a:p>
        </p:txBody>
      </p:sp>
      <p:cxnSp>
        <p:nvCxnSpPr>
          <p:cNvPr id="1178" name="Google Shape;1178;p187"/>
          <p:cNvCxnSpPr/>
          <p:nvPr/>
        </p:nvCxnSpPr>
        <p:spPr>
          <a:xfrm flipH="1">
            <a:off x="4962310" y="1701065"/>
            <a:ext cx="1512900" cy="1083000"/>
          </a:xfrm>
          <a:prstGeom prst="straightConnector1">
            <a:avLst/>
          </a:prstGeom>
          <a:noFill/>
          <a:ln cap="flat" cmpd="sng" w="12700">
            <a:solidFill>
              <a:schemeClr val="accent1"/>
            </a:solidFill>
            <a:prstDash val="solid"/>
            <a:miter lim="800000"/>
            <a:headEnd len="sm" w="sm" type="none"/>
            <a:tailEnd len="med" w="med" type="stealth"/>
          </a:ln>
        </p:spPr>
      </p:cxnSp>
      <p:sp>
        <p:nvSpPr>
          <p:cNvPr id="1179" name="Google Shape;1179;p187"/>
          <p:cNvSpPr txBox="1"/>
          <p:nvPr/>
        </p:nvSpPr>
        <p:spPr>
          <a:xfrm>
            <a:off x="6549921" y="1532998"/>
            <a:ext cx="34182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accent1"/>
                </a:solidFill>
                <a:latin typeface="Century Gothic"/>
                <a:ea typeface="Century Gothic"/>
                <a:cs typeface="Century Gothic"/>
                <a:sym typeface="Century Gothic"/>
              </a:rPr>
              <a:t>Start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61"/>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Find Today’s Slides &amp; Free QFT Resources</a:t>
            </a:r>
            <a:endParaRPr b="0"/>
          </a:p>
        </p:txBody>
      </p:sp>
      <p:sp>
        <p:nvSpPr>
          <p:cNvPr id="959" name="Google Shape;959;p161"/>
          <p:cNvSpPr txBox="1"/>
          <p:nvPr/>
        </p:nvSpPr>
        <p:spPr>
          <a:xfrm>
            <a:off x="963975" y="1901034"/>
            <a:ext cx="5931000" cy="117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rPr b="1" lang="en-US" sz="3200">
                <a:solidFill>
                  <a:schemeClr val="dk1"/>
                </a:solidFill>
                <a:latin typeface="Century Gothic"/>
                <a:ea typeface="Century Gothic"/>
                <a:cs typeface="Century Gothic"/>
                <a:sym typeface="Century Gothic"/>
              </a:rPr>
              <a:t>Today’s materials:</a:t>
            </a:r>
            <a:endParaRPr b="1" sz="3200">
              <a:solidFill>
                <a:schemeClr val="dk1"/>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chemeClr val="dk1"/>
              </a:buClr>
              <a:buSzPts val="3200"/>
              <a:buFont typeface="Arial"/>
              <a:buNone/>
            </a:pPr>
            <a:r>
              <a:rPr b="1" lang="en-US" sz="3200" u="sng">
                <a:solidFill>
                  <a:schemeClr val="accent4"/>
                </a:solidFill>
                <a:latin typeface="Century Gothic"/>
                <a:ea typeface="Century Gothic"/>
                <a:cs typeface="Century Gothic"/>
                <a:sym typeface="Century Gothic"/>
                <a:hlinkClick r:id="rId3">
                  <a:extLst>
                    <a:ext uri="{A12FA001-AC4F-418D-AE19-62706E023703}">
                      <ahyp:hlinkClr val="tx"/>
                    </a:ext>
                  </a:extLst>
                </a:hlinkClick>
              </a:rPr>
              <a:t>https://tinyurl.com/RQISECO</a:t>
            </a:r>
            <a:r>
              <a:rPr b="1" lang="en-US" sz="3200">
                <a:solidFill>
                  <a:schemeClr val="dk1"/>
                </a:solidFill>
                <a:latin typeface="Century Gothic"/>
                <a:ea typeface="Century Gothic"/>
                <a:cs typeface="Century Gothic"/>
                <a:sym typeface="Century Gothic"/>
              </a:rPr>
              <a:t> </a:t>
            </a:r>
            <a:endParaRPr b="1" sz="3200">
              <a:solidFill>
                <a:schemeClr val="dk1"/>
              </a:solidFill>
              <a:latin typeface="Century Gothic"/>
              <a:ea typeface="Century Gothic"/>
              <a:cs typeface="Century Gothic"/>
              <a:sym typeface="Century Gothic"/>
            </a:endParaRPr>
          </a:p>
        </p:txBody>
      </p:sp>
      <p:sp>
        <p:nvSpPr>
          <p:cNvPr id="960" name="Google Shape;960;p161"/>
          <p:cNvSpPr txBox="1"/>
          <p:nvPr/>
        </p:nvSpPr>
        <p:spPr>
          <a:xfrm>
            <a:off x="963982" y="6300377"/>
            <a:ext cx="3153900" cy="384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Rockwell"/>
              <a:buNone/>
            </a:pPr>
            <a:r>
              <a:rPr b="1" i="0" lang="en-US" sz="1900" u="none" cap="none" strike="noStrike">
                <a:solidFill>
                  <a:srgbClr val="000000"/>
                </a:solidFill>
                <a:latin typeface="Century Gothic"/>
                <a:ea typeface="Century Gothic"/>
                <a:cs typeface="Century Gothic"/>
                <a:sym typeface="Century Gothic"/>
              </a:rPr>
              <a:t>Classroom</a:t>
            </a:r>
            <a:r>
              <a:rPr b="1" i="0" lang="en-US" sz="1900" u="none" cap="none" strike="noStrike">
                <a:solidFill>
                  <a:srgbClr val="000000"/>
                </a:solidFill>
                <a:latin typeface="Century Gothic"/>
                <a:ea typeface="Century Gothic"/>
                <a:cs typeface="Century Gothic"/>
                <a:sym typeface="Century Gothic"/>
              </a:rPr>
              <a:t> Examples</a:t>
            </a:r>
            <a:endParaRPr b="1" i="0" sz="1900" u="none" cap="none" strike="noStrike">
              <a:solidFill>
                <a:srgbClr val="000000"/>
              </a:solidFill>
              <a:latin typeface="Century Gothic"/>
              <a:ea typeface="Century Gothic"/>
              <a:cs typeface="Century Gothic"/>
              <a:sym typeface="Century Gothic"/>
            </a:endParaRPr>
          </a:p>
        </p:txBody>
      </p:sp>
      <p:sp>
        <p:nvSpPr>
          <p:cNvPr id="961" name="Google Shape;961;p161"/>
          <p:cNvSpPr txBox="1"/>
          <p:nvPr/>
        </p:nvSpPr>
        <p:spPr>
          <a:xfrm>
            <a:off x="4396200" y="6294277"/>
            <a:ext cx="3215700" cy="384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Rockwell"/>
              <a:buNone/>
            </a:pPr>
            <a:r>
              <a:rPr b="1" lang="en-US" sz="1900">
                <a:solidFill>
                  <a:srgbClr val="000000"/>
                </a:solidFill>
                <a:latin typeface="Century Gothic"/>
                <a:ea typeface="Century Gothic"/>
                <a:cs typeface="Century Gothic"/>
                <a:sym typeface="Century Gothic"/>
              </a:rPr>
              <a:t>Instructional Videos</a:t>
            </a:r>
            <a:endParaRPr b="1" i="0" sz="1900" u="none" cap="none" strike="noStrike">
              <a:solidFill>
                <a:srgbClr val="000000"/>
              </a:solidFill>
              <a:latin typeface="Century Gothic"/>
              <a:ea typeface="Century Gothic"/>
              <a:cs typeface="Century Gothic"/>
              <a:sym typeface="Century Gothic"/>
            </a:endParaRPr>
          </a:p>
        </p:txBody>
      </p:sp>
      <p:sp>
        <p:nvSpPr>
          <p:cNvPr id="962" name="Google Shape;962;p161"/>
          <p:cNvSpPr txBox="1"/>
          <p:nvPr/>
        </p:nvSpPr>
        <p:spPr>
          <a:xfrm>
            <a:off x="7917970" y="6300377"/>
            <a:ext cx="3948000" cy="384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Rockwell"/>
              <a:buNone/>
            </a:pPr>
            <a:r>
              <a:rPr b="1" i="0" lang="en-US" sz="1900" u="none" cap="none" strike="noStrike">
                <a:solidFill>
                  <a:srgbClr val="000000"/>
                </a:solidFill>
                <a:latin typeface="Century Gothic"/>
                <a:ea typeface="Century Gothic"/>
                <a:cs typeface="Century Gothic"/>
                <a:sym typeface="Century Gothic"/>
              </a:rPr>
              <a:t>Planning</a:t>
            </a:r>
            <a:r>
              <a:rPr b="1" i="0" lang="en-US" sz="1900" u="none" cap="none" strike="noStrike">
                <a:solidFill>
                  <a:srgbClr val="000000"/>
                </a:solidFill>
                <a:latin typeface="Century Gothic"/>
                <a:ea typeface="Century Gothic"/>
                <a:cs typeface="Century Gothic"/>
                <a:sym typeface="Century Gothic"/>
              </a:rPr>
              <a:t> Tools &amp; </a:t>
            </a:r>
            <a:r>
              <a:rPr b="1" i="0" lang="en-US" sz="1900" u="none" cap="none" strike="noStrike">
                <a:solidFill>
                  <a:srgbClr val="000000"/>
                </a:solidFill>
                <a:latin typeface="Century Gothic"/>
                <a:ea typeface="Century Gothic"/>
                <a:cs typeface="Century Gothic"/>
                <a:sym typeface="Century Gothic"/>
              </a:rPr>
              <a:t>Templates</a:t>
            </a:r>
            <a:endParaRPr sz="1500">
              <a:latin typeface="Century Gothic"/>
              <a:ea typeface="Century Gothic"/>
              <a:cs typeface="Century Gothic"/>
              <a:sym typeface="Century Gothic"/>
            </a:endParaRPr>
          </a:p>
        </p:txBody>
      </p:sp>
      <p:pic>
        <p:nvPicPr>
          <p:cNvPr id="963" name="Google Shape;963;p161"/>
          <p:cNvPicPr preferRelativeResize="0"/>
          <p:nvPr/>
        </p:nvPicPr>
        <p:blipFill rotWithShape="1">
          <a:blip r:embed="rId4">
            <a:alphaModFix/>
          </a:blip>
          <a:srcRect b="8165" l="29373" r="29103" t="8432"/>
          <a:stretch/>
        </p:blipFill>
        <p:spPr>
          <a:xfrm>
            <a:off x="5246430" y="4827474"/>
            <a:ext cx="1515267" cy="1314408"/>
          </a:xfrm>
          <a:prstGeom prst="rect">
            <a:avLst/>
          </a:prstGeom>
          <a:noFill/>
          <a:ln>
            <a:noFill/>
          </a:ln>
        </p:spPr>
      </p:pic>
      <p:pic>
        <p:nvPicPr>
          <p:cNvPr id="964" name="Google Shape;964;p161"/>
          <p:cNvPicPr preferRelativeResize="0"/>
          <p:nvPr/>
        </p:nvPicPr>
        <p:blipFill rotWithShape="1">
          <a:blip r:embed="rId5">
            <a:alphaModFix/>
          </a:blip>
          <a:srcRect b="9091" l="35567" r="34649" t="6648"/>
          <a:stretch/>
        </p:blipFill>
        <p:spPr>
          <a:xfrm>
            <a:off x="1998038" y="4827464"/>
            <a:ext cx="1085804" cy="1326623"/>
          </a:xfrm>
          <a:prstGeom prst="rect">
            <a:avLst/>
          </a:prstGeom>
          <a:noFill/>
          <a:ln>
            <a:noFill/>
          </a:ln>
        </p:spPr>
      </p:pic>
      <p:pic>
        <p:nvPicPr>
          <p:cNvPr id="965" name="Google Shape;965;p161"/>
          <p:cNvPicPr preferRelativeResize="0"/>
          <p:nvPr/>
        </p:nvPicPr>
        <p:blipFill rotWithShape="1">
          <a:blip r:embed="rId6">
            <a:alphaModFix/>
          </a:blip>
          <a:srcRect b="8911" l="20863" r="20582" t="8722"/>
          <a:stretch/>
        </p:blipFill>
        <p:spPr>
          <a:xfrm>
            <a:off x="8924239" y="4972267"/>
            <a:ext cx="1935450" cy="1175702"/>
          </a:xfrm>
          <a:prstGeom prst="rect">
            <a:avLst/>
          </a:prstGeom>
          <a:noFill/>
          <a:ln>
            <a:noFill/>
          </a:ln>
        </p:spPr>
      </p:pic>
      <p:sp>
        <p:nvSpPr>
          <p:cNvPr id="966" name="Google Shape;966;p161"/>
          <p:cNvSpPr txBox="1"/>
          <p:nvPr/>
        </p:nvSpPr>
        <p:spPr>
          <a:xfrm>
            <a:off x="963975" y="3759900"/>
            <a:ext cx="10694400" cy="8145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Arial"/>
              <a:buNone/>
            </a:pPr>
            <a:r>
              <a:rPr b="1" lang="en-US" sz="3200">
                <a:solidFill>
                  <a:schemeClr val="dk1"/>
                </a:solidFill>
                <a:latin typeface="Century Gothic"/>
                <a:ea typeface="Century Gothic"/>
                <a:cs typeface="Century Gothic"/>
                <a:sym typeface="Century Gothic"/>
              </a:rPr>
              <a:t>RQI’s full free resource library: </a:t>
            </a:r>
            <a:r>
              <a:rPr b="1" lang="en-US" sz="3200" u="sng">
                <a:solidFill>
                  <a:schemeClr val="accent4"/>
                </a:solidFill>
                <a:latin typeface="Century Gothic"/>
                <a:ea typeface="Century Gothic"/>
                <a:cs typeface="Century Gothic"/>
                <a:sym typeface="Century Gothic"/>
                <a:hlinkClick r:id="rId7">
                  <a:extLst>
                    <a:ext uri="{A12FA001-AC4F-418D-AE19-62706E023703}">
                      <ahyp:hlinkClr val="tx"/>
                    </a:ext>
                  </a:extLst>
                </a:hlinkClick>
              </a:rPr>
              <a:t>https://rightquestion.org/education/resources</a:t>
            </a:r>
            <a:r>
              <a:rPr b="1" lang="en-US" sz="3200">
                <a:solidFill>
                  <a:schemeClr val="dk1"/>
                </a:solidFill>
                <a:latin typeface="Century Gothic"/>
                <a:ea typeface="Century Gothic"/>
                <a:cs typeface="Century Gothic"/>
                <a:sym typeface="Century Gothic"/>
              </a:rPr>
              <a:t> </a:t>
            </a:r>
            <a:endParaRPr b="1" sz="3200">
              <a:solidFill>
                <a:schemeClr val="dk1"/>
              </a:solidFill>
              <a:latin typeface="Century Gothic"/>
              <a:ea typeface="Century Gothic"/>
              <a:cs typeface="Century Gothic"/>
              <a:sym typeface="Century Gothic"/>
            </a:endParaRPr>
          </a:p>
        </p:txBody>
      </p:sp>
      <p:pic>
        <p:nvPicPr>
          <p:cNvPr id="967" name="Google Shape;967;p161"/>
          <p:cNvPicPr preferRelativeResize="0"/>
          <p:nvPr/>
        </p:nvPicPr>
        <p:blipFill>
          <a:blip r:embed="rId8">
            <a:alphaModFix/>
          </a:blip>
          <a:stretch>
            <a:fillRect/>
          </a:stretch>
        </p:blipFill>
        <p:spPr>
          <a:xfrm>
            <a:off x="8547400" y="1312896"/>
            <a:ext cx="2497025" cy="2497025"/>
          </a:xfrm>
          <a:prstGeom prst="rect">
            <a:avLst/>
          </a:prstGeom>
          <a:noFill/>
          <a:ln>
            <a:noFill/>
          </a:ln>
        </p:spPr>
      </p:pic>
      <p:sp>
        <p:nvSpPr>
          <p:cNvPr id="968" name="Google Shape;968;p161"/>
          <p:cNvSpPr/>
          <p:nvPr/>
        </p:nvSpPr>
        <p:spPr>
          <a:xfrm>
            <a:off x="6894975" y="2368963"/>
            <a:ext cx="1348500" cy="3849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ckwell"/>
              <a:ea typeface="Rockwell"/>
              <a:cs typeface="Rockwell"/>
              <a:sym typeface="Rockwe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88"/>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How can you use students’ questions?</a:t>
            </a:r>
            <a:endParaRPr b="0"/>
          </a:p>
        </p:txBody>
      </p:sp>
      <p:sp>
        <p:nvSpPr>
          <p:cNvPr id="1185" name="Google Shape;1185;p188"/>
          <p:cNvSpPr txBox="1"/>
          <p:nvPr/>
        </p:nvSpPr>
        <p:spPr>
          <a:xfrm>
            <a:off x="4805523" y="3063632"/>
            <a:ext cx="3151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Homework</a:t>
            </a:r>
            <a:endParaRPr/>
          </a:p>
        </p:txBody>
      </p:sp>
      <p:sp>
        <p:nvSpPr>
          <p:cNvPr id="1186" name="Google Shape;1186;p188"/>
          <p:cNvSpPr txBox="1"/>
          <p:nvPr/>
        </p:nvSpPr>
        <p:spPr>
          <a:xfrm>
            <a:off x="4231770" y="2289245"/>
            <a:ext cx="2883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Research</a:t>
            </a:r>
            <a:endParaRPr/>
          </a:p>
        </p:txBody>
      </p:sp>
      <p:sp>
        <p:nvSpPr>
          <p:cNvPr id="1187" name="Google Shape;1187;p188"/>
          <p:cNvSpPr txBox="1"/>
          <p:nvPr/>
        </p:nvSpPr>
        <p:spPr>
          <a:xfrm>
            <a:off x="9285894" y="1782889"/>
            <a:ext cx="2067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Paper topic</a:t>
            </a:r>
            <a:endParaRPr sz="1800">
              <a:latin typeface="Century Gothic"/>
              <a:ea typeface="Century Gothic"/>
              <a:cs typeface="Century Gothic"/>
              <a:sym typeface="Century Gothic"/>
            </a:endParaRPr>
          </a:p>
        </p:txBody>
      </p:sp>
      <p:sp>
        <p:nvSpPr>
          <p:cNvPr id="1188" name="Google Shape;1188;p188"/>
          <p:cNvSpPr txBox="1"/>
          <p:nvPr/>
        </p:nvSpPr>
        <p:spPr>
          <a:xfrm>
            <a:off x="8248357" y="2303529"/>
            <a:ext cx="2110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Projects</a:t>
            </a:r>
            <a:endParaRPr/>
          </a:p>
        </p:txBody>
      </p:sp>
      <p:sp>
        <p:nvSpPr>
          <p:cNvPr id="1189" name="Google Shape;1189;p188"/>
          <p:cNvSpPr txBox="1"/>
          <p:nvPr/>
        </p:nvSpPr>
        <p:spPr>
          <a:xfrm>
            <a:off x="5884519" y="1782904"/>
            <a:ext cx="2743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Exit ticket or ”Do Now”</a:t>
            </a:r>
            <a:endParaRPr/>
          </a:p>
        </p:txBody>
      </p:sp>
      <p:sp>
        <p:nvSpPr>
          <p:cNvPr id="1190" name="Google Shape;1190;p188"/>
          <p:cNvSpPr txBox="1"/>
          <p:nvPr/>
        </p:nvSpPr>
        <p:spPr>
          <a:xfrm>
            <a:off x="2494507" y="3176749"/>
            <a:ext cx="2292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Presentations</a:t>
            </a:r>
            <a:endParaRPr/>
          </a:p>
        </p:txBody>
      </p:sp>
      <p:sp>
        <p:nvSpPr>
          <p:cNvPr id="1191" name="Google Shape;1191;p188"/>
          <p:cNvSpPr txBox="1"/>
          <p:nvPr/>
        </p:nvSpPr>
        <p:spPr>
          <a:xfrm>
            <a:off x="8986348" y="3144394"/>
            <a:ext cx="2919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Class discussion prompts</a:t>
            </a:r>
            <a:endParaRPr/>
          </a:p>
        </p:txBody>
      </p:sp>
      <p:sp>
        <p:nvSpPr>
          <p:cNvPr id="1192" name="Google Shape;1192;p188"/>
          <p:cNvSpPr txBox="1"/>
          <p:nvPr/>
        </p:nvSpPr>
        <p:spPr>
          <a:xfrm>
            <a:off x="682839" y="2210367"/>
            <a:ext cx="2828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Hang on walls, </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Check Off as Answered</a:t>
            </a:r>
            <a:endParaRPr/>
          </a:p>
        </p:txBody>
      </p:sp>
      <p:sp>
        <p:nvSpPr>
          <p:cNvPr id="1193" name="Google Shape;1193;p188"/>
          <p:cNvSpPr txBox="1"/>
          <p:nvPr/>
        </p:nvSpPr>
        <p:spPr>
          <a:xfrm>
            <a:off x="6381104" y="2708046"/>
            <a:ext cx="2075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Test Prep</a:t>
            </a:r>
            <a:endParaRPr/>
          </a:p>
        </p:txBody>
      </p:sp>
      <p:sp>
        <p:nvSpPr>
          <p:cNvPr id="1194" name="Google Shape;1194;p188"/>
          <p:cNvSpPr txBox="1"/>
          <p:nvPr/>
        </p:nvSpPr>
        <p:spPr>
          <a:xfrm>
            <a:off x="2441296" y="1635923"/>
            <a:ext cx="308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Lab work &amp; Experiments</a:t>
            </a:r>
            <a:endParaRPr/>
          </a:p>
        </p:txBody>
      </p:sp>
      <p:sp>
        <p:nvSpPr>
          <p:cNvPr id="1195" name="Google Shape;1195;p188"/>
          <p:cNvSpPr txBox="1"/>
          <p:nvPr/>
        </p:nvSpPr>
        <p:spPr>
          <a:xfrm>
            <a:off x="7101775" y="1238788"/>
            <a:ext cx="3460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Pop Quiz or Reading Check</a:t>
            </a:r>
            <a:endParaRPr/>
          </a:p>
        </p:txBody>
      </p:sp>
      <p:sp>
        <p:nvSpPr>
          <p:cNvPr id="1196" name="Google Shape;1196;p188"/>
          <p:cNvSpPr txBox="1"/>
          <p:nvPr/>
        </p:nvSpPr>
        <p:spPr>
          <a:xfrm>
            <a:off x="8850555" y="4253980"/>
            <a:ext cx="2859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Interview an Expert</a:t>
            </a:r>
            <a:endParaRPr/>
          </a:p>
        </p:txBody>
      </p:sp>
      <p:sp>
        <p:nvSpPr>
          <p:cNvPr id="1197" name="Google Shape;1197;p188"/>
          <p:cNvSpPr txBox="1"/>
          <p:nvPr/>
        </p:nvSpPr>
        <p:spPr>
          <a:xfrm>
            <a:off x="7195401" y="5034844"/>
            <a:ext cx="2342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Guest speakers</a:t>
            </a:r>
            <a:endParaRPr/>
          </a:p>
        </p:txBody>
      </p:sp>
      <p:sp>
        <p:nvSpPr>
          <p:cNvPr id="1198" name="Google Shape;1198;p188"/>
          <p:cNvSpPr txBox="1"/>
          <p:nvPr/>
        </p:nvSpPr>
        <p:spPr>
          <a:xfrm>
            <a:off x="1829325" y="6060474"/>
            <a:ext cx="26349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Tailoring Instruction</a:t>
            </a:r>
            <a:endParaRPr/>
          </a:p>
        </p:txBody>
      </p:sp>
      <p:sp>
        <p:nvSpPr>
          <p:cNvPr id="1199" name="Google Shape;1199;p188"/>
          <p:cNvSpPr txBox="1"/>
          <p:nvPr/>
        </p:nvSpPr>
        <p:spPr>
          <a:xfrm>
            <a:off x="4006974" y="4542482"/>
            <a:ext cx="3094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Make Your Own Final Test</a:t>
            </a:r>
            <a:endParaRPr/>
          </a:p>
        </p:txBody>
      </p:sp>
      <p:sp>
        <p:nvSpPr>
          <p:cNvPr id="1200" name="Google Shape;1200;p188"/>
          <p:cNvSpPr txBox="1"/>
          <p:nvPr/>
        </p:nvSpPr>
        <p:spPr>
          <a:xfrm>
            <a:off x="3641215" y="5404176"/>
            <a:ext cx="3460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Close Reading Protocol</a:t>
            </a:r>
            <a:endParaRPr/>
          </a:p>
        </p:txBody>
      </p:sp>
      <p:sp>
        <p:nvSpPr>
          <p:cNvPr id="1201" name="Google Shape;1201;p188"/>
          <p:cNvSpPr txBox="1"/>
          <p:nvPr/>
        </p:nvSpPr>
        <p:spPr>
          <a:xfrm>
            <a:off x="4464148" y="6305930"/>
            <a:ext cx="3134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Service Action Projects</a:t>
            </a:r>
            <a:endParaRPr/>
          </a:p>
        </p:txBody>
      </p:sp>
      <p:sp>
        <p:nvSpPr>
          <p:cNvPr id="1202" name="Google Shape;1202;p188"/>
          <p:cNvSpPr txBox="1"/>
          <p:nvPr/>
        </p:nvSpPr>
        <p:spPr>
          <a:xfrm>
            <a:off x="942067" y="3993122"/>
            <a:ext cx="3221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Socratic Seminar Prompts</a:t>
            </a:r>
            <a:endParaRPr/>
          </a:p>
        </p:txBody>
      </p:sp>
      <p:sp>
        <p:nvSpPr>
          <p:cNvPr id="1203" name="Google Shape;1203;p188"/>
          <p:cNvSpPr txBox="1"/>
          <p:nvPr/>
        </p:nvSpPr>
        <p:spPr>
          <a:xfrm>
            <a:off x="5399676" y="3788030"/>
            <a:ext cx="27432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Student Choice Projects</a:t>
            </a:r>
            <a:endParaRPr/>
          </a:p>
        </p:txBody>
      </p:sp>
      <p:sp>
        <p:nvSpPr>
          <p:cNvPr id="1204" name="Google Shape;1204;p188"/>
          <p:cNvSpPr txBox="1"/>
          <p:nvPr/>
        </p:nvSpPr>
        <p:spPr>
          <a:xfrm>
            <a:off x="1347911" y="4989023"/>
            <a:ext cx="2757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Journal Prompt</a:t>
            </a:r>
            <a:endParaRPr/>
          </a:p>
        </p:txBody>
      </p:sp>
      <p:sp>
        <p:nvSpPr>
          <p:cNvPr id="1205" name="Google Shape;1205;p188"/>
          <p:cNvSpPr txBox="1"/>
          <p:nvPr/>
        </p:nvSpPr>
        <p:spPr>
          <a:xfrm>
            <a:off x="8370354" y="5790667"/>
            <a:ext cx="2848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Year-long or Unit-long Essential Questions</a:t>
            </a:r>
            <a:endParaRPr/>
          </a:p>
        </p:txBody>
      </p:sp>
      <p:sp>
        <p:nvSpPr>
          <p:cNvPr id="1206" name="Google Shape;1206;p188"/>
          <p:cNvSpPr txBox="1"/>
          <p:nvPr/>
        </p:nvSpPr>
        <p:spPr>
          <a:xfrm>
            <a:off x="3456166" y="2991885"/>
            <a:ext cx="5150700" cy="1816200"/>
          </a:xfrm>
          <a:prstGeom prst="rect">
            <a:avLst/>
          </a:prstGeom>
          <a:solidFill>
            <a:schemeClr val="accent1"/>
          </a:solidFill>
          <a:ln>
            <a:noFill/>
          </a:ln>
          <a:effectLst>
            <a:outerShdw sx="1000" rotWithShape="0" algn="ctr" dist="50800" sy="1000">
              <a:srgbClr val="000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en-US" sz="3200">
                <a:solidFill>
                  <a:schemeClr val="lt1"/>
                </a:solidFill>
                <a:latin typeface="Century Gothic"/>
                <a:ea typeface="Century Gothic"/>
                <a:cs typeface="Century Gothic"/>
                <a:sym typeface="Century Gothic"/>
              </a:rPr>
              <a:t>And sometimes…</a:t>
            </a:r>
            <a:endParaRPr sz="32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1600">
              <a:solidFill>
                <a:schemeClr val="lt1"/>
              </a:solidFill>
              <a:latin typeface="Century Gothic"/>
              <a:ea typeface="Century Gothic"/>
              <a:cs typeface="Century Gothic"/>
              <a:sym typeface="Century Gothic"/>
            </a:endParaRPr>
          </a:p>
          <a:p>
            <a:pPr indent="0" lvl="0" marL="0" marR="0" rtl="0" algn="ctr">
              <a:spcBef>
                <a:spcPts val="0"/>
              </a:spcBef>
              <a:spcAft>
                <a:spcPts val="0"/>
              </a:spcAft>
              <a:buNone/>
            </a:pPr>
            <a:r>
              <a:rPr lang="en-US" sz="3200">
                <a:solidFill>
                  <a:schemeClr val="lt1"/>
                </a:solidFill>
                <a:latin typeface="Century Gothic"/>
                <a:ea typeface="Century Gothic"/>
                <a:cs typeface="Century Gothic"/>
                <a:sym typeface="Century Gothic"/>
              </a:rPr>
              <a:t>Nothing!</a:t>
            </a:r>
            <a:endParaRPr/>
          </a:p>
          <a:p>
            <a:pPr indent="0" lvl="0" marL="0" marR="0" rtl="0" algn="l">
              <a:spcBef>
                <a:spcPts val="0"/>
              </a:spcBef>
              <a:spcAft>
                <a:spcPts val="0"/>
              </a:spcAft>
              <a:buNone/>
            </a:pPr>
            <a:r>
              <a:t/>
            </a:r>
            <a:endParaRPr sz="16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89"/>
          <p:cNvSpPr txBox="1"/>
          <p:nvPr>
            <p:ph type="title"/>
          </p:nvPr>
        </p:nvSpPr>
        <p:spPr>
          <a:xfrm>
            <a:off x="675343" y="5257800"/>
            <a:ext cx="8254800" cy="833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Gothic"/>
              <a:buNone/>
            </a:pPr>
            <a:r>
              <a:rPr lang="en-US" sz="3600">
                <a:latin typeface="Century Gothic"/>
                <a:ea typeface="Century Gothic"/>
                <a:cs typeface="Century Gothic"/>
                <a:sym typeface="Century Gothic"/>
              </a:rPr>
              <a:t>2. Design a Question Focus (QFocus)</a:t>
            </a:r>
            <a:endParaRPr/>
          </a:p>
        </p:txBody>
      </p:sp>
      <p:cxnSp>
        <p:nvCxnSpPr>
          <p:cNvPr id="1212" name="Google Shape;1212;p189"/>
          <p:cNvCxnSpPr/>
          <p:nvPr/>
        </p:nvCxnSpPr>
        <p:spPr>
          <a:xfrm>
            <a:off x="675343" y="6333972"/>
            <a:ext cx="10625400" cy="0"/>
          </a:xfrm>
          <a:prstGeom prst="straightConnector1">
            <a:avLst/>
          </a:prstGeom>
          <a:noFill/>
          <a:ln cap="flat" cmpd="sng" w="9525">
            <a:solidFill>
              <a:schemeClr val="dk2"/>
            </a:solidFill>
            <a:prstDash val="solid"/>
            <a:miter lim="800000"/>
            <a:headEnd len="sm" w="sm" type="none"/>
            <a:tailEnd len="sm" w="sm" type="none"/>
          </a:ln>
        </p:spPr>
      </p:cxnSp>
      <p:cxnSp>
        <p:nvCxnSpPr>
          <p:cNvPr id="1213" name="Google Shape;1213;p189"/>
          <p:cNvCxnSpPr/>
          <p:nvPr/>
        </p:nvCxnSpPr>
        <p:spPr>
          <a:xfrm>
            <a:off x="675343" y="5232536"/>
            <a:ext cx="10625400" cy="0"/>
          </a:xfrm>
          <a:prstGeom prst="straightConnector1">
            <a:avLst/>
          </a:prstGeom>
          <a:noFill/>
          <a:ln cap="flat" cmpd="sng" w="9525">
            <a:solidFill>
              <a:schemeClr val="dk2"/>
            </a:solidFill>
            <a:prstDash val="solid"/>
            <a:miter lim="800000"/>
            <a:headEnd len="sm" w="sm" type="none"/>
            <a:tailEnd len="sm" w="sm" type="none"/>
          </a:ln>
        </p:spPr>
      </p:cxnSp>
      <p:pic>
        <p:nvPicPr>
          <p:cNvPr id="1214" name="Google Shape;1214;p189"/>
          <p:cNvPicPr preferRelativeResize="0"/>
          <p:nvPr/>
        </p:nvPicPr>
        <p:blipFill rotWithShape="1">
          <a:blip r:embed="rId3">
            <a:alphaModFix/>
          </a:blip>
          <a:srcRect b="1641" l="1283" r="0" t="1233"/>
          <a:stretch/>
        </p:blipFill>
        <p:spPr>
          <a:xfrm>
            <a:off x="2976279" y="367359"/>
            <a:ext cx="3652925" cy="4647972"/>
          </a:xfrm>
          <a:prstGeom prst="rect">
            <a:avLst/>
          </a:prstGeom>
          <a:noFill/>
          <a:ln cap="flat" cmpd="sng" w="15875">
            <a:solidFill>
              <a:schemeClr val="dk1"/>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190"/>
          <p:cNvSpPr txBox="1"/>
          <p:nvPr>
            <p:ph type="title"/>
          </p:nvPr>
        </p:nvSpPr>
        <p:spPr>
          <a:xfrm>
            <a:off x="838200" y="1732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sz="3500"/>
              <a:t>Question Focus (QFocus):</a:t>
            </a:r>
            <a:r>
              <a:rPr b="0" lang="en-US" sz="3900"/>
              <a:t> </a:t>
            </a:r>
            <a:endParaRPr b="0" sz="3900"/>
          </a:p>
          <a:p>
            <a:pPr indent="0" lvl="0" marL="0" rtl="0" algn="l">
              <a:spcBef>
                <a:spcPts val="0"/>
              </a:spcBef>
              <a:spcAft>
                <a:spcPts val="0"/>
              </a:spcAft>
              <a:buNone/>
            </a:pPr>
            <a:r>
              <a:rPr b="0" lang="en-US" sz="2400"/>
              <a:t>A stimulus or prompt for student questions</a:t>
            </a:r>
            <a:endParaRPr b="0" sz="2400"/>
          </a:p>
        </p:txBody>
      </p:sp>
      <p:sp>
        <p:nvSpPr>
          <p:cNvPr id="1220" name="Google Shape;1220;p190"/>
          <p:cNvSpPr txBox="1"/>
          <p:nvPr>
            <p:ph idx="1" type="body"/>
          </p:nvPr>
        </p:nvSpPr>
        <p:spPr>
          <a:xfrm>
            <a:off x="1035850" y="1604550"/>
            <a:ext cx="10317900" cy="4351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sz="2800">
                <a:latin typeface="Century Gothic"/>
                <a:ea typeface="Century Gothic"/>
                <a:cs typeface="Century Gothic"/>
                <a:sym typeface="Century Gothic"/>
              </a:rPr>
              <a:t>A phrase or quotation</a:t>
            </a:r>
            <a:endParaRPr/>
          </a:p>
          <a:p>
            <a:pPr indent="-228600" lvl="0" marL="228600" rtl="0" algn="l">
              <a:lnSpc>
                <a:spcPct val="90000"/>
              </a:lnSpc>
              <a:spcBef>
                <a:spcPts val="1000"/>
              </a:spcBef>
              <a:spcAft>
                <a:spcPts val="0"/>
              </a:spcAft>
              <a:buClr>
                <a:schemeClr val="dk1"/>
              </a:buClr>
              <a:buSzPts val="2800"/>
              <a:buChar char="•"/>
            </a:pPr>
            <a:r>
              <a:rPr lang="en-US" sz="2800">
                <a:latin typeface="Century Gothic"/>
                <a:ea typeface="Century Gothic"/>
                <a:cs typeface="Century Gothic"/>
                <a:sym typeface="Century Gothic"/>
              </a:rPr>
              <a:t>An image or video</a:t>
            </a:r>
            <a:endParaRPr/>
          </a:p>
          <a:p>
            <a:pPr indent="-228600" lvl="0" marL="228600" rtl="0" algn="l">
              <a:lnSpc>
                <a:spcPct val="90000"/>
              </a:lnSpc>
              <a:spcBef>
                <a:spcPts val="1000"/>
              </a:spcBef>
              <a:spcAft>
                <a:spcPts val="0"/>
              </a:spcAft>
              <a:buClr>
                <a:schemeClr val="dk1"/>
              </a:buClr>
              <a:buSzPts val="2800"/>
              <a:buChar char="•"/>
            </a:pPr>
            <a:r>
              <a:rPr lang="en-US" sz="2800">
                <a:latin typeface="Century Gothic"/>
                <a:ea typeface="Century Gothic"/>
                <a:cs typeface="Century Gothic"/>
                <a:sym typeface="Century Gothic"/>
              </a:rPr>
              <a:t>A primary source</a:t>
            </a:r>
            <a:endParaRPr/>
          </a:p>
          <a:p>
            <a:pPr indent="-228600" lvl="0" marL="228600" rtl="0" algn="l">
              <a:lnSpc>
                <a:spcPct val="90000"/>
              </a:lnSpc>
              <a:spcBef>
                <a:spcPts val="1000"/>
              </a:spcBef>
              <a:spcAft>
                <a:spcPts val="0"/>
              </a:spcAft>
              <a:buClr>
                <a:schemeClr val="dk1"/>
              </a:buClr>
              <a:buSzPts val="2800"/>
              <a:buChar char="•"/>
            </a:pPr>
            <a:r>
              <a:rPr lang="en-US" sz="2800">
                <a:latin typeface="Century Gothic"/>
                <a:ea typeface="Century Gothic"/>
                <a:cs typeface="Century Gothic"/>
                <a:sym typeface="Century Gothic"/>
              </a:rPr>
              <a:t>A podcast or speech</a:t>
            </a:r>
            <a:endParaRPr/>
          </a:p>
          <a:p>
            <a:pPr indent="-228600" lvl="0" marL="228600" rtl="0" algn="l">
              <a:lnSpc>
                <a:spcPct val="90000"/>
              </a:lnSpc>
              <a:spcBef>
                <a:spcPts val="1000"/>
              </a:spcBef>
              <a:spcAft>
                <a:spcPts val="0"/>
              </a:spcAft>
              <a:buClr>
                <a:schemeClr val="dk1"/>
              </a:buClr>
              <a:buSzPts val="2800"/>
              <a:buChar char="•"/>
            </a:pPr>
            <a:r>
              <a:rPr lang="en-US" sz="2800">
                <a:latin typeface="Century Gothic"/>
                <a:ea typeface="Century Gothic"/>
                <a:cs typeface="Century Gothic"/>
                <a:sym typeface="Century Gothic"/>
              </a:rPr>
              <a:t>A hands-on experience or experiment</a:t>
            </a:r>
            <a:endParaRPr/>
          </a:p>
          <a:p>
            <a:pPr indent="-228600" lvl="0" marL="228600" rtl="0" algn="l">
              <a:lnSpc>
                <a:spcPct val="90000"/>
              </a:lnSpc>
              <a:spcBef>
                <a:spcPts val="1000"/>
              </a:spcBef>
              <a:spcAft>
                <a:spcPts val="0"/>
              </a:spcAft>
              <a:buClr>
                <a:schemeClr val="dk1"/>
              </a:buClr>
              <a:buSzPts val="2800"/>
              <a:buChar char="•"/>
            </a:pPr>
            <a:r>
              <a:rPr lang="en-US" sz="2800">
                <a:latin typeface="Century Gothic"/>
                <a:ea typeface="Century Gothic"/>
                <a:cs typeface="Century Gothic"/>
                <a:sym typeface="Century Gothic"/>
              </a:rPr>
              <a:t>An equation or data set </a:t>
            </a:r>
            <a:endParaRPr/>
          </a:p>
          <a:p>
            <a:pPr indent="0" lvl="0" marL="0" rtl="0" algn="l">
              <a:lnSpc>
                <a:spcPct val="90000"/>
              </a:lnSpc>
              <a:spcBef>
                <a:spcPts val="1000"/>
              </a:spcBef>
              <a:spcAft>
                <a:spcPts val="0"/>
              </a:spcAft>
              <a:buClr>
                <a:schemeClr val="dk1"/>
              </a:buClr>
              <a:buSzPts val="2800"/>
              <a:buNone/>
            </a:pPr>
            <a:r>
              <a:t/>
            </a:r>
            <a:endParaRPr sz="2800">
              <a:latin typeface="Century Gothic"/>
              <a:ea typeface="Century Gothic"/>
              <a:cs typeface="Century Gothic"/>
              <a:sym typeface="Century Gothic"/>
            </a:endParaRPr>
          </a:p>
          <a:p>
            <a:pPr indent="0" lvl="0" marL="0" rtl="0" algn="l">
              <a:lnSpc>
                <a:spcPct val="90000"/>
              </a:lnSpc>
              <a:spcBef>
                <a:spcPts val="1000"/>
              </a:spcBef>
              <a:spcAft>
                <a:spcPts val="0"/>
              </a:spcAft>
              <a:buClr>
                <a:schemeClr val="dk2"/>
              </a:buClr>
              <a:buSzPts val="2800"/>
              <a:buNone/>
            </a:pPr>
            <a:r>
              <a:rPr lang="en-US" sz="2800">
                <a:solidFill>
                  <a:schemeClr val="dk2"/>
                </a:solidFill>
                <a:latin typeface="Century Gothic"/>
                <a:ea typeface="Century Gothic"/>
                <a:cs typeface="Century Gothic"/>
                <a:sym typeface="Century Gothic"/>
              </a:rPr>
              <a:t>The QFocus is </a:t>
            </a:r>
            <a:r>
              <a:rPr b="1" i="1" lang="en-US" sz="2800">
                <a:solidFill>
                  <a:schemeClr val="dk2"/>
                </a:solidFill>
                <a:latin typeface="Century Gothic"/>
                <a:ea typeface="Century Gothic"/>
                <a:cs typeface="Century Gothic"/>
                <a:sym typeface="Century Gothic"/>
              </a:rPr>
              <a:t>not</a:t>
            </a:r>
            <a:r>
              <a:rPr b="1" lang="en-US" sz="2800">
                <a:solidFill>
                  <a:schemeClr val="dk2"/>
                </a:solidFill>
                <a:latin typeface="Century Gothic"/>
                <a:ea typeface="Century Gothic"/>
                <a:cs typeface="Century Gothic"/>
                <a:sym typeface="Century Gothic"/>
              </a:rPr>
              <a:t> </a:t>
            </a:r>
            <a:r>
              <a:rPr lang="en-US" sz="2800">
                <a:solidFill>
                  <a:schemeClr val="dk2"/>
                </a:solidFill>
                <a:latin typeface="Century Gothic"/>
                <a:ea typeface="Century Gothic"/>
                <a:cs typeface="Century Gothic"/>
                <a:sym typeface="Century Gothic"/>
              </a:rPr>
              <a:t>a question!</a:t>
            </a:r>
            <a:endParaRPr/>
          </a:p>
          <a:p>
            <a:pPr indent="0" lvl="0" marL="0" rtl="0" algn="l">
              <a:lnSpc>
                <a:spcPct val="90000"/>
              </a:lnSpc>
              <a:spcBef>
                <a:spcPts val="1000"/>
              </a:spcBef>
              <a:spcAft>
                <a:spcPts val="0"/>
              </a:spcAft>
              <a:buClr>
                <a:schemeClr val="dk1"/>
              </a:buClr>
              <a:buSzPts val="2400"/>
              <a:buNone/>
            </a:pPr>
            <a:r>
              <a:t/>
            </a:r>
            <a:endParaRPr sz="2400">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191"/>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Designing a Question Focus</a:t>
            </a:r>
            <a:endParaRPr b="0"/>
          </a:p>
        </p:txBody>
      </p:sp>
      <p:sp>
        <p:nvSpPr>
          <p:cNvPr id="1226" name="Google Shape;1226;p191"/>
          <p:cNvSpPr txBox="1"/>
          <p:nvPr>
            <p:ph idx="4294967295" type="body"/>
          </p:nvPr>
        </p:nvSpPr>
        <p:spPr>
          <a:xfrm>
            <a:off x="1069150" y="2253075"/>
            <a:ext cx="10053600" cy="2762400"/>
          </a:xfrm>
          <a:prstGeom prst="rect">
            <a:avLst/>
          </a:prstGeom>
          <a:noFill/>
          <a:ln>
            <a:noFill/>
          </a:ln>
        </p:spPr>
        <p:txBody>
          <a:bodyPr anchorCtr="0" anchor="t" bIns="45700" lIns="91425" spcFirstLastPara="1" rIns="91425" wrap="square" tIns="45700">
            <a:normAutofit/>
          </a:bodyPr>
          <a:lstStyle/>
          <a:p>
            <a:pPr indent="-742950" lvl="0" marL="742950" rtl="0" algn="l">
              <a:lnSpc>
                <a:spcPct val="90000"/>
              </a:lnSpc>
              <a:spcBef>
                <a:spcPts val="0"/>
              </a:spcBef>
              <a:spcAft>
                <a:spcPts val="0"/>
              </a:spcAft>
              <a:buClr>
                <a:srgbClr val="000000"/>
              </a:buClr>
              <a:buSzPts val="2800"/>
              <a:buFont typeface="Century Gothic"/>
              <a:buAutoNum type="arabicPeriod"/>
            </a:pPr>
            <a:r>
              <a:rPr lang="en-US" sz="2800">
                <a:solidFill>
                  <a:srgbClr val="000000"/>
                </a:solidFill>
                <a:latin typeface="Century Gothic"/>
                <a:ea typeface="Century Gothic"/>
                <a:cs typeface="Century Gothic"/>
                <a:sym typeface="Century Gothic"/>
              </a:rPr>
              <a:t>Directly tied to lesson’s main idea or objective</a:t>
            </a:r>
            <a:endParaRPr>
              <a:latin typeface="Century Gothic"/>
              <a:ea typeface="Century Gothic"/>
              <a:cs typeface="Century Gothic"/>
              <a:sym typeface="Century Gothic"/>
            </a:endParaRPr>
          </a:p>
          <a:p>
            <a:pPr indent="-742950" lvl="0" marL="742950" rtl="0" algn="l">
              <a:lnSpc>
                <a:spcPct val="90000"/>
              </a:lnSpc>
              <a:spcBef>
                <a:spcPts val="1000"/>
              </a:spcBef>
              <a:spcAft>
                <a:spcPts val="0"/>
              </a:spcAft>
              <a:buClr>
                <a:srgbClr val="000000"/>
              </a:buClr>
              <a:buSzPts val="2800"/>
              <a:buFont typeface="Century Gothic"/>
              <a:buAutoNum type="arabicPeriod"/>
            </a:pPr>
            <a:r>
              <a:rPr lang="en-US" sz="2800">
                <a:solidFill>
                  <a:srgbClr val="000000"/>
                </a:solidFill>
                <a:latin typeface="Century Gothic"/>
                <a:ea typeface="Century Gothic"/>
                <a:cs typeface="Century Gothic"/>
                <a:sym typeface="Century Gothic"/>
              </a:rPr>
              <a:t>Simple…but not too simple</a:t>
            </a:r>
            <a:endParaRPr>
              <a:latin typeface="Century Gothic"/>
              <a:ea typeface="Century Gothic"/>
              <a:cs typeface="Century Gothic"/>
              <a:sym typeface="Century Gothic"/>
            </a:endParaRPr>
          </a:p>
          <a:p>
            <a:pPr indent="-742950" lvl="0" marL="742950" rtl="0" algn="l">
              <a:lnSpc>
                <a:spcPct val="90000"/>
              </a:lnSpc>
              <a:spcBef>
                <a:spcPts val="1000"/>
              </a:spcBef>
              <a:spcAft>
                <a:spcPts val="0"/>
              </a:spcAft>
              <a:buClr>
                <a:srgbClr val="000000"/>
              </a:buClr>
              <a:buSzPts val="2800"/>
              <a:buFont typeface="Century Gothic"/>
              <a:buAutoNum type="arabicPeriod"/>
            </a:pPr>
            <a:r>
              <a:rPr lang="en-US" sz="2800">
                <a:solidFill>
                  <a:srgbClr val="000000"/>
                </a:solidFill>
                <a:latin typeface="Century Gothic"/>
                <a:ea typeface="Century Gothic"/>
                <a:cs typeface="Century Gothic"/>
                <a:sym typeface="Century Gothic"/>
              </a:rPr>
              <a:t>Interesting or provocative to students…but not biased or leading</a:t>
            </a:r>
            <a:endParaRPr>
              <a:latin typeface="Century Gothic"/>
              <a:ea typeface="Century Gothic"/>
              <a:cs typeface="Century Gothic"/>
              <a:sym typeface="Century Gothic"/>
            </a:endParaRPr>
          </a:p>
          <a:p>
            <a:pPr indent="-742950" lvl="0" marL="742950" rtl="0" algn="l">
              <a:lnSpc>
                <a:spcPct val="90000"/>
              </a:lnSpc>
              <a:spcBef>
                <a:spcPts val="1000"/>
              </a:spcBef>
              <a:spcAft>
                <a:spcPts val="0"/>
              </a:spcAft>
              <a:buClr>
                <a:srgbClr val="000000"/>
              </a:buClr>
              <a:buSzPts val="2800"/>
              <a:buFont typeface="Century Gothic"/>
              <a:buAutoNum type="arabicPeriod"/>
            </a:pPr>
            <a:r>
              <a:rPr b="1" lang="en-US">
                <a:solidFill>
                  <a:srgbClr val="000000"/>
                </a:solidFill>
                <a:latin typeface="Century Gothic"/>
                <a:ea typeface="Century Gothic"/>
                <a:cs typeface="Century Gothic"/>
                <a:sym typeface="Century Gothic"/>
              </a:rPr>
              <a:t>Not</a:t>
            </a:r>
            <a:r>
              <a:rPr lang="en-US">
                <a:solidFill>
                  <a:srgbClr val="000000"/>
                </a:solidFill>
                <a:latin typeface="Century Gothic"/>
                <a:ea typeface="Century Gothic"/>
                <a:cs typeface="Century Gothic"/>
                <a:sym typeface="Century Gothic"/>
              </a:rPr>
              <a:t> a question!</a:t>
            </a:r>
            <a:endParaRPr sz="2800">
              <a:solidFill>
                <a:srgbClr val="000000"/>
              </a:solidFill>
              <a:latin typeface="Century Gothic"/>
              <a:ea typeface="Century Gothic"/>
              <a:cs typeface="Century Gothic"/>
              <a:sym typeface="Century Gothic"/>
            </a:endParaRPr>
          </a:p>
        </p:txBody>
      </p:sp>
      <p:sp>
        <p:nvSpPr>
          <p:cNvPr id="1227" name="Google Shape;1227;p191"/>
          <p:cNvSpPr txBox="1"/>
          <p:nvPr/>
        </p:nvSpPr>
        <p:spPr>
          <a:xfrm>
            <a:off x="838207" y="1539713"/>
            <a:ext cx="6700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accent1"/>
                </a:solidFill>
                <a:latin typeface="Century Gothic"/>
                <a:ea typeface="Century Gothic"/>
                <a:cs typeface="Century Gothic"/>
                <a:sym typeface="Century Gothic"/>
              </a:rPr>
              <a:t>An effective QFocus 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92"/>
          <p:cNvSpPr txBox="1"/>
          <p:nvPr>
            <p:ph type="title"/>
          </p:nvPr>
        </p:nvSpPr>
        <p:spPr>
          <a:xfrm>
            <a:off x="264125" y="232350"/>
            <a:ext cx="5927100" cy="678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sz="4000"/>
              <a:t>Initial Question Focus</a:t>
            </a:r>
            <a:endParaRPr sz="4000"/>
          </a:p>
        </p:txBody>
      </p:sp>
      <p:sp>
        <p:nvSpPr>
          <p:cNvPr id="1234" name="Google Shape;1234;p192"/>
          <p:cNvSpPr txBox="1"/>
          <p:nvPr>
            <p:ph idx="1" type="body"/>
          </p:nvPr>
        </p:nvSpPr>
        <p:spPr>
          <a:xfrm>
            <a:off x="6874100" y="156150"/>
            <a:ext cx="5113200" cy="6700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800" u="sng"/>
              <a:t>Student Questions:</a:t>
            </a:r>
            <a:br>
              <a:rPr lang="en-US" sz="1800"/>
            </a:br>
            <a:r>
              <a:rPr lang="en-US" sz="1800"/>
              <a:t>1. Why does it look so old?</a:t>
            </a:r>
            <a:endParaRPr sz="1800"/>
          </a:p>
          <a:p>
            <a:pPr indent="0" lvl="0" marL="0" rtl="0" algn="l">
              <a:lnSpc>
                <a:spcPct val="100000"/>
              </a:lnSpc>
              <a:spcBef>
                <a:spcPts val="0"/>
              </a:spcBef>
              <a:spcAft>
                <a:spcPts val="0"/>
              </a:spcAft>
              <a:buNone/>
            </a:pPr>
            <a:r>
              <a:rPr lang="en-US" sz="1800"/>
              <a:t>2. Why does the school have a Fallout Zone?</a:t>
            </a:r>
            <a:endParaRPr sz="1800"/>
          </a:p>
          <a:p>
            <a:pPr indent="0" lvl="0" marL="0" rtl="0" algn="l">
              <a:lnSpc>
                <a:spcPct val="100000"/>
              </a:lnSpc>
              <a:spcBef>
                <a:spcPts val="0"/>
              </a:spcBef>
              <a:spcAft>
                <a:spcPts val="0"/>
              </a:spcAft>
              <a:buNone/>
            </a:pPr>
            <a:r>
              <a:rPr lang="en-US" sz="1800"/>
              <a:t>3. Why is there a flag hanging upside</a:t>
            </a:r>
            <a:endParaRPr sz="1800"/>
          </a:p>
          <a:p>
            <a:pPr indent="0" lvl="0" marL="0" rtl="0" algn="l">
              <a:lnSpc>
                <a:spcPct val="100000"/>
              </a:lnSpc>
              <a:spcBef>
                <a:spcPts val="0"/>
              </a:spcBef>
              <a:spcAft>
                <a:spcPts val="0"/>
              </a:spcAft>
              <a:buNone/>
            </a:pPr>
            <a:r>
              <a:rPr lang="en-US" sz="1800"/>
              <a:t>down?</a:t>
            </a:r>
            <a:endParaRPr sz="1800"/>
          </a:p>
          <a:p>
            <a:pPr indent="0" lvl="0" marL="0" rtl="0" algn="l">
              <a:lnSpc>
                <a:spcPct val="100000"/>
              </a:lnSpc>
              <a:spcBef>
                <a:spcPts val="0"/>
              </a:spcBef>
              <a:spcAft>
                <a:spcPts val="0"/>
              </a:spcAft>
              <a:buNone/>
            </a:pPr>
            <a:r>
              <a:rPr lang="en-US" sz="1800"/>
              <a:t>4. How old is the building?</a:t>
            </a:r>
            <a:endParaRPr sz="1800"/>
          </a:p>
          <a:p>
            <a:pPr indent="0" lvl="0" marL="0" rtl="0" algn="l">
              <a:lnSpc>
                <a:spcPct val="100000"/>
              </a:lnSpc>
              <a:spcBef>
                <a:spcPts val="0"/>
              </a:spcBef>
              <a:spcAft>
                <a:spcPts val="0"/>
              </a:spcAft>
              <a:buNone/>
            </a:pPr>
            <a:r>
              <a:rPr lang="en-US" sz="1800"/>
              <a:t>5. Why are the classrooms numbered?</a:t>
            </a:r>
            <a:endParaRPr sz="1800"/>
          </a:p>
          <a:p>
            <a:pPr indent="0" lvl="0" marL="0" rtl="0" algn="l">
              <a:lnSpc>
                <a:spcPct val="100000"/>
              </a:lnSpc>
              <a:spcBef>
                <a:spcPts val="0"/>
              </a:spcBef>
              <a:spcAft>
                <a:spcPts val="0"/>
              </a:spcAft>
              <a:buNone/>
            </a:pPr>
            <a:r>
              <a:rPr lang="en-US" sz="1800"/>
              <a:t>6. How many acres does it take up?</a:t>
            </a:r>
            <a:endParaRPr sz="1800"/>
          </a:p>
          <a:p>
            <a:pPr indent="0" lvl="0" marL="0" rtl="0" algn="l">
              <a:lnSpc>
                <a:spcPct val="100000"/>
              </a:lnSpc>
              <a:spcBef>
                <a:spcPts val="0"/>
              </a:spcBef>
              <a:spcAft>
                <a:spcPts val="0"/>
              </a:spcAft>
              <a:buNone/>
            </a:pPr>
            <a:r>
              <a:rPr lang="en-US" sz="1800"/>
              <a:t>7. Why are there so many windows?</a:t>
            </a:r>
            <a:endParaRPr sz="1800"/>
          </a:p>
          <a:p>
            <a:pPr indent="0" lvl="0" marL="0" rtl="0" algn="l">
              <a:lnSpc>
                <a:spcPct val="100000"/>
              </a:lnSpc>
              <a:spcBef>
                <a:spcPts val="0"/>
              </a:spcBef>
              <a:spcAft>
                <a:spcPts val="0"/>
              </a:spcAft>
              <a:buNone/>
            </a:pPr>
            <a:r>
              <a:rPr lang="en-US" sz="1800"/>
              <a:t>8. Why is there 4 big pillars at the</a:t>
            </a:r>
            <a:endParaRPr sz="1800"/>
          </a:p>
          <a:p>
            <a:pPr indent="0" lvl="0" marL="0" rtl="0" algn="l">
              <a:lnSpc>
                <a:spcPct val="100000"/>
              </a:lnSpc>
              <a:spcBef>
                <a:spcPts val="0"/>
              </a:spcBef>
              <a:spcAft>
                <a:spcPts val="0"/>
              </a:spcAft>
              <a:buNone/>
            </a:pPr>
            <a:r>
              <a:rPr lang="en-US" sz="1800"/>
              <a:t>front?</a:t>
            </a:r>
            <a:endParaRPr sz="1800"/>
          </a:p>
          <a:p>
            <a:pPr indent="0" lvl="0" marL="0" rtl="0" algn="l">
              <a:lnSpc>
                <a:spcPct val="100000"/>
              </a:lnSpc>
              <a:spcBef>
                <a:spcPts val="0"/>
              </a:spcBef>
              <a:spcAft>
                <a:spcPts val="0"/>
              </a:spcAft>
              <a:buNone/>
            </a:pPr>
            <a:r>
              <a:rPr lang="en-US" sz="1800"/>
              <a:t>9. What is the big tower at the top?</a:t>
            </a:r>
            <a:endParaRPr sz="1800"/>
          </a:p>
          <a:p>
            <a:pPr indent="0" lvl="0" marL="0" rtl="0" algn="l">
              <a:lnSpc>
                <a:spcPct val="100000"/>
              </a:lnSpc>
              <a:spcBef>
                <a:spcPts val="0"/>
              </a:spcBef>
              <a:spcAft>
                <a:spcPts val="0"/>
              </a:spcAft>
              <a:buNone/>
            </a:pPr>
            <a:r>
              <a:rPr lang="en-US" sz="1800"/>
              <a:t>10. Why are we being fit into one</a:t>
            </a:r>
            <a:endParaRPr sz="1800"/>
          </a:p>
          <a:p>
            <a:pPr indent="0" lvl="0" marL="0" rtl="0" algn="l">
              <a:lnSpc>
                <a:spcPct val="100000"/>
              </a:lnSpc>
              <a:spcBef>
                <a:spcPts val="0"/>
              </a:spcBef>
              <a:spcAft>
                <a:spcPts val="0"/>
              </a:spcAft>
              <a:buNone/>
            </a:pPr>
            <a:r>
              <a:rPr lang="en-US" sz="1800"/>
              <a:t>building?</a:t>
            </a:r>
            <a:endParaRPr sz="1800"/>
          </a:p>
          <a:p>
            <a:pPr indent="0" lvl="0" marL="0" rtl="0" algn="l">
              <a:lnSpc>
                <a:spcPct val="100000"/>
              </a:lnSpc>
              <a:spcBef>
                <a:spcPts val="0"/>
              </a:spcBef>
              <a:spcAft>
                <a:spcPts val="0"/>
              </a:spcAft>
              <a:buNone/>
            </a:pPr>
            <a:r>
              <a:rPr lang="en-US" sz="1800"/>
              <a:t>11. When was the school made?</a:t>
            </a:r>
            <a:endParaRPr sz="1800"/>
          </a:p>
          <a:p>
            <a:pPr indent="0" lvl="0" marL="0" rtl="0" algn="l">
              <a:lnSpc>
                <a:spcPct val="100000"/>
              </a:lnSpc>
              <a:spcBef>
                <a:spcPts val="0"/>
              </a:spcBef>
              <a:spcAft>
                <a:spcPts val="0"/>
              </a:spcAft>
              <a:buNone/>
            </a:pPr>
            <a:r>
              <a:rPr lang="en-US" sz="1800"/>
              <a:t>12. How much money did it cost to build it?</a:t>
            </a:r>
            <a:endParaRPr sz="1800"/>
          </a:p>
          <a:p>
            <a:pPr indent="0" lvl="0" marL="0" rtl="0" algn="l">
              <a:lnSpc>
                <a:spcPct val="100000"/>
              </a:lnSpc>
              <a:spcBef>
                <a:spcPts val="0"/>
              </a:spcBef>
              <a:spcAft>
                <a:spcPts val="0"/>
              </a:spcAft>
              <a:buNone/>
            </a:pPr>
            <a:r>
              <a:rPr lang="en-US" sz="1800"/>
              <a:t>13. Why does it look like so many parts put together?</a:t>
            </a:r>
            <a:endParaRPr sz="1800"/>
          </a:p>
          <a:p>
            <a:pPr indent="0" lvl="0" marL="0" rtl="0" algn="l">
              <a:lnSpc>
                <a:spcPct val="100000"/>
              </a:lnSpc>
              <a:spcBef>
                <a:spcPts val="0"/>
              </a:spcBef>
              <a:spcAft>
                <a:spcPts val="0"/>
              </a:spcAft>
              <a:buNone/>
            </a:pPr>
            <a:r>
              <a:rPr lang="en-US" sz="1800"/>
              <a:t>14. What is that white thing on top?</a:t>
            </a:r>
            <a:endParaRPr sz="1800"/>
          </a:p>
          <a:p>
            <a:pPr indent="0" lvl="0" marL="0" rtl="0" algn="l">
              <a:lnSpc>
                <a:spcPct val="100000"/>
              </a:lnSpc>
              <a:spcBef>
                <a:spcPts val="0"/>
              </a:spcBef>
              <a:spcAft>
                <a:spcPts val="0"/>
              </a:spcAft>
              <a:buNone/>
            </a:pPr>
            <a:r>
              <a:rPr lang="en-US" sz="1800"/>
              <a:t>15. Why does it have 2 chimneys?</a:t>
            </a:r>
            <a:endParaRPr sz="1800"/>
          </a:p>
          <a:p>
            <a:pPr indent="0" lvl="0" marL="0" rtl="0" algn="l">
              <a:lnSpc>
                <a:spcPct val="100000"/>
              </a:lnSpc>
              <a:spcBef>
                <a:spcPts val="0"/>
              </a:spcBef>
              <a:spcAft>
                <a:spcPts val="0"/>
              </a:spcAft>
              <a:buNone/>
            </a:pPr>
            <a:r>
              <a:rPr lang="en-US" sz="1800"/>
              <a:t>16. What is the point of lockers?</a:t>
            </a:r>
            <a:endParaRPr sz="1800"/>
          </a:p>
          <a:p>
            <a:pPr indent="0" lvl="0" marL="0" rtl="0" algn="l">
              <a:lnSpc>
                <a:spcPct val="100000"/>
              </a:lnSpc>
              <a:spcBef>
                <a:spcPts val="0"/>
              </a:spcBef>
              <a:spcAft>
                <a:spcPts val="0"/>
              </a:spcAft>
              <a:buNone/>
            </a:pPr>
            <a:r>
              <a:rPr lang="en-US" sz="1800"/>
              <a:t>17. Who was the first principal?</a:t>
            </a:r>
            <a:endParaRPr sz="1800"/>
          </a:p>
          <a:p>
            <a:pPr indent="0" lvl="0" marL="0" rtl="0" algn="l">
              <a:lnSpc>
                <a:spcPct val="100000"/>
              </a:lnSpc>
              <a:spcBef>
                <a:spcPts val="0"/>
              </a:spcBef>
              <a:spcAft>
                <a:spcPts val="0"/>
              </a:spcAft>
              <a:buNone/>
            </a:pPr>
            <a:r>
              <a:rPr lang="en-US" sz="1800"/>
              <a:t> 18. Who is the boss of the superintendents?</a:t>
            </a:r>
            <a:endParaRPr sz="1800"/>
          </a:p>
        </p:txBody>
      </p:sp>
      <p:sp>
        <p:nvSpPr>
          <p:cNvPr id="1235" name="Google Shape;1235;p192"/>
          <p:cNvSpPr txBox="1"/>
          <p:nvPr>
            <p:ph idx="1" type="body"/>
          </p:nvPr>
        </p:nvSpPr>
        <p:spPr>
          <a:xfrm>
            <a:off x="367575" y="5113125"/>
            <a:ext cx="5985900" cy="15660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1900" u="sng"/>
              <a:t>Context:</a:t>
            </a:r>
            <a:r>
              <a:rPr lang="en-US" sz="1900"/>
              <a:t> 6th Grade. The teacher designed this QFocus to elicit questions students might have related to their first few days of middle school. (the image is the exterior of their middle school building)</a:t>
            </a:r>
            <a:endParaRPr sz="2100" u="sng"/>
          </a:p>
        </p:txBody>
      </p:sp>
      <p:pic>
        <p:nvPicPr>
          <p:cNvPr descr="https://lh4.googleusercontent.com/vQWucYgzVpABpxc1MSCDDu4wBGgiaQhV5m7IItjsA3_qRgUeO52csCXNBozHAQE_fMjBJkXemcdXFb-fC79cch9yi4dIeVmCEg87ZCldywD8Piz8-7ibQQnyMmMMurmm5SilLMA8" id="1236" name="Google Shape;1236;p192"/>
          <p:cNvPicPr preferRelativeResize="0"/>
          <p:nvPr/>
        </p:nvPicPr>
        <p:blipFill rotWithShape="1">
          <a:blip r:embed="rId3">
            <a:alphaModFix/>
          </a:blip>
          <a:srcRect b="0" l="8312" r="7893" t="13186"/>
          <a:stretch/>
        </p:blipFill>
        <p:spPr>
          <a:xfrm>
            <a:off x="524424" y="1327075"/>
            <a:ext cx="5406526" cy="3545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93"/>
          <p:cNvSpPr txBox="1"/>
          <p:nvPr>
            <p:ph type="title"/>
          </p:nvPr>
        </p:nvSpPr>
        <p:spPr>
          <a:xfrm>
            <a:off x="838200" y="212729"/>
            <a:ext cx="10515600" cy="13257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lang="en-US" sz="4000">
                <a:latin typeface="Century Gothic"/>
                <a:ea typeface="Century Gothic"/>
                <a:cs typeface="Century Gothic"/>
                <a:sym typeface="Century Gothic"/>
              </a:rPr>
              <a:t>Initial Question Focus: “People, Animals, and Friends”</a:t>
            </a:r>
            <a:endParaRPr sz="4000">
              <a:latin typeface="Century Gothic"/>
              <a:ea typeface="Century Gothic"/>
              <a:cs typeface="Century Gothic"/>
              <a:sym typeface="Century Gothic"/>
            </a:endParaRPr>
          </a:p>
        </p:txBody>
      </p:sp>
      <p:sp>
        <p:nvSpPr>
          <p:cNvPr id="1242" name="Google Shape;1242;p193"/>
          <p:cNvSpPr txBox="1"/>
          <p:nvPr>
            <p:ph idx="1" type="body"/>
          </p:nvPr>
        </p:nvSpPr>
        <p:spPr>
          <a:xfrm>
            <a:off x="838200" y="1747851"/>
            <a:ext cx="4877400" cy="4985400"/>
          </a:xfrm>
          <a:prstGeom prst="rect">
            <a:avLst/>
          </a:prstGeom>
          <a:noFill/>
          <a:ln>
            <a:noFill/>
          </a:ln>
        </p:spPr>
        <p:txBody>
          <a:bodyPr anchorCtr="0" anchor="t" bIns="45700" lIns="91425" spcFirstLastPara="1" rIns="91425" wrap="square" tIns="45700">
            <a:noAutofit/>
          </a:bodyPr>
          <a:lstStyle/>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Do people exist?</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Where do people live?</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Why do animals live in the zoo?</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Why do people go to the pool?</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Why are friends fun? </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Why do animals bite?</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Why do people go to school?</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Do people, animals, and friends play together?</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Do animals make friends?</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Why do I need friends?</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a:pPr>
            <a:r>
              <a:rPr lang="en-US" sz="2100">
                <a:solidFill>
                  <a:srgbClr val="000000"/>
                </a:solidFill>
                <a:latin typeface="Century Gothic"/>
                <a:ea typeface="Century Gothic"/>
                <a:cs typeface="Century Gothic"/>
                <a:sym typeface="Century Gothic"/>
              </a:rPr>
              <a:t>Why do people want to be friends with animals?</a:t>
            </a:r>
            <a:endParaRPr sz="2100">
              <a:solidFill>
                <a:srgbClr val="000000"/>
              </a:solidFill>
              <a:latin typeface="Century Gothic"/>
              <a:ea typeface="Century Gothic"/>
              <a:cs typeface="Century Gothic"/>
              <a:sym typeface="Century Gothic"/>
            </a:endParaRPr>
          </a:p>
        </p:txBody>
      </p:sp>
      <p:sp>
        <p:nvSpPr>
          <p:cNvPr id="1243" name="Google Shape;1243;p193"/>
          <p:cNvSpPr txBox="1"/>
          <p:nvPr>
            <p:ph idx="1" type="body"/>
          </p:nvPr>
        </p:nvSpPr>
        <p:spPr>
          <a:xfrm>
            <a:off x="6288000" y="1669475"/>
            <a:ext cx="5430000" cy="4828200"/>
          </a:xfrm>
          <a:prstGeom prst="rect">
            <a:avLst/>
          </a:prstGeom>
          <a:noFill/>
          <a:ln>
            <a:noFill/>
          </a:ln>
        </p:spPr>
        <p:txBody>
          <a:bodyPr anchorCtr="0" anchor="t" bIns="45700" lIns="91425" spcFirstLastPara="1" rIns="91425" wrap="square" tIns="45700">
            <a:noAutofit/>
          </a:bodyPr>
          <a:lstStyle/>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Why are people making friends with animals?</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Why do people, animal, and friends live in different countries?</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Where did my dog and friend go?</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Can my friend pet our new dog?</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Why do I have eyes?</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How do people smell?</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Can animals speak?</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Can people fly?</a:t>
            </a:r>
            <a:endParaRPr sz="2100">
              <a:solidFill>
                <a:srgbClr val="000000"/>
              </a:solidFill>
              <a:latin typeface="Century Gothic"/>
              <a:ea typeface="Century Gothic"/>
              <a:cs typeface="Century Gothic"/>
              <a:sym typeface="Century Gothic"/>
            </a:endParaRPr>
          </a:p>
          <a:p>
            <a:pPr indent="-260350" lvl="0" marL="241300" rtl="0" algn="l">
              <a:lnSpc>
                <a:spcPct val="100000"/>
              </a:lnSpc>
              <a:spcBef>
                <a:spcPts val="600"/>
              </a:spcBef>
              <a:spcAft>
                <a:spcPts val="0"/>
              </a:spcAft>
              <a:buClr>
                <a:srgbClr val="000000"/>
              </a:buClr>
              <a:buSzPts val="2100"/>
              <a:buFont typeface="Century Gothic"/>
              <a:buAutoNum type="arabicPeriod" startAt="11"/>
            </a:pPr>
            <a:r>
              <a:rPr lang="en-US" sz="2100">
                <a:solidFill>
                  <a:srgbClr val="000000"/>
                </a:solidFill>
                <a:latin typeface="Century Gothic"/>
                <a:ea typeface="Century Gothic"/>
                <a:cs typeface="Century Gothic"/>
                <a:sym typeface="Century Gothic"/>
              </a:rPr>
              <a:t>Where is my bunny? What happened?</a:t>
            </a:r>
            <a:endParaRPr sz="2100">
              <a:solidFill>
                <a:srgbClr val="000000"/>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94"/>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Initial Question Focus</a:t>
            </a:r>
            <a:endParaRPr b="0"/>
          </a:p>
        </p:txBody>
      </p:sp>
      <p:pic>
        <p:nvPicPr>
          <p:cNvPr descr="Image 10-21-19 at 7.53 PM.jpg" id="1249" name="Google Shape;1249;p194"/>
          <p:cNvPicPr preferRelativeResize="0"/>
          <p:nvPr/>
        </p:nvPicPr>
        <p:blipFill rotWithShape="1">
          <a:blip r:embed="rId3">
            <a:alphaModFix/>
          </a:blip>
          <a:srcRect b="0" l="0" r="0" t="0"/>
          <a:stretch/>
        </p:blipFill>
        <p:spPr>
          <a:xfrm>
            <a:off x="2223329" y="1688028"/>
            <a:ext cx="8143607" cy="431709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3" name="Shape 1253"/>
        <p:cNvGrpSpPr/>
        <p:nvPr/>
      </p:nvGrpSpPr>
      <p:grpSpPr>
        <a:xfrm>
          <a:off x="0" y="0"/>
          <a:ext cx="0" cy="0"/>
          <a:chOff x="0" y="0"/>
          <a:chExt cx="0" cy="0"/>
        </a:xfrm>
      </p:grpSpPr>
      <p:sp>
        <p:nvSpPr>
          <p:cNvPr id="1254" name="Google Shape;1254;p195"/>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Clr>
                <a:schemeClr val="dk1"/>
              </a:buClr>
              <a:buSzPts val="1100"/>
              <a:buFont typeface="Arial"/>
              <a:buNone/>
            </a:pPr>
            <a:r>
              <a:rPr b="0" lang="en-US"/>
              <a:t>Revised Question Focus</a:t>
            </a:r>
            <a:endParaRPr b="0"/>
          </a:p>
        </p:txBody>
      </p:sp>
      <p:sp>
        <p:nvSpPr>
          <p:cNvPr id="1255" name="Google Shape;1255;p195"/>
          <p:cNvSpPr txBox="1"/>
          <p:nvPr/>
        </p:nvSpPr>
        <p:spPr>
          <a:xfrm>
            <a:off x="1657531" y="2173897"/>
            <a:ext cx="88257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“How you behave online is how your are in real life. That’s you. </a:t>
            </a:r>
            <a:r>
              <a:rPr lang="en-US" sz="2800">
                <a:solidFill>
                  <a:schemeClr val="dk1"/>
                </a:solidFill>
                <a:latin typeface="Century Gothic"/>
                <a:ea typeface="Century Gothic"/>
                <a:cs typeface="Century Gothic"/>
                <a:sym typeface="Century Gothic"/>
              </a:rPr>
              <a:t>There’s</a:t>
            </a:r>
            <a:r>
              <a:rPr lang="en-US" sz="2800">
                <a:solidFill>
                  <a:schemeClr val="dk1"/>
                </a:solidFill>
                <a:latin typeface="Century Gothic"/>
                <a:ea typeface="Century Gothic"/>
                <a:cs typeface="Century Gothic"/>
                <a:sym typeface="Century Gothic"/>
              </a:rPr>
              <a:t> no separation. You are a person who says those kind of things.”</a:t>
            </a:r>
            <a:endParaRPr>
              <a:latin typeface="Century Gothic"/>
              <a:ea typeface="Century Gothic"/>
              <a:cs typeface="Century Gothic"/>
              <a:sym typeface="Century Gothic"/>
            </a:endParaRPr>
          </a:p>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0" lvl="0" marL="0" marR="0" rtl="0" algn="l">
              <a:spcBef>
                <a:spcPts val="0"/>
              </a:spcBef>
              <a:spcAft>
                <a:spcPts val="0"/>
              </a:spcAft>
              <a:buNone/>
            </a:pPr>
            <a:r>
              <a:rPr lang="en-US" sz="2800">
                <a:solidFill>
                  <a:schemeClr val="dk1"/>
                </a:solidFill>
                <a:latin typeface="Century Gothic"/>
                <a:ea typeface="Century Gothic"/>
                <a:cs typeface="Century Gothic"/>
                <a:sym typeface="Century Gothic"/>
              </a:rPr>
              <a:t>					 – Mitch Gerads </a:t>
            </a:r>
            <a:endParaRPr>
              <a:latin typeface="Century Gothic"/>
              <a:ea typeface="Century Gothic"/>
              <a:cs typeface="Century Gothic"/>
              <a:sym typeface="Century Gothic"/>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96"/>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QFocus Testing</a:t>
            </a:r>
            <a:endParaRPr b="0"/>
          </a:p>
        </p:txBody>
      </p:sp>
      <p:sp>
        <p:nvSpPr>
          <p:cNvPr id="1262" name="Google Shape;1262;p196"/>
          <p:cNvSpPr txBox="1"/>
          <p:nvPr>
            <p:ph idx="1" type="body"/>
          </p:nvPr>
        </p:nvSpPr>
        <p:spPr>
          <a:xfrm>
            <a:off x="838200" y="1368700"/>
            <a:ext cx="10515600" cy="49875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1100"/>
              </a:spcBef>
              <a:spcAft>
                <a:spcPts val="0"/>
              </a:spcAft>
              <a:buNone/>
            </a:pPr>
            <a:r>
              <a:rPr b="1" lang="en-US"/>
              <a:t>Think:</a:t>
            </a:r>
            <a:r>
              <a:rPr lang="en-US"/>
              <a:t> How do you envision moving into action? What content do you/will you teach that could benefit from student questions? How could </a:t>
            </a:r>
            <a:r>
              <a:rPr lang="en-US"/>
              <a:t>students</a:t>
            </a:r>
            <a:r>
              <a:rPr lang="en-US"/>
              <a:t> move into action too?</a:t>
            </a:r>
            <a:endParaRPr/>
          </a:p>
          <a:p>
            <a:pPr indent="0" lvl="0" marL="0" rtl="0" algn="l">
              <a:lnSpc>
                <a:spcPct val="115000"/>
              </a:lnSpc>
              <a:spcBef>
                <a:spcPts val="1100"/>
              </a:spcBef>
              <a:spcAft>
                <a:spcPts val="0"/>
              </a:spcAft>
              <a:buNone/>
            </a:pPr>
            <a:r>
              <a:rPr b="1" lang="en-US"/>
              <a:t>Work:</a:t>
            </a:r>
            <a:r>
              <a:rPr lang="en-US"/>
              <a:t> Complete the </a:t>
            </a:r>
            <a:r>
              <a:rPr lang="en-US"/>
              <a:t>QFocus design tool</a:t>
            </a:r>
            <a:r>
              <a:rPr lang="en-US"/>
              <a:t> (</a:t>
            </a:r>
            <a:r>
              <a:rPr b="1" lang="en-US" u="sng">
                <a:solidFill>
                  <a:schemeClr val="accent4"/>
                </a:solidFill>
                <a:hlinkClick r:id="rId3">
                  <a:extLst>
                    <a:ext uri="{A12FA001-AC4F-418D-AE19-62706E023703}">
                      <ahyp:hlinkClr val="tx"/>
                    </a:ext>
                  </a:extLst>
                </a:hlinkClick>
              </a:rPr>
              <a:t>tinyurl.com/RQISECO</a:t>
            </a:r>
            <a:r>
              <a:rPr lang="en-US"/>
              <a:t>)</a:t>
            </a:r>
            <a:r>
              <a:rPr lang="en-US"/>
              <a:t>. It is ok if it is bit rough!</a:t>
            </a:r>
            <a:endParaRPr/>
          </a:p>
          <a:p>
            <a:pPr indent="0" lvl="0" marL="0" rtl="0" algn="l">
              <a:lnSpc>
                <a:spcPct val="115000"/>
              </a:lnSpc>
              <a:spcBef>
                <a:spcPts val="1100"/>
              </a:spcBef>
              <a:spcAft>
                <a:spcPts val="0"/>
              </a:spcAft>
              <a:buNone/>
            </a:pPr>
            <a:r>
              <a:rPr b="1" lang="en-US"/>
              <a:t>Share:</a:t>
            </a:r>
            <a:r>
              <a:rPr lang="en-US"/>
              <a:t> Find 1-2 people at your table to trade QFocus drafts with. Ask the first few questions that come to mind about their QFocus (not the context, lesson objectives, etc). Follow the 4 rules!</a:t>
            </a:r>
            <a:endParaRPr/>
          </a:p>
          <a:p>
            <a:pPr indent="0" lvl="0" marL="0" rtl="0" algn="l">
              <a:lnSpc>
                <a:spcPct val="115000"/>
              </a:lnSpc>
              <a:spcBef>
                <a:spcPts val="1100"/>
              </a:spcBef>
              <a:spcAft>
                <a:spcPts val="0"/>
              </a:spcAft>
              <a:buNone/>
            </a:pPr>
            <a:r>
              <a:rPr b="1" lang="en-US"/>
              <a:t>Debrief:</a:t>
            </a:r>
            <a:r>
              <a:rPr lang="en-US"/>
              <a:t> Discuss with your partner(s) and revise as needed. Are those the questions you’re hoping students might ask? If not, why not? </a:t>
            </a:r>
            <a:endParaRPr/>
          </a:p>
        </p:txBody>
      </p:sp>
      <p:pic>
        <p:nvPicPr>
          <p:cNvPr id="1263" name="Google Shape;1263;p196"/>
          <p:cNvPicPr preferRelativeResize="0"/>
          <p:nvPr/>
        </p:nvPicPr>
        <p:blipFill rotWithShape="1">
          <a:blip r:embed="rId4">
            <a:alphaModFix/>
          </a:blip>
          <a:srcRect b="19327" l="0" r="0" t="6816"/>
          <a:stretch/>
        </p:blipFill>
        <p:spPr>
          <a:xfrm>
            <a:off x="10105925" y="70949"/>
            <a:ext cx="1344639" cy="99302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97"/>
          <p:cNvSpPr txBox="1"/>
          <p:nvPr>
            <p:ph type="title"/>
          </p:nvPr>
        </p:nvSpPr>
        <p:spPr>
          <a:xfrm>
            <a:off x="950912" y="1719201"/>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Font typeface="Century Gothic"/>
              <a:buNone/>
            </a:pPr>
            <a:r>
              <a:rPr lang="en-US" sz="3200">
                <a:latin typeface="Century Gothic"/>
                <a:ea typeface="Century Gothic"/>
                <a:cs typeface="Century Gothic"/>
                <a:sym typeface="Century Gothic"/>
              </a:rPr>
              <a:t>The one quality all excellent QFT designers share? </a:t>
            </a:r>
            <a:endParaRPr b="1" sz="3200">
              <a:latin typeface="Century Gothic"/>
              <a:ea typeface="Century Gothic"/>
              <a:cs typeface="Century Gothic"/>
              <a:sym typeface="Century Gothic"/>
            </a:endParaRPr>
          </a:p>
        </p:txBody>
      </p:sp>
      <p:pic>
        <p:nvPicPr>
          <p:cNvPr id="1270" name="Google Shape;1270;p197"/>
          <p:cNvPicPr preferRelativeResize="0"/>
          <p:nvPr/>
        </p:nvPicPr>
        <p:blipFill rotWithShape="1">
          <a:blip r:embed="rId3">
            <a:alphaModFix/>
          </a:blip>
          <a:srcRect b="0" l="0" r="0" t="0"/>
          <a:stretch/>
        </p:blipFill>
        <p:spPr>
          <a:xfrm>
            <a:off x="7964558" y="3434716"/>
            <a:ext cx="2189093" cy="2161718"/>
          </a:xfrm>
          <a:prstGeom prst="rect">
            <a:avLst/>
          </a:prstGeom>
          <a:noFill/>
          <a:ln>
            <a:noFill/>
          </a:ln>
        </p:spPr>
      </p:pic>
      <p:sp>
        <p:nvSpPr>
          <p:cNvPr id="1271" name="Google Shape;1271;p197"/>
          <p:cNvSpPr txBox="1"/>
          <p:nvPr/>
        </p:nvSpPr>
        <p:spPr>
          <a:xfrm>
            <a:off x="4914313" y="3434717"/>
            <a:ext cx="2926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accent1"/>
                </a:solidFill>
                <a:latin typeface="Century Gothic"/>
                <a:ea typeface="Century Gothic"/>
                <a:cs typeface="Century Gothic"/>
                <a:sym typeface="Century Gothic"/>
              </a:rPr>
              <a:t>Thick Skin.</a:t>
            </a:r>
            <a:endParaRPr sz="3200">
              <a:solidFill>
                <a:schemeClr val="accent1"/>
              </a:solidFill>
              <a:latin typeface="Century Gothic"/>
              <a:ea typeface="Century Gothic"/>
              <a:cs typeface="Century Gothic"/>
              <a:sym typeface="Century Gothic"/>
            </a:endParaRPr>
          </a:p>
        </p:txBody>
      </p:sp>
      <p:cxnSp>
        <p:nvCxnSpPr>
          <p:cNvPr id="1272" name="Google Shape;1272;p197"/>
          <p:cNvCxnSpPr/>
          <p:nvPr/>
        </p:nvCxnSpPr>
        <p:spPr>
          <a:xfrm>
            <a:off x="841234" y="5880761"/>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162"/>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sz="4000"/>
              <a:t>Use and Share These Free Resources</a:t>
            </a:r>
            <a:endParaRPr b="0" sz="4000"/>
          </a:p>
        </p:txBody>
      </p:sp>
      <p:sp>
        <p:nvSpPr>
          <p:cNvPr id="974" name="Google Shape;974;p162"/>
          <p:cNvSpPr txBox="1"/>
          <p:nvPr/>
        </p:nvSpPr>
        <p:spPr>
          <a:xfrm>
            <a:off x="1749750" y="2652975"/>
            <a:ext cx="8692500" cy="31959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629DD1"/>
              </a:buClr>
              <a:buSzPts val="1500"/>
              <a:buFont typeface="Noto Sans Symbols"/>
              <a:buNone/>
            </a:pPr>
            <a:r>
              <a:rPr i="0" lang="en-US" sz="2200" u="none" cap="none" strike="noStrike">
                <a:solidFill>
                  <a:schemeClr val="dk1"/>
                </a:solidFill>
                <a:latin typeface="Century Gothic"/>
                <a:ea typeface="Century Gothic"/>
                <a:cs typeface="Century Gothic"/>
                <a:sym typeface="Century Gothic"/>
              </a:rPr>
              <a:t>The Right Question Institute offers materials through a Creative Commons License. </a:t>
            </a:r>
            <a:r>
              <a:rPr lang="en-US" sz="2200">
                <a:solidFill>
                  <a:schemeClr val="dk1"/>
                </a:solidFill>
                <a:latin typeface="Century Gothic"/>
                <a:ea typeface="Century Gothic"/>
                <a:cs typeface="Century Gothic"/>
                <a:sym typeface="Century Gothic"/>
              </a:rPr>
              <a:t>You are welcome to use, adapt, and share our materials for noncommercial use, as long as you include the following </a:t>
            </a:r>
            <a:r>
              <a:rPr lang="en-US" sz="2200">
                <a:solidFill>
                  <a:schemeClr val="dk1"/>
                </a:solidFill>
                <a:latin typeface="Century Gothic"/>
                <a:ea typeface="Century Gothic"/>
                <a:cs typeface="Century Gothic"/>
                <a:sym typeface="Century Gothic"/>
              </a:rPr>
              <a:t>reference</a:t>
            </a:r>
            <a:r>
              <a:rPr lang="en-US" sz="2200">
                <a:solidFill>
                  <a:schemeClr val="dk1"/>
                </a:solidFill>
                <a:latin typeface="Century Gothic"/>
                <a:ea typeface="Century Gothic"/>
                <a:cs typeface="Century Gothic"/>
                <a:sym typeface="Century Gothic"/>
              </a:rPr>
              <a:t>: </a:t>
            </a:r>
            <a:endParaRPr sz="1700">
              <a:latin typeface="Century Gothic"/>
              <a:ea typeface="Century Gothic"/>
              <a:cs typeface="Century Gothic"/>
              <a:sym typeface="Century Gothic"/>
            </a:endParaRPr>
          </a:p>
          <a:p>
            <a:pPr indent="0" lvl="0" marL="0" marR="0" rtl="0" algn="l">
              <a:spcBef>
                <a:spcPts val="2000"/>
              </a:spcBef>
              <a:spcAft>
                <a:spcPts val="0"/>
              </a:spcAft>
              <a:buClr>
                <a:srgbClr val="629DD1"/>
              </a:buClr>
              <a:buSzPts val="1500"/>
              <a:buFont typeface="Noto Sans Symbols"/>
              <a:buNone/>
            </a:pPr>
            <a:r>
              <a:rPr lang="en-US" sz="2200">
                <a:solidFill>
                  <a:schemeClr val="dk1"/>
                </a:solidFill>
                <a:latin typeface="Century Gothic"/>
                <a:ea typeface="Century Gothic"/>
                <a:cs typeface="Century Gothic"/>
                <a:sym typeface="Century Gothic"/>
              </a:rPr>
              <a:t>“Source: The Right Question Institute (RQI). The Question Formulation Technique (QFT) was created by RQI. Visit </a:t>
            </a:r>
            <a:r>
              <a:rPr lang="en-US" sz="2200" u="sng">
                <a:solidFill>
                  <a:schemeClr val="hlink"/>
                </a:solidFill>
                <a:latin typeface="Century Gothic"/>
                <a:ea typeface="Century Gothic"/>
                <a:cs typeface="Century Gothic"/>
                <a:sym typeface="Century Gothic"/>
                <a:hlinkClick r:id="rId3"/>
              </a:rPr>
              <a:t>rightquestion.org</a:t>
            </a:r>
            <a:r>
              <a:rPr lang="en-US" sz="2200">
                <a:solidFill>
                  <a:schemeClr val="dk1"/>
                </a:solidFill>
                <a:latin typeface="Century Gothic"/>
                <a:ea typeface="Century Gothic"/>
                <a:cs typeface="Century Gothic"/>
                <a:sym typeface="Century Gothic"/>
              </a:rPr>
              <a:t> for more information and free resources.”</a:t>
            </a:r>
            <a:endParaRPr i="0" sz="1300" u="none" cap="none" strike="noStrike">
              <a:solidFill>
                <a:srgbClr val="000000"/>
              </a:solidFill>
              <a:latin typeface="Century Gothic"/>
              <a:ea typeface="Century Gothic"/>
              <a:cs typeface="Century Gothic"/>
              <a:sym typeface="Century Gothic"/>
            </a:endParaRPr>
          </a:p>
        </p:txBody>
      </p:sp>
      <p:pic>
        <p:nvPicPr>
          <p:cNvPr id="975" name="Google Shape;975;p162"/>
          <p:cNvPicPr preferRelativeResize="0"/>
          <p:nvPr/>
        </p:nvPicPr>
        <p:blipFill rotWithShape="1">
          <a:blip r:embed="rId4">
            <a:alphaModFix/>
          </a:blip>
          <a:srcRect b="0" l="0" r="0" t="0"/>
          <a:stretch/>
        </p:blipFill>
        <p:spPr>
          <a:xfrm>
            <a:off x="5073650" y="1749921"/>
            <a:ext cx="2044700" cy="4841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7" name="Shape 1277"/>
        <p:cNvGrpSpPr/>
        <p:nvPr/>
      </p:nvGrpSpPr>
      <p:grpSpPr>
        <a:xfrm>
          <a:off x="0" y="0"/>
          <a:ext cx="0" cy="0"/>
          <a:chOff x="0" y="0"/>
          <a:chExt cx="0" cy="0"/>
        </a:xfrm>
      </p:grpSpPr>
      <p:pic>
        <p:nvPicPr>
          <p:cNvPr id="1278" name="Google Shape;1278;p198"/>
          <p:cNvPicPr preferRelativeResize="0"/>
          <p:nvPr/>
        </p:nvPicPr>
        <p:blipFill rotWithShape="1">
          <a:blip r:embed="rId3">
            <a:alphaModFix/>
          </a:blip>
          <a:srcRect b="8596" l="0" r="0" t="8587"/>
          <a:stretch/>
        </p:blipFill>
        <p:spPr>
          <a:xfrm>
            <a:off x="1339750" y="467725"/>
            <a:ext cx="6796324" cy="3822927"/>
          </a:xfrm>
          <a:prstGeom prst="rect">
            <a:avLst/>
          </a:prstGeom>
          <a:noFill/>
          <a:ln>
            <a:noFill/>
          </a:ln>
        </p:spPr>
      </p:pic>
      <p:sp>
        <p:nvSpPr>
          <p:cNvPr id="1279" name="Google Shape;1279;p198"/>
          <p:cNvSpPr txBox="1"/>
          <p:nvPr>
            <p:ph type="title"/>
          </p:nvPr>
        </p:nvSpPr>
        <p:spPr>
          <a:xfrm>
            <a:off x="774915" y="4797333"/>
            <a:ext cx="11046600" cy="1381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sz="4400">
                <a:solidFill>
                  <a:schemeClr val="dk2"/>
                </a:solidFill>
                <a:latin typeface="Century Gothic"/>
                <a:ea typeface="Century Gothic"/>
                <a:cs typeface="Century Gothic"/>
                <a:sym typeface="Century Gothic"/>
              </a:rPr>
              <a:t>Closing Reflections</a:t>
            </a:r>
            <a:endParaRPr sz="4400">
              <a:solidFill>
                <a:schemeClr val="dk2"/>
              </a:solidFill>
              <a:latin typeface="Century Gothic"/>
              <a:ea typeface="Century Gothic"/>
              <a:cs typeface="Century Gothic"/>
              <a:sym typeface="Century Gothic"/>
            </a:endParaRPr>
          </a:p>
        </p:txBody>
      </p:sp>
      <p:cxnSp>
        <p:nvCxnSpPr>
          <p:cNvPr id="1280" name="Google Shape;1280;p198"/>
          <p:cNvCxnSpPr/>
          <p:nvPr/>
        </p:nvCxnSpPr>
        <p:spPr>
          <a:xfrm>
            <a:off x="774917" y="6310497"/>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sp>
        <p:nvSpPr>
          <p:cNvPr id="1286" name="Google Shape;1286;p199"/>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lang="en-US"/>
              <a:t>Closing Reflections</a:t>
            </a:r>
            <a:endParaRPr/>
          </a:p>
        </p:txBody>
      </p:sp>
      <p:sp>
        <p:nvSpPr>
          <p:cNvPr id="1287" name="Google Shape;1287;p199"/>
          <p:cNvSpPr txBox="1"/>
          <p:nvPr>
            <p:ph idx="1" type="body"/>
          </p:nvPr>
        </p:nvSpPr>
        <p:spPr>
          <a:xfrm>
            <a:off x="838200" y="1415050"/>
            <a:ext cx="10515600" cy="4351200"/>
          </a:xfrm>
          <a:prstGeom prst="rect">
            <a:avLst/>
          </a:prstGeom>
        </p:spPr>
        <p:txBody>
          <a:bodyPr anchorCtr="0" anchor="t" bIns="45700" lIns="91425" spcFirstLastPara="1" rIns="91425" wrap="square" tIns="45700">
            <a:normAutofit/>
          </a:bodyPr>
          <a:lstStyle/>
          <a:p>
            <a:pPr indent="-349250" lvl="0" marL="457200" rtl="0" algn="l">
              <a:spcBef>
                <a:spcPts val="1100"/>
              </a:spcBef>
              <a:spcAft>
                <a:spcPts val="0"/>
              </a:spcAft>
              <a:buSzPts val="1900"/>
              <a:buChar char="•"/>
            </a:pPr>
            <a:r>
              <a:rPr lang="en-US"/>
              <a:t>How are you planning to use the QFT?</a:t>
            </a:r>
            <a:endParaRPr/>
          </a:p>
          <a:p>
            <a:pPr indent="-349250" lvl="0" marL="457200" rtl="0" algn="l">
              <a:spcBef>
                <a:spcPts val="0"/>
              </a:spcBef>
              <a:spcAft>
                <a:spcPts val="0"/>
              </a:spcAft>
              <a:buSzPts val="1900"/>
              <a:buChar char="•"/>
            </a:pPr>
            <a:r>
              <a:rPr lang="en-US"/>
              <a:t>What, in your opinion, do students need to be able to ask </a:t>
            </a:r>
            <a:r>
              <a:rPr lang="en-US"/>
              <a:t>questions</a:t>
            </a:r>
            <a:r>
              <a:rPr lang="en-US"/>
              <a:t>?</a:t>
            </a:r>
            <a:endParaRPr/>
          </a:p>
          <a:p>
            <a:pPr indent="0" lvl="0" marL="0" rtl="0" algn="l">
              <a:spcBef>
                <a:spcPts val="1100"/>
              </a:spcBef>
              <a:spcAft>
                <a:spcPts val="0"/>
              </a:spcAft>
              <a:buNone/>
            </a:pPr>
            <a:r>
              <a:t/>
            </a:r>
            <a:endParaRPr/>
          </a:p>
          <a:p>
            <a:pPr indent="0" lvl="0" marL="0" rtl="0" algn="l">
              <a:spcBef>
                <a:spcPts val="1100"/>
              </a:spcBef>
              <a:spcAft>
                <a:spcPts val="0"/>
              </a:spcAft>
              <a:buNone/>
            </a:pPr>
            <a:r>
              <a:rPr lang="en-US"/>
              <a:t>Please try to </a:t>
            </a:r>
            <a:r>
              <a:rPr b="1" lang="en-US"/>
              <a:t>respond in one word </a:t>
            </a:r>
            <a:r>
              <a:rPr lang="en-US"/>
              <a:t>and share your response on MENTIMETER. </a:t>
            </a:r>
            <a:endParaRPr/>
          </a:p>
          <a:p>
            <a:pPr indent="0" lvl="0" marL="0" rtl="0" algn="l">
              <a:spcBef>
                <a:spcPts val="1100"/>
              </a:spcBef>
              <a:spcAft>
                <a:spcPts val="0"/>
              </a:spcAft>
              <a:buNone/>
            </a:pPr>
            <a:r>
              <a:rPr lang="en-US"/>
              <a:t>Use the QR code or </a:t>
            </a:r>
            <a:endParaRPr/>
          </a:p>
          <a:p>
            <a:pPr indent="0" lvl="0" marL="0" rtl="0" algn="l">
              <a:spcBef>
                <a:spcPts val="1100"/>
              </a:spcBef>
              <a:spcAft>
                <a:spcPts val="0"/>
              </a:spcAft>
              <a:buNone/>
            </a:pPr>
            <a:r>
              <a:rPr lang="en-US"/>
              <a:t>go to Menti.com and enter code: </a:t>
            </a:r>
            <a:r>
              <a:rPr b="1" lang="en-US">
                <a:highlight>
                  <a:srgbClr val="FFFFFF"/>
                </a:highlight>
              </a:rPr>
              <a:t>3699 9127</a:t>
            </a:r>
            <a:endParaRPr b="1" sz="4400"/>
          </a:p>
        </p:txBody>
      </p:sp>
      <p:pic>
        <p:nvPicPr>
          <p:cNvPr id="1288" name="Google Shape;1288;p199"/>
          <p:cNvPicPr preferRelativeResize="0"/>
          <p:nvPr/>
        </p:nvPicPr>
        <p:blipFill>
          <a:blip r:embed="rId3">
            <a:alphaModFix/>
          </a:blip>
          <a:stretch>
            <a:fillRect/>
          </a:stretch>
        </p:blipFill>
        <p:spPr>
          <a:xfrm>
            <a:off x="9090475" y="3977500"/>
            <a:ext cx="2880500" cy="2880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3" name="Shape 1293"/>
        <p:cNvGrpSpPr/>
        <p:nvPr/>
      </p:nvGrpSpPr>
      <p:grpSpPr>
        <a:xfrm>
          <a:off x="0" y="0"/>
          <a:ext cx="0" cy="0"/>
          <a:chOff x="0" y="0"/>
          <a:chExt cx="0" cy="0"/>
        </a:xfrm>
      </p:grpSpPr>
      <p:sp>
        <p:nvSpPr>
          <p:cNvPr id="1294" name="Google Shape;1294;p200"/>
          <p:cNvSpPr txBox="1"/>
          <p:nvPr>
            <p:ph type="title"/>
          </p:nvPr>
        </p:nvSpPr>
        <p:spPr>
          <a:xfrm>
            <a:off x="581017" y="128821"/>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Rockwell"/>
              <a:buNone/>
            </a:pPr>
            <a:r>
              <a:rPr lang="en-US" sz="4700">
                <a:latin typeface="Century Gothic"/>
                <a:ea typeface="Century Gothic"/>
                <a:cs typeface="Century Gothic"/>
                <a:sym typeface="Century Gothic"/>
              </a:rPr>
              <a:t>Resources</a:t>
            </a:r>
            <a:endParaRPr sz="4700">
              <a:latin typeface="Century Gothic"/>
              <a:ea typeface="Century Gothic"/>
              <a:cs typeface="Century Gothic"/>
              <a:sym typeface="Century Gothic"/>
            </a:endParaRPr>
          </a:p>
        </p:txBody>
      </p:sp>
      <p:sp>
        <p:nvSpPr>
          <p:cNvPr id="1295" name="Google Shape;1295;p200"/>
          <p:cNvSpPr txBox="1"/>
          <p:nvPr/>
        </p:nvSpPr>
        <p:spPr>
          <a:xfrm>
            <a:off x="3279350" y="1934150"/>
            <a:ext cx="8308200" cy="3709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US" sz="2500">
                <a:latin typeface="Century Gothic"/>
                <a:ea typeface="Century Gothic"/>
                <a:cs typeface="Century Gothic"/>
                <a:sym typeface="Century Gothic"/>
              </a:rPr>
              <a:t>Access Today’s Powerpoint &amp; Other Resources:</a:t>
            </a:r>
            <a:endParaRPr b="1" sz="2500">
              <a:latin typeface="Century Gothic"/>
              <a:ea typeface="Century Gothic"/>
              <a:cs typeface="Century Gothic"/>
              <a:sym typeface="Century Gothic"/>
            </a:endParaRPr>
          </a:p>
          <a:p>
            <a:pPr indent="0" lvl="0" marL="0" rtl="0" algn="l">
              <a:spcBef>
                <a:spcPts val="0"/>
              </a:spcBef>
              <a:spcAft>
                <a:spcPts val="0"/>
              </a:spcAft>
              <a:buNone/>
            </a:pPr>
            <a:r>
              <a:t/>
            </a:r>
            <a:endParaRPr b="1" sz="2500">
              <a:latin typeface="Century Gothic"/>
              <a:ea typeface="Century Gothic"/>
              <a:cs typeface="Century Gothic"/>
              <a:sym typeface="Century Gothic"/>
            </a:endParaRPr>
          </a:p>
          <a:p>
            <a:pPr indent="-387350" lvl="0" marL="457200" rtl="0" algn="l">
              <a:spcBef>
                <a:spcPts val="0"/>
              </a:spcBef>
              <a:spcAft>
                <a:spcPts val="0"/>
              </a:spcAft>
              <a:buSzPts val="2500"/>
              <a:buFont typeface="Century Gothic"/>
              <a:buChar char="●"/>
            </a:pPr>
            <a:r>
              <a:rPr b="1" lang="en-US" sz="2500">
                <a:latin typeface="Century Gothic"/>
                <a:ea typeface="Century Gothic"/>
                <a:cs typeface="Century Gothic"/>
                <a:sym typeface="Century Gothic"/>
              </a:rPr>
              <a:t>Powerpoint: </a:t>
            </a:r>
            <a:r>
              <a:rPr b="1" lang="en-US" sz="2500" u="sng">
                <a:solidFill>
                  <a:srgbClr val="156993"/>
                </a:solidFill>
                <a:latin typeface="Century Gothic"/>
                <a:ea typeface="Century Gothic"/>
                <a:cs typeface="Century Gothic"/>
                <a:sym typeface="Century Gothic"/>
                <a:hlinkClick r:id="rId3">
                  <a:extLst>
                    <a:ext uri="{A12FA001-AC4F-418D-AE19-62706E023703}">
                      <ahyp:hlinkClr val="tx"/>
                    </a:ext>
                  </a:extLst>
                </a:hlinkClick>
              </a:rPr>
              <a:t>https://tinyurl.com/RQISECO</a:t>
            </a:r>
            <a:endParaRPr b="1" sz="2500">
              <a:latin typeface="Century Gothic"/>
              <a:ea typeface="Century Gothic"/>
              <a:cs typeface="Century Gothic"/>
              <a:sym typeface="Century Gothic"/>
            </a:endParaRPr>
          </a:p>
          <a:p>
            <a:pPr indent="-387350" lvl="0" marL="457200" rtl="0" algn="l">
              <a:spcBef>
                <a:spcPts val="0"/>
              </a:spcBef>
              <a:spcAft>
                <a:spcPts val="0"/>
              </a:spcAft>
              <a:buClr>
                <a:schemeClr val="dk1"/>
              </a:buClr>
              <a:buSzPts val="2500"/>
              <a:buFont typeface="Century Gothic"/>
              <a:buChar char="●"/>
            </a:pPr>
            <a:r>
              <a:rPr lang="en-US" sz="2500" u="sng">
                <a:solidFill>
                  <a:schemeClr val="dk2"/>
                </a:solidFill>
                <a:latin typeface="Century Gothic"/>
                <a:ea typeface="Century Gothic"/>
                <a:cs typeface="Century Gothic"/>
                <a:sym typeface="Century Gothic"/>
                <a:hlinkClick r:id="rId4">
                  <a:extLst>
                    <a:ext uri="{A12FA001-AC4F-418D-AE19-62706E023703}">
                      <ahyp:hlinkClr val="tx"/>
                    </a:ext>
                  </a:extLst>
                </a:hlinkClick>
              </a:rPr>
              <a:t>Question Focus Design Tool</a:t>
            </a:r>
            <a:endParaRPr sz="2500">
              <a:solidFill>
                <a:schemeClr val="dk1"/>
              </a:solidFill>
              <a:latin typeface="Century Gothic"/>
              <a:ea typeface="Century Gothic"/>
              <a:cs typeface="Century Gothic"/>
              <a:sym typeface="Century Gothic"/>
            </a:endParaRPr>
          </a:p>
          <a:p>
            <a:pPr indent="-387350" lvl="0" marL="457200" rtl="0" algn="l">
              <a:spcBef>
                <a:spcPts val="0"/>
              </a:spcBef>
              <a:spcAft>
                <a:spcPts val="0"/>
              </a:spcAft>
              <a:buClr>
                <a:schemeClr val="dk1"/>
              </a:buClr>
              <a:buSzPts val="2500"/>
              <a:buFont typeface="Century Gothic"/>
              <a:buChar char="●"/>
            </a:pPr>
            <a:r>
              <a:rPr lang="en-US" sz="2500" u="sng">
                <a:solidFill>
                  <a:schemeClr val="dk2"/>
                </a:solidFill>
                <a:latin typeface="Century Gothic"/>
                <a:ea typeface="Century Gothic"/>
                <a:cs typeface="Century Gothic"/>
                <a:sym typeface="Century Gothic"/>
                <a:hlinkClick r:id="rId5">
                  <a:extLst>
                    <a:ext uri="{A12FA001-AC4F-418D-AE19-62706E023703}">
                      <ahyp:hlinkClr val="tx"/>
                    </a:ext>
                  </a:extLst>
                </a:hlinkClick>
              </a:rPr>
              <a:t>Lesson Planning Workbook</a:t>
            </a:r>
            <a:endParaRPr sz="2500">
              <a:solidFill>
                <a:schemeClr val="dk1"/>
              </a:solidFill>
              <a:latin typeface="Century Gothic"/>
              <a:ea typeface="Century Gothic"/>
              <a:cs typeface="Century Gothic"/>
              <a:sym typeface="Century Gothic"/>
            </a:endParaRPr>
          </a:p>
          <a:p>
            <a:pPr indent="-387350" lvl="0" marL="457200" rtl="0" algn="l">
              <a:spcBef>
                <a:spcPts val="0"/>
              </a:spcBef>
              <a:spcAft>
                <a:spcPts val="0"/>
              </a:spcAft>
              <a:buClr>
                <a:schemeClr val="dk1"/>
              </a:buClr>
              <a:buSzPts val="2500"/>
              <a:buFont typeface="Century Gothic"/>
              <a:buChar char="●"/>
            </a:pPr>
            <a:r>
              <a:rPr lang="en-US" sz="2500" u="sng">
                <a:solidFill>
                  <a:schemeClr val="dk2"/>
                </a:solidFill>
                <a:latin typeface="Century Gothic"/>
                <a:ea typeface="Century Gothic"/>
                <a:cs typeface="Century Gothic"/>
                <a:sym typeface="Century Gothic"/>
                <a:hlinkClick r:id="rId6">
                  <a:extLst>
                    <a:ext uri="{A12FA001-AC4F-418D-AE19-62706E023703}">
                      <ahyp:hlinkClr val="tx"/>
                    </a:ext>
                  </a:extLst>
                </a:hlinkClick>
              </a:rPr>
              <a:t>QFT on One Slide</a:t>
            </a:r>
            <a:endParaRPr b="1" sz="2500">
              <a:latin typeface="Century Gothic"/>
              <a:ea typeface="Century Gothic"/>
              <a:cs typeface="Century Gothic"/>
              <a:sym typeface="Century Gothic"/>
            </a:endParaRPr>
          </a:p>
          <a:p>
            <a:pPr indent="0" lvl="0" marL="0" rtl="0" algn="l">
              <a:spcBef>
                <a:spcPts val="0"/>
              </a:spcBef>
              <a:spcAft>
                <a:spcPts val="0"/>
              </a:spcAft>
              <a:buNone/>
            </a:pPr>
            <a:r>
              <a:t/>
            </a:r>
            <a:endParaRPr b="1" sz="2500">
              <a:latin typeface="Century Gothic"/>
              <a:ea typeface="Century Gothic"/>
              <a:cs typeface="Century Gothic"/>
              <a:sym typeface="Century Gothic"/>
            </a:endParaRPr>
          </a:p>
          <a:p>
            <a:pPr indent="0" lvl="0" marL="0" rtl="0" algn="l">
              <a:spcBef>
                <a:spcPts val="0"/>
              </a:spcBef>
              <a:spcAft>
                <a:spcPts val="0"/>
              </a:spcAft>
              <a:buNone/>
            </a:pPr>
            <a:r>
              <a:t/>
            </a:r>
            <a:endParaRPr b="1" sz="2500">
              <a:latin typeface="Century Gothic"/>
              <a:ea typeface="Century Gothic"/>
              <a:cs typeface="Century Gothic"/>
              <a:sym typeface="Century Gothic"/>
            </a:endParaRPr>
          </a:p>
          <a:p>
            <a:pPr indent="0" lvl="0" marL="0" rtl="0" algn="l">
              <a:spcBef>
                <a:spcPts val="0"/>
              </a:spcBef>
              <a:spcAft>
                <a:spcPts val="0"/>
              </a:spcAft>
              <a:buNone/>
            </a:pPr>
            <a:r>
              <a:rPr b="1" lang="en-US" sz="2500">
                <a:latin typeface="Century Gothic"/>
                <a:ea typeface="Century Gothic"/>
                <a:cs typeface="Century Gothic"/>
                <a:sym typeface="Century Gothic"/>
              </a:rPr>
              <a:t>RQI’s Free Resource Library: </a:t>
            </a:r>
            <a:r>
              <a:rPr b="1" lang="en-US" sz="2500" u="sng">
                <a:solidFill>
                  <a:srgbClr val="156993"/>
                </a:solidFill>
                <a:latin typeface="Century Gothic"/>
                <a:ea typeface="Century Gothic"/>
                <a:cs typeface="Century Gothic"/>
                <a:sym typeface="Century Gothic"/>
                <a:hlinkClick r:id="rId7">
                  <a:extLst>
                    <a:ext uri="{A12FA001-AC4F-418D-AE19-62706E023703}">
                      <ahyp:hlinkClr val="tx"/>
                    </a:ext>
                  </a:extLst>
                </a:hlinkClick>
              </a:rPr>
              <a:t>rightquestion.org</a:t>
            </a:r>
            <a:endParaRPr b="1" sz="2500">
              <a:solidFill>
                <a:srgbClr val="156993"/>
              </a:solidFill>
              <a:latin typeface="Century Gothic"/>
              <a:ea typeface="Century Gothic"/>
              <a:cs typeface="Century Gothic"/>
              <a:sym typeface="Century Gothic"/>
            </a:endParaRPr>
          </a:p>
        </p:txBody>
      </p:sp>
      <p:pic>
        <p:nvPicPr>
          <p:cNvPr id="1296" name="Google Shape;1296;p200"/>
          <p:cNvPicPr preferRelativeResize="0"/>
          <p:nvPr/>
        </p:nvPicPr>
        <p:blipFill>
          <a:blip r:embed="rId8">
            <a:alphaModFix/>
          </a:blip>
          <a:stretch>
            <a:fillRect/>
          </a:stretch>
        </p:blipFill>
        <p:spPr>
          <a:xfrm>
            <a:off x="581025" y="2465561"/>
            <a:ext cx="2497025" cy="24970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201"/>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Find us on social media!</a:t>
            </a:r>
            <a:endParaRPr b="0"/>
          </a:p>
        </p:txBody>
      </p:sp>
      <p:grpSp>
        <p:nvGrpSpPr>
          <p:cNvPr id="1302" name="Google Shape;1302;p201"/>
          <p:cNvGrpSpPr/>
          <p:nvPr/>
        </p:nvGrpSpPr>
        <p:grpSpPr>
          <a:xfrm>
            <a:off x="902090" y="2006255"/>
            <a:ext cx="2028300" cy="2752120"/>
            <a:chOff x="1754415" y="2554205"/>
            <a:chExt cx="2028300" cy="2752120"/>
          </a:xfrm>
        </p:grpSpPr>
        <p:pic>
          <p:nvPicPr>
            <p:cNvPr descr="A white x on a black background&#10;&#10;Description automatically generated" id="1303" name="Google Shape;1303;p201"/>
            <p:cNvPicPr preferRelativeResize="0"/>
            <p:nvPr/>
          </p:nvPicPr>
          <p:blipFill rotWithShape="1">
            <a:blip r:embed="rId3">
              <a:alphaModFix/>
            </a:blip>
            <a:srcRect b="2540" l="26137" r="25425" t="3012"/>
            <a:stretch/>
          </p:blipFill>
          <p:spPr>
            <a:xfrm>
              <a:off x="1792462" y="2554205"/>
              <a:ext cx="1952225" cy="2143126"/>
            </a:xfrm>
            <a:prstGeom prst="rect">
              <a:avLst/>
            </a:prstGeom>
            <a:noFill/>
            <a:ln>
              <a:noFill/>
            </a:ln>
          </p:spPr>
        </p:pic>
        <p:sp>
          <p:nvSpPr>
            <p:cNvPr id="1304" name="Google Shape;1304;p201"/>
            <p:cNvSpPr txBox="1"/>
            <p:nvPr/>
          </p:nvSpPr>
          <p:spPr>
            <a:xfrm>
              <a:off x="1754415" y="4906125"/>
              <a:ext cx="20283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@rightquestion</a:t>
              </a:r>
              <a:endParaRPr/>
            </a:p>
          </p:txBody>
        </p:sp>
      </p:grpSp>
      <p:grpSp>
        <p:nvGrpSpPr>
          <p:cNvPr id="1305" name="Google Shape;1305;p201"/>
          <p:cNvGrpSpPr/>
          <p:nvPr/>
        </p:nvGrpSpPr>
        <p:grpSpPr>
          <a:xfrm>
            <a:off x="3445978" y="1954617"/>
            <a:ext cx="3437400" cy="2788304"/>
            <a:chOff x="4298303" y="2502568"/>
            <a:chExt cx="3437400" cy="2788304"/>
          </a:xfrm>
        </p:grpSpPr>
        <p:pic>
          <p:nvPicPr>
            <p:cNvPr descr="A blue circle with a white letter f in it&#10;&#10;Description automatically generated" id="1306" name="Google Shape;1306;p201"/>
            <p:cNvPicPr preferRelativeResize="0"/>
            <p:nvPr/>
          </p:nvPicPr>
          <p:blipFill rotWithShape="1">
            <a:blip r:embed="rId4">
              <a:alphaModFix/>
            </a:blip>
            <a:srcRect b="0" l="0" r="0" t="0"/>
            <a:stretch/>
          </p:blipFill>
          <p:spPr>
            <a:xfrm>
              <a:off x="4893808" y="2502568"/>
              <a:ext cx="2246395" cy="2246395"/>
            </a:xfrm>
            <a:prstGeom prst="rect">
              <a:avLst/>
            </a:prstGeom>
            <a:noFill/>
            <a:ln>
              <a:noFill/>
            </a:ln>
          </p:spPr>
        </p:pic>
        <p:sp>
          <p:nvSpPr>
            <p:cNvPr id="1307" name="Google Shape;1307;p201"/>
            <p:cNvSpPr txBox="1"/>
            <p:nvPr/>
          </p:nvSpPr>
          <p:spPr>
            <a:xfrm>
              <a:off x="4298303" y="4921571"/>
              <a:ext cx="34374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entury Gothic"/>
                  <a:ea typeface="Century Gothic"/>
                  <a:cs typeface="Century Gothic"/>
                  <a:sym typeface="Century Gothic"/>
                </a:rPr>
                <a:t>facebook.com/rightquestion</a:t>
              </a:r>
              <a:endParaRPr sz="1800">
                <a:solidFill>
                  <a:schemeClr val="dk1"/>
                </a:solidFill>
                <a:latin typeface="Century Gothic"/>
                <a:ea typeface="Century Gothic"/>
                <a:cs typeface="Century Gothic"/>
                <a:sym typeface="Century Gothic"/>
              </a:endParaRPr>
            </a:p>
          </p:txBody>
        </p:sp>
      </p:grpSp>
      <p:grpSp>
        <p:nvGrpSpPr>
          <p:cNvPr id="1308" name="Google Shape;1308;p201"/>
          <p:cNvGrpSpPr/>
          <p:nvPr/>
        </p:nvGrpSpPr>
        <p:grpSpPr>
          <a:xfrm>
            <a:off x="7307971" y="1954618"/>
            <a:ext cx="2246395" cy="2803758"/>
            <a:chOff x="8160296" y="2502568"/>
            <a:chExt cx="2246395" cy="2803758"/>
          </a:xfrm>
        </p:grpSpPr>
        <p:pic>
          <p:nvPicPr>
            <p:cNvPr descr="A logo of a camera&#10;&#10;Description automatically generated" id="1309" name="Google Shape;1309;p201"/>
            <p:cNvPicPr preferRelativeResize="0"/>
            <p:nvPr/>
          </p:nvPicPr>
          <p:blipFill rotWithShape="1">
            <a:blip r:embed="rId5">
              <a:alphaModFix/>
            </a:blip>
            <a:srcRect b="0" l="0" r="0" t="0"/>
            <a:stretch/>
          </p:blipFill>
          <p:spPr>
            <a:xfrm>
              <a:off x="8160296" y="2502567"/>
              <a:ext cx="2246395" cy="2246395"/>
            </a:xfrm>
            <a:prstGeom prst="rect">
              <a:avLst/>
            </a:prstGeom>
            <a:noFill/>
            <a:ln>
              <a:noFill/>
            </a:ln>
          </p:spPr>
        </p:pic>
        <p:sp>
          <p:nvSpPr>
            <p:cNvPr id="1310" name="Google Shape;1310;p201"/>
            <p:cNvSpPr txBox="1"/>
            <p:nvPr/>
          </p:nvSpPr>
          <p:spPr>
            <a:xfrm>
              <a:off x="8197200" y="4906125"/>
              <a:ext cx="21726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Century Gothic"/>
                  <a:ea typeface="Century Gothic"/>
                  <a:cs typeface="Century Gothic"/>
                  <a:sym typeface="Century Gothic"/>
                </a:rPr>
                <a:t>@right_question</a:t>
              </a:r>
              <a:endParaRPr/>
            </a:p>
          </p:txBody>
        </p:sp>
      </p:grpSp>
      <p:sp>
        <p:nvSpPr>
          <p:cNvPr id="1311" name="Google Shape;1311;p201"/>
          <p:cNvSpPr txBox="1"/>
          <p:nvPr/>
        </p:nvSpPr>
        <p:spPr>
          <a:xfrm>
            <a:off x="838200" y="5386525"/>
            <a:ext cx="8506800" cy="6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US" sz="2700">
                <a:latin typeface="Century Gothic"/>
                <a:ea typeface="Century Gothic"/>
                <a:cs typeface="Century Gothic"/>
                <a:sym typeface="Century Gothic"/>
              </a:rPr>
              <a:t>Email us: </a:t>
            </a:r>
            <a:r>
              <a:rPr lang="en-US" sz="2700" u="sng">
                <a:latin typeface="Century Gothic"/>
                <a:ea typeface="Century Gothic"/>
                <a:cs typeface="Century Gothic"/>
                <a:sym typeface="Century Gothic"/>
                <a:hlinkClick r:id="rId6"/>
              </a:rPr>
              <a:t>education@rightquestion.org</a:t>
            </a:r>
            <a:r>
              <a:rPr lang="en-US" sz="2700">
                <a:latin typeface="Century Gothic"/>
                <a:ea typeface="Century Gothic"/>
                <a:cs typeface="Century Gothic"/>
                <a:sym typeface="Century Gothic"/>
              </a:rPr>
              <a:t> </a:t>
            </a:r>
            <a:endParaRPr sz="2700">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202"/>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Evaluation</a:t>
            </a:r>
            <a:endParaRPr b="0"/>
          </a:p>
        </p:txBody>
      </p:sp>
      <p:pic>
        <p:nvPicPr>
          <p:cNvPr id="1317" name="Google Shape;1317;p202"/>
          <p:cNvPicPr preferRelativeResize="0"/>
          <p:nvPr/>
        </p:nvPicPr>
        <p:blipFill rotWithShape="1">
          <a:blip r:embed="rId3">
            <a:alphaModFix/>
          </a:blip>
          <a:srcRect b="0" l="0" r="0" t="0"/>
          <a:stretch/>
        </p:blipFill>
        <p:spPr>
          <a:xfrm>
            <a:off x="616813" y="1772033"/>
            <a:ext cx="3313934" cy="3313934"/>
          </a:xfrm>
          <a:prstGeom prst="rect">
            <a:avLst/>
          </a:prstGeom>
          <a:noFill/>
          <a:ln>
            <a:noFill/>
          </a:ln>
        </p:spPr>
      </p:pic>
      <p:sp>
        <p:nvSpPr>
          <p:cNvPr id="1318" name="Google Shape;1318;p202"/>
          <p:cNvSpPr txBox="1"/>
          <p:nvPr>
            <p:ph idx="1" type="body"/>
          </p:nvPr>
        </p:nvSpPr>
        <p:spPr>
          <a:xfrm>
            <a:off x="3930750" y="2841300"/>
            <a:ext cx="7884600" cy="1175400"/>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1600"/>
              </a:spcBef>
              <a:spcAft>
                <a:spcPts val="1600"/>
              </a:spcAft>
              <a:buSzPts val="2400"/>
              <a:buNone/>
            </a:pPr>
            <a:r>
              <a:rPr b="1" lang="en-US" sz="3500" u="sng">
                <a:solidFill>
                  <a:schemeClr val="accent4"/>
                </a:solidFill>
                <a:hlinkClick r:id="rId4">
                  <a:extLst>
                    <a:ext uri="{A12FA001-AC4F-418D-AE19-62706E023703}">
                      <ahyp:hlinkClr val="tx"/>
                    </a:ext>
                  </a:extLst>
                </a:hlinkClick>
              </a:rPr>
              <a:t>https://tinyurl.com/RQI-SECO-EVAL</a:t>
            </a:r>
            <a:r>
              <a:rPr b="1" lang="en-US" sz="3500">
                <a:solidFill>
                  <a:schemeClr val="accent4"/>
                </a:solidFill>
              </a:rPr>
              <a:t> </a:t>
            </a:r>
            <a:endParaRPr b="1" sz="3500">
              <a:solidFill>
                <a:schemeClr val="accent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163"/>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Today’s Agenda</a:t>
            </a:r>
            <a:endParaRPr b="0" sz="4000"/>
          </a:p>
        </p:txBody>
      </p:sp>
      <p:sp>
        <p:nvSpPr>
          <p:cNvPr id="981" name="Google Shape;981;p163"/>
          <p:cNvSpPr txBox="1"/>
          <p:nvPr>
            <p:ph idx="1" type="body"/>
          </p:nvPr>
        </p:nvSpPr>
        <p:spPr>
          <a:xfrm>
            <a:off x="838200" y="1350525"/>
            <a:ext cx="10755000" cy="4915200"/>
          </a:xfrm>
          <a:prstGeom prst="rect">
            <a:avLst/>
          </a:prstGeom>
          <a:noFill/>
          <a:ln>
            <a:noFill/>
          </a:ln>
        </p:spPr>
        <p:txBody>
          <a:bodyPr anchorCtr="0" anchor="t" bIns="45700" lIns="91425" spcFirstLastPara="1" rIns="91425" wrap="square" tIns="45700">
            <a:noAutofit/>
          </a:bodyPr>
          <a:lstStyle/>
          <a:p>
            <a:pPr indent="-400050" lvl="0" marL="457200" rtl="0" algn="l">
              <a:lnSpc>
                <a:spcPct val="150000"/>
              </a:lnSpc>
              <a:spcBef>
                <a:spcPts val="1200"/>
              </a:spcBef>
              <a:spcAft>
                <a:spcPts val="0"/>
              </a:spcAft>
              <a:buClr>
                <a:schemeClr val="dk1"/>
              </a:buClr>
              <a:buSzPts val="2700"/>
              <a:buFont typeface="Century Gothic"/>
              <a:buAutoNum type="arabicParenR"/>
            </a:pPr>
            <a:r>
              <a:rPr lang="en-US" sz="2700"/>
              <a:t>The Question Formulation Technique (QFT) in Real Science Classrooms </a:t>
            </a:r>
            <a:endParaRPr sz="2700"/>
          </a:p>
          <a:p>
            <a:pPr indent="-298450" lvl="0" marL="241300" rtl="0" algn="l">
              <a:lnSpc>
                <a:spcPct val="150000"/>
              </a:lnSpc>
              <a:spcBef>
                <a:spcPts val="1200"/>
              </a:spcBef>
              <a:spcAft>
                <a:spcPts val="0"/>
              </a:spcAft>
              <a:buSzPts val="2700"/>
              <a:buAutoNum type="arabicParenR"/>
            </a:pPr>
            <a:r>
              <a:rPr lang="en-US" sz="2700"/>
              <a:t>How to Plan a QFT Lesson</a:t>
            </a:r>
            <a:endParaRPr sz="2700"/>
          </a:p>
          <a:p>
            <a:pPr indent="-298450" lvl="0" marL="241300" rtl="0" algn="l">
              <a:lnSpc>
                <a:spcPct val="150000"/>
              </a:lnSpc>
              <a:spcBef>
                <a:spcPts val="1200"/>
              </a:spcBef>
              <a:spcAft>
                <a:spcPts val="0"/>
              </a:spcAft>
              <a:buSzPts val="2700"/>
              <a:buAutoNum type="arabicParenR"/>
            </a:pPr>
            <a:r>
              <a:rPr lang="en-US" sz="2700"/>
              <a:t>Collaborative Lesson Planning</a:t>
            </a:r>
            <a:endParaRPr/>
          </a:p>
          <a:p>
            <a:pPr indent="-298450" lvl="0" marL="241300" rtl="0" algn="l">
              <a:lnSpc>
                <a:spcPct val="150000"/>
              </a:lnSpc>
              <a:spcBef>
                <a:spcPts val="1200"/>
              </a:spcBef>
              <a:spcAft>
                <a:spcPts val="0"/>
              </a:spcAft>
              <a:buSzPts val="2700"/>
              <a:buAutoNum type="arabicParenR"/>
            </a:pPr>
            <a:r>
              <a:rPr lang="en-US" sz="2700"/>
              <a:t>Closing and Reflection</a:t>
            </a:r>
            <a:endParaRPr sz="2700"/>
          </a:p>
          <a:p>
            <a:pPr indent="0" lvl="0" marL="0" rtl="0" algn="l">
              <a:lnSpc>
                <a:spcPct val="150000"/>
              </a:lnSpc>
              <a:spcBef>
                <a:spcPts val="2200"/>
              </a:spcBef>
              <a:spcAft>
                <a:spcPts val="0"/>
              </a:spcAft>
              <a:buClr>
                <a:schemeClr val="dk1"/>
              </a:buClr>
              <a:buSzPts val="3200"/>
              <a:buNone/>
            </a:pPr>
            <a:r>
              <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64"/>
          <p:cNvSpPr txBox="1"/>
          <p:nvPr>
            <p:ph type="title"/>
          </p:nvPr>
        </p:nvSpPr>
        <p:spPr>
          <a:xfrm>
            <a:off x="774915" y="4797333"/>
            <a:ext cx="11046600" cy="1381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Rockwell"/>
              <a:buNone/>
            </a:pPr>
            <a:r>
              <a:rPr lang="en-US" sz="4400">
                <a:solidFill>
                  <a:schemeClr val="dk2"/>
                </a:solidFill>
                <a:latin typeface="Century Gothic"/>
                <a:ea typeface="Century Gothic"/>
                <a:cs typeface="Century Gothic"/>
                <a:sym typeface="Century Gothic"/>
              </a:rPr>
              <a:t>T</a:t>
            </a:r>
            <a:r>
              <a:rPr lang="en-US" sz="4400">
                <a:solidFill>
                  <a:schemeClr val="dk2"/>
                </a:solidFill>
                <a:latin typeface="Century Gothic"/>
                <a:ea typeface="Century Gothic"/>
                <a:cs typeface="Century Gothic"/>
                <a:sym typeface="Century Gothic"/>
              </a:rPr>
              <a:t>he Question Formulation Technique (QFT)</a:t>
            </a:r>
            <a:endParaRPr>
              <a:latin typeface="Century Gothic"/>
              <a:ea typeface="Century Gothic"/>
              <a:cs typeface="Century Gothic"/>
              <a:sym typeface="Century Gothic"/>
            </a:endParaRPr>
          </a:p>
        </p:txBody>
      </p:sp>
      <p:pic>
        <p:nvPicPr>
          <p:cNvPr id="988" name="Google Shape;988;p164"/>
          <p:cNvPicPr preferRelativeResize="0"/>
          <p:nvPr/>
        </p:nvPicPr>
        <p:blipFill rotWithShape="1">
          <a:blip r:embed="rId3">
            <a:alphaModFix/>
          </a:blip>
          <a:srcRect b="0" l="0" r="0" t="0"/>
          <a:stretch/>
        </p:blipFill>
        <p:spPr>
          <a:xfrm>
            <a:off x="1828802" y="467722"/>
            <a:ext cx="5818217" cy="3822932"/>
          </a:xfrm>
          <a:prstGeom prst="rect">
            <a:avLst/>
          </a:prstGeom>
          <a:noFill/>
          <a:ln>
            <a:noFill/>
          </a:ln>
        </p:spPr>
      </p:pic>
      <p:cxnSp>
        <p:nvCxnSpPr>
          <p:cNvPr id="989" name="Google Shape;989;p164"/>
          <p:cNvCxnSpPr/>
          <p:nvPr/>
        </p:nvCxnSpPr>
        <p:spPr>
          <a:xfrm>
            <a:off x="774917" y="6310497"/>
            <a:ext cx="10625400" cy="0"/>
          </a:xfrm>
          <a:prstGeom prst="straightConnector1">
            <a:avLst/>
          </a:prstGeom>
          <a:noFill/>
          <a:ln cap="flat" cmpd="sng" w="9525">
            <a:solidFill>
              <a:schemeClr val="dk2"/>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3" name="Shape 993"/>
        <p:cNvGrpSpPr/>
        <p:nvPr/>
      </p:nvGrpSpPr>
      <p:grpSpPr>
        <a:xfrm>
          <a:off x="0" y="0"/>
          <a:ext cx="0" cy="0"/>
          <a:chOff x="0" y="0"/>
          <a:chExt cx="0" cy="0"/>
        </a:xfrm>
      </p:grpSpPr>
      <p:sp>
        <p:nvSpPr>
          <p:cNvPr id="994" name="Google Shape;994;p165"/>
          <p:cNvSpPr txBox="1"/>
          <p:nvPr>
            <p:ph type="title"/>
          </p:nvPr>
        </p:nvSpPr>
        <p:spPr>
          <a:xfrm>
            <a:off x="838200" y="139550"/>
            <a:ext cx="10515600" cy="8871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sz="3300"/>
              <a:t>The Question Formulation Technique (QFT)</a:t>
            </a:r>
            <a:endParaRPr b="0" sz="3300"/>
          </a:p>
        </p:txBody>
      </p:sp>
      <p:sp>
        <p:nvSpPr>
          <p:cNvPr id="995" name="Google Shape;995;p165"/>
          <p:cNvSpPr txBox="1"/>
          <p:nvPr>
            <p:ph idx="1" type="body"/>
          </p:nvPr>
        </p:nvSpPr>
        <p:spPr>
          <a:xfrm>
            <a:off x="1136515" y="1606981"/>
            <a:ext cx="10515600" cy="4351200"/>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90000"/>
              </a:lnSpc>
              <a:spcBef>
                <a:spcPts val="0"/>
              </a:spcBef>
              <a:spcAft>
                <a:spcPts val="0"/>
              </a:spcAft>
              <a:buClr>
                <a:schemeClr val="dk1"/>
              </a:buClr>
              <a:buSzPts val="2800"/>
              <a:buFont typeface="Century Gothic"/>
              <a:buAutoNum type="arabicParenR"/>
            </a:pPr>
            <a:r>
              <a:rPr lang="en-US">
                <a:latin typeface="Century Gothic"/>
                <a:ea typeface="Century Gothic"/>
                <a:cs typeface="Century Gothic"/>
                <a:sym typeface="Century Gothic"/>
              </a:rPr>
              <a:t>Question Focus</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Rockwell"/>
              <a:buAutoNum type="arabicParenR"/>
            </a:pPr>
            <a:r>
              <a:rPr b="1" lang="en-US">
                <a:latin typeface="Century Gothic"/>
                <a:ea typeface="Century Gothic"/>
                <a:cs typeface="Century Gothic"/>
                <a:sym typeface="Century Gothic"/>
              </a:rPr>
              <a:t>Produce</a:t>
            </a:r>
            <a:r>
              <a:rPr lang="en-US">
                <a:latin typeface="Century Gothic"/>
                <a:ea typeface="Century Gothic"/>
                <a:cs typeface="Century Gothic"/>
                <a:sym typeface="Century Gothic"/>
              </a:rPr>
              <a:t> Your Questions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Follow the rules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Number your questions</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Rockwell"/>
              <a:buAutoNum type="arabicParenR"/>
            </a:pPr>
            <a:r>
              <a:rPr b="1" lang="en-US">
                <a:latin typeface="Century Gothic"/>
                <a:ea typeface="Century Gothic"/>
                <a:cs typeface="Century Gothic"/>
                <a:sym typeface="Century Gothic"/>
              </a:rPr>
              <a:t>Improve</a:t>
            </a:r>
            <a:r>
              <a:rPr lang="en-US">
                <a:latin typeface="Century Gothic"/>
                <a:ea typeface="Century Gothic"/>
                <a:cs typeface="Century Gothic"/>
                <a:sym typeface="Century Gothic"/>
              </a:rPr>
              <a:t> Your Questions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Categorize questions as Closed or Open-ended</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Change questions from one type to another</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Rockwell"/>
              <a:buAutoNum type="arabicParenR"/>
            </a:pPr>
            <a:r>
              <a:rPr b="1" lang="en-US">
                <a:latin typeface="Century Gothic"/>
                <a:ea typeface="Century Gothic"/>
                <a:cs typeface="Century Gothic"/>
                <a:sym typeface="Century Gothic"/>
              </a:rPr>
              <a:t>Strategize</a:t>
            </a:r>
            <a:r>
              <a:rPr lang="en-US">
                <a:latin typeface="Century Gothic"/>
                <a:ea typeface="Century Gothic"/>
                <a:cs typeface="Century Gothic"/>
                <a:sym typeface="Century Gothic"/>
              </a:rPr>
              <a:t> </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Prioritize your questions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Action plan or discuss next steps</a:t>
            </a:r>
            <a:endParaRPr>
              <a:latin typeface="Century Gothic"/>
              <a:ea typeface="Century Gothic"/>
              <a:cs typeface="Century Gothic"/>
              <a:sym typeface="Century Gothic"/>
            </a:endParaRPr>
          </a:p>
          <a:p>
            <a:pPr indent="-228600" lvl="2" marL="1143000" rtl="0" algn="l">
              <a:lnSpc>
                <a:spcPct val="90000"/>
              </a:lnSpc>
              <a:spcBef>
                <a:spcPts val="600"/>
              </a:spcBef>
              <a:spcAft>
                <a:spcPts val="0"/>
              </a:spcAft>
              <a:buClr>
                <a:schemeClr val="dk1"/>
              </a:buClr>
              <a:buSzPts val="2000"/>
              <a:buFont typeface="Century Gothic"/>
              <a:buChar char="✔"/>
            </a:pPr>
            <a:r>
              <a:rPr lang="en-US">
                <a:latin typeface="Century Gothic"/>
                <a:ea typeface="Century Gothic"/>
                <a:cs typeface="Century Gothic"/>
                <a:sym typeface="Century Gothic"/>
              </a:rPr>
              <a:t>Share </a:t>
            </a:r>
            <a:endParaRPr>
              <a:latin typeface="Century Gothic"/>
              <a:ea typeface="Century Gothic"/>
              <a:cs typeface="Century Gothic"/>
              <a:sym typeface="Century Gothic"/>
            </a:endParaRPr>
          </a:p>
          <a:p>
            <a:pPr indent="-457200" lvl="0" marL="457200" rtl="0" algn="l">
              <a:lnSpc>
                <a:spcPct val="90000"/>
              </a:lnSpc>
              <a:spcBef>
                <a:spcPts val="600"/>
              </a:spcBef>
              <a:spcAft>
                <a:spcPts val="0"/>
              </a:spcAft>
              <a:buClr>
                <a:schemeClr val="dk1"/>
              </a:buClr>
              <a:buSzPts val="2800"/>
              <a:buFont typeface="Century Gothic"/>
              <a:buAutoNum type="arabicParenR"/>
            </a:pPr>
            <a:r>
              <a:rPr b="1" lang="en-US">
                <a:latin typeface="Century Gothic"/>
                <a:ea typeface="Century Gothic"/>
                <a:cs typeface="Century Gothic"/>
                <a:sym typeface="Century Gothic"/>
              </a:rPr>
              <a:t>Reflect</a:t>
            </a:r>
            <a:endParaRPr>
              <a:latin typeface="Century Gothic"/>
              <a:ea typeface="Century Gothic"/>
              <a:cs typeface="Century Gothic"/>
              <a:sym typeface="Century Gothic"/>
            </a:endParaRPr>
          </a:p>
        </p:txBody>
      </p:sp>
      <p:sp>
        <p:nvSpPr>
          <p:cNvPr id="996" name="Google Shape;996;p165"/>
          <p:cNvSpPr txBox="1"/>
          <p:nvPr/>
        </p:nvSpPr>
        <p:spPr>
          <a:xfrm>
            <a:off x="7264549" y="1436971"/>
            <a:ext cx="4589700" cy="1477500"/>
          </a:xfrm>
          <a:prstGeom prst="rect">
            <a:avLst/>
          </a:prstGeom>
          <a:solidFill>
            <a:srgbClr val="D8D8D8"/>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Ask as many questions as you can</a:t>
            </a:r>
            <a:endParaRPr>
              <a:latin typeface="Century Gothic"/>
              <a:ea typeface="Century Gothic"/>
              <a:cs typeface="Century Gothic"/>
              <a:sym typeface="Century Gothic"/>
            </a:endParaRPr>
          </a:p>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Do not stop to discuss, judge or answer</a:t>
            </a:r>
            <a:endParaRPr>
              <a:latin typeface="Century Gothic"/>
              <a:ea typeface="Century Gothic"/>
              <a:cs typeface="Century Gothic"/>
              <a:sym typeface="Century Gothic"/>
            </a:endParaRPr>
          </a:p>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Record </a:t>
            </a:r>
            <a:r>
              <a:rPr i="1" lang="en-US" sz="1800">
                <a:solidFill>
                  <a:srgbClr val="000000"/>
                </a:solidFill>
                <a:latin typeface="Century Gothic"/>
                <a:ea typeface="Century Gothic"/>
                <a:cs typeface="Century Gothic"/>
                <a:sym typeface="Century Gothic"/>
              </a:rPr>
              <a:t>exactly</a:t>
            </a:r>
            <a:r>
              <a:rPr lang="en-US" sz="1800">
                <a:solidFill>
                  <a:srgbClr val="000000"/>
                </a:solidFill>
                <a:latin typeface="Century Gothic"/>
                <a:ea typeface="Century Gothic"/>
                <a:cs typeface="Century Gothic"/>
                <a:sym typeface="Century Gothic"/>
              </a:rPr>
              <a:t> as stated</a:t>
            </a:r>
            <a:endParaRPr>
              <a:latin typeface="Century Gothic"/>
              <a:ea typeface="Century Gothic"/>
              <a:cs typeface="Century Gothic"/>
              <a:sym typeface="Century Gothic"/>
            </a:endParaRPr>
          </a:p>
          <a:p>
            <a:pPr indent="-342900" lvl="0" marL="342900" marR="0" rtl="0" algn="l">
              <a:spcBef>
                <a:spcPts val="0"/>
              </a:spcBef>
              <a:spcAft>
                <a:spcPts val="0"/>
              </a:spcAft>
              <a:buClr>
                <a:srgbClr val="000000"/>
              </a:buClr>
              <a:buSzPts val="1800"/>
              <a:buFont typeface="Century Gothic"/>
              <a:buAutoNum type="arabicPeriod"/>
            </a:pPr>
            <a:r>
              <a:rPr lang="en-US" sz="1800">
                <a:solidFill>
                  <a:srgbClr val="000000"/>
                </a:solidFill>
                <a:latin typeface="Century Gothic"/>
                <a:ea typeface="Century Gothic"/>
                <a:cs typeface="Century Gothic"/>
                <a:sym typeface="Century Gothic"/>
              </a:rPr>
              <a:t>Change statements into questions</a:t>
            </a:r>
            <a:endParaRPr>
              <a:latin typeface="Century Gothic"/>
              <a:ea typeface="Century Gothic"/>
              <a:cs typeface="Century Gothic"/>
              <a:sym typeface="Century Gothic"/>
            </a:endParaRPr>
          </a:p>
        </p:txBody>
      </p:sp>
      <p:cxnSp>
        <p:nvCxnSpPr>
          <p:cNvPr id="997" name="Google Shape;997;p165"/>
          <p:cNvCxnSpPr/>
          <p:nvPr/>
        </p:nvCxnSpPr>
        <p:spPr>
          <a:xfrm>
            <a:off x="4496647" y="2692520"/>
            <a:ext cx="2634600" cy="30900"/>
          </a:xfrm>
          <a:prstGeom prst="straightConnector1">
            <a:avLst/>
          </a:prstGeom>
          <a:noFill/>
          <a:ln cap="flat" cmpd="sng" w="12700">
            <a:solidFill>
              <a:schemeClr val="accent1"/>
            </a:solidFill>
            <a:prstDash val="solid"/>
            <a:miter lim="800000"/>
            <a:headEnd len="sm" w="sm" type="none"/>
            <a:tailEnd len="med" w="med" type="triangle"/>
          </a:ln>
        </p:spPr>
      </p:cxnSp>
      <p:sp>
        <p:nvSpPr>
          <p:cNvPr id="998" name="Google Shape;998;p165"/>
          <p:cNvSpPr txBox="1"/>
          <p:nvPr/>
        </p:nvSpPr>
        <p:spPr>
          <a:xfrm>
            <a:off x="8482869" y="4260238"/>
            <a:ext cx="3169200" cy="175470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Century Gothic"/>
                <a:ea typeface="Century Gothic"/>
                <a:cs typeface="Century Gothic"/>
                <a:sym typeface="Century Gothic"/>
              </a:rPr>
              <a:t>Closed-Ended:</a:t>
            </a:r>
            <a:endParaRPr>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rgbClr val="000000"/>
                </a:solidFill>
                <a:latin typeface="Century Gothic"/>
                <a:ea typeface="Century Gothic"/>
                <a:cs typeface="Century Gothic"/>
                <a:sym typeface="Century Gothic"/>
              </a:rPr>
              <a:t>Answered with “yes,” “no” or one word</a:t>
            </a:r>
            <a:endParaRPr>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rgbClr val="000000"/>
              </a:solidFill>
              <a:latin typeface="Century Gothic"/>
              <a:ea typeface="Century Gothic"/>
              <a:cs typeface="Century Gothic"/>
              <a:sym typeface="Century Gothic"/>
            </a:endParaRPr>
          </a:p>
          <a:p>
            <a:pPr indent="0" lvl="0" marL="0" marR="0" rtl="0" algn="l">
              <a:spcBef>
                <a:spcPts val="0"/>
              </a:spcBef>
              <a:spcAft>
                <a:spcPts val="0"/>
              </a:spcAft>
              <a:buNone/>
            </a:pPr>
            <a:r>
              <a:rPr b="1" lang="en-US" sz="1800">
                <a:solidFill>
                  <a:srgbClr val="000000"/>
                </a:solidFill>
                <a:latin typeface="Century Gothic"/>
                <a:ea typeface="Century Gothic"/>
                <a:cs typeface="Century Gothic"/>
                <a:sym typeface="Century Gothic"/>
              </a:rPr>
              <a:t>Open-Ended: </a:t>
            </a:r>
            <a:r>
              <a:rPr lang="en-US" sz="1800">
                <a:solidFill>
                  <a:srgbClr val="000000"/>
                </a:solidFill>
                <a:latin typeface="Century Gothic"/>
                <a:ea typeface="Century Gothic"/>
                <a:cs typeface="Century Gothic"/>
                <a:sym typeface="Century Gothic"/>
              </a:rPr>
              <a:t>Require longer explanation</a:t>
            </a:r>
            <a:endParaRPr>
              <a:latin typeface="Century Gothic"/>
              <a:ea typeface="Century Gothic"/>
              <a:cs typeface="Century Gothic"/>
              <a:sym typeface="Century Gothic"/>
            </a:endParaRPr>
          </a:p>
        </p:txBody>
      </p:sp>
      <p:cxnSp>
        <p:nvCxnSpPr>
          <p:cNvPr id="999" name="Google Shape;999;p165"/>
          <p:cNvCxnSpPr/>
          <p:nvPr/>
        </p:nvCxnSpPr>
        <p:spPr>
          <a:xfrm>
            <a:off x="8616671" y="3699127"/>
            <a:ext cx="803700" cy="374100"/>
          </a:xfrm>
          <a:prstGeom prst="straightConnector1">
            <a:avLst/>
          </a:prstGeom>
          <a:noFill/>
          <a:ln cap="flat" cmpd="sng" w="12700">
            <a:solidFill>
              <a:schemeClr val="accent1"/>
            </a:solidFill>
            <a:prstDash val="solid"/>
            <a:miter lim="800000"/>
            <a:headEnd len="sm" w="sm" type="none"/>
            <a:tailEnd len="med" w="med" type="triangle"/>
          </a:ln>
        </p:spPr>
      </p:cxnSp>
      <p:sp>
        <p:nvSpPr>
          <p:cNvPr id="1000" name="Google Shape;1000;p165"/>
          <p:cNvSpPr/>
          <p:nvPr/>
        </p:nvSpPr>
        <p:spPr>
          <a:xfrm>
            <a:off x="6096000" y="6412266"/>
            <a:ext cx="6096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Rockwell"/>
              <a:buNone/>
            </a:pPr>
            <a:r>
              <a:rPr i="0" lang="en-US" sz="1400" u="none" cap="none" strike="noStrike">
                <a:solidFill>
                  <a:srgbClr val="000000"/>
                </a:solidFill>
                <a:latin typeface="Century Gothic"/>
                <a:ea typeface="Century Gothic"/>
                <a:cs typeface="Century Gothic"/>
                <a:sym typeface="Century Gothic"/>
              </a:rPr>
              <a:t>Source: The Right Question Institute	</a:t>
            </a:r>
            <a:r>
              <a:rPr i="0" lang="en-US" sz="1400" u="sng" cap="none" strike="noStrike">
                <a:solidFill>
                  <a:schemeClr val="hlink"/>
                </a:solidFill>
                <a:latin typeface="Century Gothic"/>
                <a:ea typeface="Century Gothic"/>
                <a:cs typeface="Century Gothic"/>
                <a:sym typeface="Century Gothic"/>
                <a:hlinkClick r:id="rId3"/>
              </a:rPr>
              <a:t>rightquestion.org</a:t>
            </a:r>
            <a:endParaRPr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p166"/>
          <p:cNvSpPr txBox="1"/>
          <p:nvPr>
            <p:ph type="title"/>
          </p:nvPr>
        </p:nvSpPr>
        <p:spPr>
          <a:xfrm>
            <a:off x="838200" y="249477"/>
            <a:ext cx="10515600" cy="8145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2"/>
              </a:buClr>
              <a:buSzPts val="4000"/>
              <a:buFont typeface="Rockwell"/>
              <a:buNone/>
            </a:pPr>
            <a:r>
              <a:rPr b="0" lang="en-US" sz="3500"/>
              <a:t>Tailoring the QFT to Achieve Science Standards</a:t>
            </a:r>
            <a:endParaRPr b="0" sz="3500"/>
          </a:p>
        </p:txBody>
      </p:sp>
      <p:pic>
        <p:nvPicPr>
          <p:cNvPr id="1007" name="Google Shape;1007;p166" title="Tailoring the QFT to Achieve Science Standards">
            <a:hlinkClick r:id="rId3"/>
          </p:cNvPr>
          <p:cNvPicPr preferRelativeResize="0"/>
          <p:nvPr/>
        </p:nvPicPr>
        <p:blipFill>
          <a:blip r:embed="rId4">
            <a:alphaModFix/>
          </a:blip>
          <a:stretch>
            <a:fillRect/>
          </a:stretch>
        </p:blipFill>
        <p:spPr>
          <a:xfrm>
            <a:off x="1256488" y="1245375"/>
            <a:ext cx="9679025" cy="5444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7"/>
                                        </p:tgtEl>
                                        <p:attrNameLst>
                                          <p:attrName>style.visibility</p:attrName>
                                        </p:attrNameLst>
                                      </p:cBhvr>
                                      <p:to>
                                        <p:strVal val="visible"/>
                                      </p:to>
                                    </p:set>
                                    <p:animEffect filter="fade" transition="in">
                                      <p:cBhvr>
                                        <p:cTn dur="1000"/>
                                        <p:tgtEl>
                                          <p:spTgt spid="10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67"/>
          <p:cNvSpPr txBox="1"/>
          <p:nvPr>
            <p:ph type="title"/>
          </p:nvPr>
        </p:nvSpPr>
        <p:spPr>
          <a:xfrm>
            <a:off x="838200" y="249477"/>
            <a:ext cx="10515600" cy="814500"/>
          </a:xfrm>
          <a:prstGeom prst="rect">
            <a:avLst/>
          </a:prstGeom>
        </p:spPr>
        <p:txBody>
          <a:bodyPr anchorCtr="0" anchor="ctr" bIns="45700" lIns="0" spcFirstLastPara="1" rIns="91425" wrap="square" tIns="45700">
            <a:noAutofit/>
          </a:bodyPr>
          <a:lstStyle/>
          <a:p>
            <a:pPr indent="0" lvl="0" marL="0" rtl="0" algn="l">
              <a:spcBef>
                <a:spcPts val="0"/>
              </a:spcBef>
              <a:spcAft>
                <a:spcPts val="0"/>
              </a:spcAft>
              <a:buNone/>
            </a:pPr>
            <a:r>
              <a:rPr b="0" lang="en-US"/>
              <a:t>Discuss</a:t>
            </a:r>
            <a:endParaRPr b="0"/>
          </a:p>
        </p:txBody>
      </p:sp>
      <p:sp>
        <p:nvSpPr>
          <p:cNvPr id="1014" name="Google Shape;1014;p16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00000"/>
              </a:lnSpc>
              <a:spcBef>
                <a:spcPts val="1100"/>
              </a:spcBef>
              <a:spcAft>
                <a:spcPts val="0"/>
              </a:spcAft>
              <a:buNone/>
            </a:pPr>
            <a:r>
              <a:rPr lang="en-US"/>
              <a:t>With one or two people seated near you, please discuss your observations from the video:</a:t>
            </a:r>
            <a:endParaRPr/>
          </a:p>
          <a:p>
            <a:pPr indent="-349250" lvl="0" marL="457200" rtl="0" algn="l">
              <a:lnSpc>
                <a:spcPct val="100000"/>
              </a:lnSpc>
              <a:spcBef>
                <a:spcPts val="1100"/>
              </a:spcBef>
              <a:spcAft>
                <a:spcPts val="0"/>
              </a:spcAft>
              <a:buSzPts val="1900"/>
              <a:buChar char="•"/>
            </a:pPr>
            <a:r>
              <a:rPr lang="en-US"/>
              <a:t>What is the teacher doing? What are the students doing?</a:t>
            </a:r>
            <a:endParaRPr/>
          </a:p>
          <a:p>
            <a:pPr indent="-349250" lvl="0" marL="457200" rtl="0" algn="l">
              <a:lnSpc>
                <a:spcPct val="100000"/>
              </a:lnSpc>
              <a:spcBef>
                <a:spcPts val="0"/>
              </a:spcBef>
              <a:spcAft>
                <a:spcPts val="0"/>
              </a:spcAft>
              <a:buSzPts val="1900"/>
              <a:buChar char="•"/>
            </a:pPr>
            <a:r>
              <a:rPr lang="en-US"/>
              <a:t>What did the video add to you understanding of the QFT?</a:t>
            </a:r>
            <a:endParaRPr/>
          </a:p>
          <a:p>
            <a:pPr indent="-349250" lvl="0" marL="457200" rtl="0" algn="l">
              <a:lnSpc>
                <a:spcPct val="100000"/>
              </a:lnSpc>
              <a:spcBef>
                <a:spcPts val="0"/>
              </a:spcBef>
              <a:spcAft>
                <a:spcPts val="0"/>
              </a:spcAft>
              <a:buSzPts val="1900"/>
              <a:buChar char="•"/>
            </a:pPr>
            <a:r>
              <a:rPr lang="en-US"/>
              <a:t>How do you see applying this in your context?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