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75" r:id="rId4"/>
    <p:sldMasterId id="2147483776" r:id="rId5"/>
    <p:sldMasterId id="2147483777" r:id="rId6"/>
    <p:sldMasterId id="2147483778" r:id="rId7"/>
    <p:sldMasterId id="214748377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Lst>
  <p:sldSz cy="6858000" cx="12192000"/>
  <p:notesSz cx="6858000" cy="9144000"/>
  <p:embeddedFontLst>
    <p:embeddedFont>
      <p:font typeface="Century Gothic"/>
      <p:regular r:id="rId73"/>
      <p:bold r:id="rId74"/>
      <p:italic r:id="rId75"/>
      <p:boldItalic r:id="rId76"/>
    </p:embeddedFont>
    <p:embeddedFont>
      <p:font typeface="Open Sans"/>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80" Type="http://schemas.openxmlformats.org/officeDocument/2006/relationships/font" Target="fonts/OpenSans-boldItalic.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CenturyGothic-regular.fntdata"/><Relationship Id="rId72" Type="http://schemas.openxmlformats.org/officeDocument/2006/relationships/slide" Target="slides/slide63.xml"/><Relationship Id="rId31" Type="http://schemas.openxmlformats.org/officeDocument/2006/relationships/slide" Target="slides/slide22.xml"/><Relationship Id="rId75" Type="http://schemas.openxmlformats.org/officeDocument/2006/relationships/font" Target="fonts/CenturyGothic-italic.fntdata"/><Relationship Id="rId30" Type="http://schemas.openxmlformats.org/officeDocument/2006/relationships/slide" Target="slides/slide21.xml"/><Relationship Id="rId74" Type="http://schemas.openxmlformats.org/officeDocument/2006/relationships/font" Target="fonts/CenturyGothic-bold.fntdata"/><Relationship Id="rId33" Type="http://schemas.openxmlformats.org/officeDocument/2006/relationships/slide" Target="slides/slide24.xml"/><Relationship Id="rId77" Type="http://schemas.openxmlformats.org/officeDocument/2006/relationships/font" Target="fonts/OpenSans-regular.fntdata"/><Relationship Id="rId32" Type="http://schemas.openxmlformats.org/officeDocument/2006/relationships/slide" Target="slides/slide23.xml"/><Relationship Id="rId76" Type="http://schemas.openxmlformats.org/officeDocument/2006/relationships/font" Target="fonts/CenturyGothic-boldItalic.fntdata"/><Relationship Id="rId35" Type="http://schemas.openxmlformats.org/officeDocument/2006/relationships/slide" Target="slides/slide26.xml"/><Relationship Id="rId79" Type="http://schemas.openxmlformats.org/officeDocument/2006/relationships/font" Target="fonts/OpenSans-italic.fntdata"/><Relationship Id="rId34" Type="http://schemas.openxmlformats.org/officeDocument/2006/relationships/slide" Target="slides/slide25.xml"/><Relationship Id="rId78" Type="http://schemas.openxmlformats.org/officeDocument/2006/relationships/font" Target="fonts/OpenSans-bold.fntdata"/><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93/astrogeo/atu245"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com/al8vzgpycmjy"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93/astrogeo/atu245" TargetMode="External"/><Relationship Id="rId3" Type="http://schemas.openxmlformats.org/officeDocument/2006/relationships/hyperlink" Target="https://journals.plos.org/plosone/article?id=10.1371/journal.pone.0286811" TargetMode="External"/><Relationship Id="rId4" Type="http://schemas.openxmlformats.org/officeDocument/2006/relationships/hyperlink" Target="https://doi.org/10.1371/journal.pone.0286811"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371/journal.pone.0185534" TargetMode="External"/><Relationship Id="rId3" Type="http://schemas.openxmlformats.org/officeDocument/2006/relationships/hyperlink" Target="https://www.cell.com/ajhg/fulltext/S0002-9297(19)30229-0" TargetMode="External"/><Relationship Id="rId4" Type="http://schemas.openxmlformats.org/officeDocument/2006/relationships/hyperlink" Target="https://doi.org/10.1371/journal.pone.0286811"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urnals.plos.org/plosone/article/file?id=10.1371/journal.pone.0202743&amp;type=printable" TargetMode="External"/><Relationship Id="rId3" Type="http://schemas.openxmlformats.org/officeDocument/2006/relationships/hyperlink" Target="https://doi.org/10.1177/09567976221094036" TargetMode="External"/><Relationship Id="rId4" Type="http://schemas.openxmlformats.org/officeDocument/2006/relationships/hyperlink" Target="https://doi.org/10.1038/s41550-017-0153"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urnals.plos.org/plosone/article/file?id=10.1371/journal.pone.0202743&amp;type=printable" TargetMode="External"/><Relationship Id="rId3" Type="http://schemas.openxmlformats.org/officeDocument/2006/relationships/hyperlink" Target="https://doi.org/10.1177/0891243220977141"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ulingourexperiences.com/research" TargetMode="External"/><Relationship Id="rId3" Type="http://schemas.openxmlformats.org/officeDocument/2006/relationships/hyperlink" Target="https://static1.squarespace.com/static/62f55ec3c3784d0f3ec88011/t/67066baf5d540a70293d2647/1728474034072/The+Girls%27+Index%E2%84%A2+Girls+%26+STEM+Impact+Report.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iles.eric.ed.gov/fulltext/EJ746291.pdf" TargetMode="External"/><Relationship Id="rId3" Type="http://schemas.openxmlformats.org/officeDocument/2006/relationships/hyperlink" Target="http://research.msu.edu/survey-shows-scientists-value-honesty-curiosity/" TargetMode="External"/><Relationship Id="rId4" Type="http://schemas.openxmlformats.org/officeDocument/2006/relationships/hyperlink" Target="https://www.theatlantic.com/education/archive/2017/07/the-underrated-gift-of-curiosity/534573/"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e836e72fe3_1_18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g2e836e72fe3_1_18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KEYNOTE</a:t>
            </a:r>
            <a:endParaRPr b="1"/>
          </a:p>
        </p:txBody>
      </p:sp>
      <p:sp>
        <p:nvSpPr>
          <p:cNvPr id="796" name="Google Shape;796;g2e836e72fe3_1_18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ebd8ab02db_3_1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g2ebd8ab02db_3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327ffcaaf26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 name="Google Shape;876;g327ffcaaf26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2e9f8644ed6_1_15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2" name="Google Shape;882;g2e9f8644ed6_1_15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g2e9f8644ed6_1_15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e836e72fe3_1_7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g2e836e72fe3_1_7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ebd8ab02db_3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UC Davis Research Linking Curiosity to Memory (UC Davis) 2014</a:t>
            </a:r>
            <a:endParaRPr/>
          </a:p>
        </p:txBody>
      </p:sp>
      <p:sp>
        <p:nvSpPr>
          <p:cNvPr id="898" name="Google Shape;898;g2ebd8ab02db_3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2ebd8ab02db_3_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4" name="Google Shape;904;g2ebd8ab02db_3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e9f8644ed6_1_8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2" name="Google Shape;912;g2e9f8644ed6_1_8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g2e9f8644ed6_1_8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2ebd8ab02db_3_1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0" name="Google Shape;920;g2ebd8ab02db_3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ebd8ab02db_3_1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Calibri"/>
              <a:buNone/>
            </a:pPr>
            <a:r>
              <a:t/>
            </a:r>
            <a:endParaRPr/>
          </a:p>
        </p:txBody>
      </p:sp>
      <p:sp>
        <p:nvSpPr>
          <p:cNvPr id="926" name="Google Shape;926;g2ebd8ab02db_3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ebd8ab02db_3_1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g2ebd8ab02db_3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ebd8ab02db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g2ebd8ab02db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2ebd8ab02db_3_1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rgbClr val="1155CC"/>
                </a:solidFill>
                <a:latin typeface="Arial"/>
                <a:ea typeface="Arial"/>
                <a:cs typeface="Arial"/>
                <a:sym typeface="Arial"/>
                <a:hlinkClick r:id="rId2">
                  <a:extLst>
                    <a:ext uri="{A12FA001-AC4F-418D-AE19-62706E023703}">
                      <ahyp:hlinkClr val="tx"/>
                    </a:ext>
                  </a:extLst>
                </a:hlinkClick>
              </a:rPr>
              <a:t>https://doi.org/10.1093/astrogeo/atu245</a:t>
            </a:r>
            <a:endParaRPr sz="1300">
              <a:solidFill>
                <a:srgbClr val="1B1B1B"/>
              </a:solidFill>
              <a:latin typeface="Cambria"/>
              <a:ea typeface="Cambria"/>
              <a:cs typeface="Cambria"/>
              <a:sym typeface="Cambria"/>
            </a:endParaRPr>
          </a:p>
          <a:p>
            <a:pPr indent="0" lvl="0" marL="0" rtl="0" algn="l">
              <a:spcBef>
                <a:spcPts val="0"/>
              </a:spcBef>
              <a:spcAft>
                <a:spcPts val="0"/>
              </a:spcAft>
              <a:buNone/>
            </a:pPr>
            <a:r>
              <a:rPr lang="en-US" sz="1300">
                <a:solidFill>
                  <a:srgbClr val="1B1B1B"/>
                </a:solidFill>
                <a:latin typeface="Cambria"/>
                <a:ea typeface="Cambria"/>
                <a:cs typeface="Cambria"/>
                <a:sym typeface="Cambria"/>
              </a:rPr>
              <a:t>Pritchard J, Masters K, Allen J, Contenta F, Huckvale L, Wilkins S, Zocchi A. Asking gender questions. Astronomy &amp; Geophysics. 2014. December 1;55(6):6–8.</a:t>
            </a:r>
            <a:endParaRPr/>
          </a:p>
        </p:txBody>
      </p:sp>
      <p:sp>
        <p:nvSpPr>
          <p:cNvPr id="939" name="Google Shape;939;g2ebd8ab02db_3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2ebd8ab02db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g2ebd8ab02db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327ffcaaf26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327ffcaaf26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g327ffcaaf26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2ebd8ab02db_4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g2ebd8ab02db_4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2ebd8ab02db_4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u="sng">
                <a:solidFill>
                  <a:srgbClr val="59C4C7"/>
                </a:solidFill>
                <a:latin typeface="Century Gothic"/>
                <a:ea typeface="Century Gothic"/>
                <a:cs typeface="Century Gothic"/>
                <a:sym typeface="Century Gothic"/>
                <a:hlinkClick r:id="rId2">
                  <a:extLst>
                    <a:ext uri="{A12FA001-AC4F-418D-AE19-62706E023703}">
                      <ahyp:hlinkClr val="tx"/>
                    </a:ext>
                  </a:extLst>
                </a:hlinkClick>
              </a:rPr>
              <a:t>https://www.menti.com/al8vzgpycmjy</a:t>
            </a:r>
            <a:endParaRPr sz="100"/>
          </a:p>
        </p:txBody>
      </p:sp>
      <p:sp>
        <p:nvSpPr>
          <p:cNvPr id="974" name="Google Shape;974;g2ebd8ab02db_4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d83ce280f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rgbClr val="1155CC"/>
                </a:solidFill>
                <a:latin typeface="Arial"/>
                <a:ea typeface="Arial"/>
                <a:cs typeface="Arial"/>
                <a:sym typeface="Arial"/>
                <a:hlinkClick r:id="rId2">
                  <a:extLst>
                    <a:ext uri="{A12FA001-AC4F-418D-AE19-62706E023703}">
                      <ahyp:hlinkClr val="tx"/>
                    </a:ext>
                  </a:extLst>
                </a:hlinkClick>
              </a:rPr>
              <a:t>https://doi.org/10.1093/astrogeo/atu245</a:t>
            </a:r>
            <a:endParaRPr sz="1300">
              <a:solidFill>
                <a:srgbClr val="1B1B1B"/>
              </a:solidFill>
              <a:latin typeface="Cambria"/>
              <a:ea typeface="Cambria"/>
              <a:cs typeface="Cambria"/>
              <a:sym typeface="Cambria"/>
            </a:endParaRPr>
          </a:p>
          <a:p>
            <a:pPr indent="0" lvl="0" marL="0" rtl="0" algn="l">
              <a:spcBef>
                <a:spcPts val="0"/>
              </a:spcBef>
              <a:spcAft>
                <a:spcPts val="0"/>
              </a:spcAft>
              <a:buNone/>
            </a:pPr>
            <a:r>
              <a:rPr lang="en-US" sz="1300">
                <a:solidFill>
                  <a:srgbClr val="1B1B1B"/>
                </a:solidFill>
                <a:latin typeface="Cambria"/>
                <a:ea typeface="Cambria"/>
                <a:cs typeface="Cambria"/>
                <a:sym typeface="Cambria"/>
              </a:rPr>
              <a:t>Pritchard J, Masters K, Allen J, Contenta F, Huckvale L, Wilkins S, Zocchi A. Asking gender questions. Astronomy &amp; Geophysics. 2014. December 1;55(6):6–8.</a:t>
            </a:r>
            <a:endParaRPr sz="1300">
              <a:solidFill>
                <a:srgbClr val="1B1B1B"/>
              </a:solidFill>
              <a:latin typeface="Cambria"/>
              <a:ea typeface="Cambria"/>
              <a:cs typeface="Cambria"/>
              <a:sym typeface="Cambria"/>
            </a:endParaRPr>
          </a:p>
          <a:p>
            <a:pPr indent="0" lvl="0" marL="0" rtl="0" algn="l">
              <a:spcBef>
                <a:spcPts val="0"/>
              </a:spcBef>
              <a:spcAft>
                <a:spcPts val="0"/>
              </a:spcAft>
              <a:buNone/>
            </a:pPr>
            <a:r>
              <a:t/>
            </a:r>
            <a:endParaRPr sz="1300">
              <a:solidFill>
                <a:srgbClr val="1B1B1B"/>
              </a:solidFill>
              <a:latin typeface="Cambria"/>
              <a:ea typeface="Cambria"/>
              <a:cs typeface="Cambria"/>
              <a:sym typeface="Cambria"/>
            </a:endParaRPr>
          </a:p>
          <a:p>
            <a:pPr indent="0" lvl="0" marL="0" rtl="0" algn="l">
              <a:lnSpc>
                <a:spcPct val="140000"/>
              </a:lnSpc>
              <a:spcBef>
                <a:spcPts val="0"/>
              </a:spcBef>
              <a:spcAft>
                <a:spcPts val="0"/>
              </a:spcAft>
              <a:buNone/>
            </a:pPr>
            <a:r>
              <a:rPr lang="en-US" sz="1000">
                <a:solidFill>
                  <a:srgbClr val="202020"/>
                </a:solidFill>
                <a:highlight>
                  <a:srgbClr val="FFFFFF"/>
                </a:highlight>
                <a:latin typeface="Arial"/>
                <a:ea typeface="Arial"/>
                <a:cs typeface="Arial"/>
                <a:sym typeface="Arial"/>
              </a:rPr>
              <a:t>Article Source: </a:t>
            </a:r>
            <a:r>
              <a:rPr b="1" lang="en-US" sz="1000" u="sng">
                <a:solidFill>
                  <a:srgbClr val="3E0577"/>
                </a:solidFill>
                <a:highlight>
                  <a:srgbClr val="FFFFFF"/>
                </a:highlight>
                <a:latin typeface="Arial"/>
                <a:ea typeface="Arial"/>
                <a:cs typeface="Arial"/>
                <a:sym typeface="Arial"/>
                <a:hlinkClick r:id="rId3">
                  <a:extLst>
                    <a:ext uri="{A12FA001-AC4F-418D-AE19-62706E023703}">
                      <ahyp:hlinkClr val="tx"/>
                    </a:ext>
                  </a:extLst>
                </a:hlinkClick>
              </a:rPr>
              <a:t>Gender-based disparities and biases in science: An observational study of a virtual conference</a:t>
            </a:r>
            <a:endParaRPr b="1" sz="1000" u="sng">
              <a:solidFill>
                <a:srgbClr val="3E0577"/>
              </a:solidFill>
              <a:highlight>
                <a:srgbClr val="FFFFFF"/>
              </a:highlight>
              <a:latin typeface="Arial"/>
              <a:ea typeface="Arial"/>
              <a:cs typeface="Arial"/>
              <a:sym typeface="Arial"/>
            </a:endParaRPr>
          </a:p>
          <a:p>
            <a:pPr indent="0" lvl="0" marL="0" rtl="0" algn="l">
              <a:lnSpc>
                <a:spcPct val="140000"/>
              </a:lnSpc>
              <a:spcBef>
                <a:spcPts val="800"/>
              </a:spcBef>
              <a:spcAft>
                <a:spcPts val="0"/>
              </a:spcAft>
              <a:buClr>
                <a:schemeClr val="dk1"/>
              </a:buClr>
              <a:buSzPts val="1100"/>
              <a:buFont typeface="Arial"/>
              <a:buNone/>
            </a:pPr>
            <a:r>
              <a:rPr lang="en-US" sz="1000">
                <a:solidFill>
                  <a:srgbClr val="202020"/>
                </a:solidFill>
                <a:highlight>
                  <a:srgbClr val="FFFFFF"/>
                </a:highlight>
                <a:latin typeface="Arial"/>
                <a:ea typeface="Arial"/>
                <a:cs typeface="Arial"/>
                <a:sym typeface="Arial"/>
              </a:rPr>
              <a:t>Zhang J, Torchet R, Julienne H (2023) Gender-based disparities and biases in science: An observational study of a virtual conference. PLOS ONE 18(6): e0286811. </a:t>
            </a:r>
            <a:r>
              <a:rPr lang="en-US" sz="1000" u="sng">
                <a:solidFill>
                  <a:srgbClr val="3E0577"/>
                </a:solidFill>
                <a:highlight>
                  <a:srgbClr val="FFFFFF"/>
                </a:highlight>
                <a:latin typeface="Arial"/>
                <a:ea typeface="Arial"/>
                <a:cs typeface="Arial"/>
                <a:sym typeface="Arial"/>
                <a:hlinkClick r:id="rId4">
                  <a:extLst>
                    <a:ext uri="{A12FA001-AC4F-418D-AE19-62706E023703}">
                      <ahyp:hlinkClr val="tx"/>
                    </a:ext>
                  </a:extLst>
                </a:hlinkClick>
              </a:rPr>
              <a:t>https://doi.org/10.1371/journal.pone.0286811</a:t>
            </a:r>
            <a:endParaRPr sz="1100">
              <a:latin typeface="Arial"/>
              <a:ea typeface="Arial"/>
              <a:cs typeface="Arial"/>
              <a:sym typeface="Arial"/>
            </a:endParaRPr>
          </a:p>
          <a:p>
            <a:pPr indent="0" lvl="0" marL="0" rtl="0" algn="l">
              <a:lnSpc>
                <a:spcPct val="115000"/>
              </a:lnSpc>
              <a:spcBef>
                <a:spcPts val="1100"/>
              </a:spcBef>
              <a:spcAft>
                <a:spcPts val="0"/>
              </a:spcAft>
              <a:buNone/>
            </a:pPr>
            <a:r>
              <a:rPr lang="en-US" sz="1300">
                <a:solidFill>
                  <a:srgbClr val="1B1B1B"/>
                </a:solidFill>
                <a:latin typeface="Cambria"/>
                <a:ea typeface="Cambria"/>
                <a:cs typeface="Cambria"/>
                <a:sym typeface="Cambria"/>
              </a:rPr>
              <a:t>Another limitation of Pritchard: there were no other identity features or demographics tracked, though there were in subsequent studies. </a:t>
            </a:r>
            <a:endParaRPr sz="1300">
              <a:solidFill>
                <a:srgbClr val="1B1B1B"/>
              </a:solidFill>
              <a:latin typeface="Cambria"/>
              <a:ea typeface="Cambria"/>
              <a:cs typeface="Cambria"/>
              <a:sym typeface="Cambria"/>
            </a:endParaRPr>
          </a:p>
          <a:p>
            <a:pPr indent="0" lvl="0" marL="0" rtl="0" algn="l">
              <a:lnSpc>
                <a:spcPct val="115000"/>
              </a:lnSpc>
              <a:spcBef>
                <a:spcPts val="1100"/>
              </a:spcBef>
              <a:spcAft>
                <a:spcPts val="0"/>
              </a:spcAft>
              <a:buNone/>
            </a:pPr>
            <a:r>
              <a:rPr lang="en-US" sz="1300">
                <a:solidFill>
                  <a:srgbClr val="1B1B1B"/>
                </a:solidFill>
                <a:latin typeface="Cambria"/>
                <a:ea typeface="Cambria"/>
                <a:cs typeface="Cambria"/>
                <a:sym typeface="Cambria"/>
              </a:rPr>
              <a:t>Note that some subsequent studies used more sophisticated methods to assign gender including self-reported gender in registration lists cross-checked with recordings of Q&amp;A sessions</a:t>
            </a:r>
            <a:endParaRPr sz="1300">
              <a:solidFill>
                <a:srgbClr val="1B1B1B"/>
              </a:solidFill>
              <a:latin typeface="Cambria"/>
              <a:ea typeface="Cambria"/>
              <a:cs typeface="Cambria"/>
              <a:sym typeface="Cambria"/>
            </a:endParaRPr>
          </a:p>
        </p:txBody>
      </p:sp>
      <p:sp>
        <p:nvSpPr>
          <p:cNvPr id="981" name="Google Shape;981;g2d83ce280f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327ffcaaf26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28600" lvl="0" marL="114300" rtl="0" algn="l">
              <a:lnSpc>
                <a:spcPct val="115000"/>
              </a:lnSpc>
              <a:spcBef>
                <a:spcPts val="1100"/>
              </a:spcBef>
              <a:spcAft>
                <a:spcPts val="0"/>
              </a:spcAft>
              <a:buClr>
                <a:srgbClr val="1B1B1B"/>
              </a:buClr>
              <a:buSzPts val="1300"/>
              <a:buFont typeface="Cambria"/>
              <a:buNone/>
            </a:pPr>
            <a:r>
              <a:rPr lang="en-US" sz="1300">
                <a:solidFill>
                  <a:srgbClr val="1B1B1B"/>
                </a:solidFill>
                <a:latin typeface="Cambria"/>
                <a:ea typeface="Cambria"/>
                <a:cs typeface="Cambria"/>
                <a:sym typeface="Cambria"/>
              </a:rPr>
              <a:t>and large and small conferences (100 ish to 4000+)</a:t>
            </a:r>
            <a:endParaRPr sz="1300">
              <a:solidFill>
                <a:srgbClr val="1B1B1B"/>
              </a:solidFill>
              <a:latin typeface="Cambria"/>
              <a:ea typeface="Cambria"/>
              <a:cs typeface="Cambria"/>
              <a:sym typeface="Cambria"/>
            </a:endParaRPr>
          </a:p>
          <a:p>
            <a:pPr indent="-228600" lvl="0" marL="114300" rtl="0" algn="l">
              <a:lnSpc>
                <a:spcPct val="115000"/>
              </a:lnSpc>
              <a:spcBef>
                <a:spcPts val="0"/>
              </a:spcBef>
              <a:spcAft>
                <a:spcPts val="0"/>
              </a:spcAft>
              <a:buClr>
                <a:srgbClr val="1B1B1B"/>
              </a:buClr>
              <a:buSzPts val="1300"/>
              <a:buFont typeface="Cambria"/>
              <a:buNone/>
            </a:pPr>
            <a:r>
              <a:rPr lang="en-US" sz="1300">
                <a:solidFill>
                  <a:srgbClr val="1B1B1B"/>
                </a:solidFill>
                <a:latin typeface="Cambria"/>
                <a:ea typeface="Cambria"/>
                <a:cs typeface="Cambria"/>
                <a:sym typeface="Cambria"/>
              </a:rPr>
              <a:t>Zhang et al. 2023 also found that the </a:t>
            </a:r>
            <a:r>
              <a:rPr lang="en-US" sz="1300">
                <a:solidFill>
                  <a:srgbClr val="1B1B1B"/>
                </a:solidFill>
                <a:latin typeface="Cambria"/>
                <a:ea typeface="Cambria"/>
                <a:cs typeface="Cambria"/>
                <a:sym typeface="Cambria"/>
              </a:rPr>
              <a:t>disparity</a:t>
            </a:r>
            <a:r>
              <a:rPr lang="en-US" sz="1300">
                <a:solidFill>
                  <a:srgbClr val="1B1B1B"/>
                </a:solidFill>
                <a:latin typeface="Cambria"/>
                <a:ea typeface="Cambria"/>
                <a:cs typeface="Cambria"/>
                <a:sym typeface="Cambria"/>
              </a:rPr>
              <a:t> held in both audio and chat box questions (though the gender disparity was even greater among audio comments)</a:t>
            </a:r>
            <a:endParaRPr sz="1300">
              <a:solidFill>
                <a:srgbClr val="1B1B1B"/>
              </a:solidFill>
              <a:latin typeface="Cambria"/>
              <a:ea typeface="Cambria"/>
              <a:cs typeface="Cambria"/>
              <a:sym typeface="Cambria"/>
            </a:endParaRPr>
          </a:p>
          <a:p>
            <a:pPr indent="0" lvl="0" marL="0" rtl="0" algn="l">
              <a:lnSpc>
                <a:spcPct val="115000"/>
              </a:lnSpc>
              <a:spcBef>
                <a:spcPts val="1100"/>
              </a:spcBef>
              <a:spcAft>
                <a:spcPts val="0"/>
              </a:spcAft>
              <a:buNone/>
            </a:pPr>
            <a:r>
              <a:rPr lang="en-US" sz="1000">
                <a:solidFill>
                  <a:srgbClr val="202020"/>
                </a:solidFill>
                <a:highlight>
                  <a:srgbClr val="FFFFFF"/>
                </a:highlight>
                <a:latin typeface="Arial"/>
                <a:ea typeface="Arial"/>
                <a:cs typeface="Arial"/>
                <a:sym typeface="Arial"/>
              </a:rPr>
              <a:t>Hinsley A, Sutherland WJ, Johnston A (2017) Men ask more questions than women at a scientific conference. PLOS ONE 12(10): e0185534. </a:t>
            </a:r>
            <a:r>
              <a:rPr lang="en-US" sz="1000" u="sng">
                <a:solidFill>
                  <a:srgbClr val="3E0577"/>
                </a:solidFill>
                <a:highlight>
                  <a:srgbClr val="FFFFFF"/>
                </a:highlight>
                <a:latin typeface="Arial"/>
                <a:ea typeface="Arial"/>
                <a:cs typeface="Arial"/>
                <a:sym typeface="Arial"/>
                <a:hlinkClick r:id="rId2">
                  <a:extLst>
                    <a:ext uri="{A12FA001-AC4F-418D-AE19-62706E023703}">
                      <ahyp:hlinkClr val="tx"/>
                    </a:ext>
                  </a:extLst>
                </a:hlinkClick>
              </a:rPr>
              <a:t>https://doi.org/10.1371/journal.pone.0185534</a:t>
            </a:r>
            <a:endParaRPr sz="1300">
              <a:solidFill>
                <a:srgbClr val="1B1B1B"/>
              </a:solidFill>
              <a:latin typeface="Cambria"/>
              <a:ea typeface="Cambria"/>
              <a:cs typeface="Cambria"/>
              <a:sym typeface="Cambria"/>
            </a:endParaRPr>
          </a:p>
          <a:p>
            <a:pPr indent="0" lvl="0" marL="0" rtl="0" algn="l">
              <a:lnSpc>
                <a:spcPct val="140000"/>
              </a:lnSpc>
              <a:spcBef>
                <a:spcPts val="0"/>
              </a:spcBef>
              <a:spcAft>
                <a:spcPts val="0"/>
              </a:spcAft>
              <a:buNone/>
            </a:pPr>
            <a:r>
              <a:t/>
            </a:r>
            <a:endParaRPr b="1" sz="900" u="sng">
              <a:solidFill>
                <a:srgbClr val="973F2F"/>
              </a:solidFill>
              <a:highlight>
                <a:srgbClr val="FFFFFF"/>
              </a:highlight>
              <a:latin typeface="Arial"/>
              <a:ea typeface="Arial"/>
              <a:cs typeface="Arial"/>
              <a:sym typeface="Arial"/>
            </a:endParaRPr>
          </a:p>
          <a:p>
            <a:pPr indent="0" lvl="0" marL="0" rtl="0" algn="l">
              <a:lnSpc>
                <a:spcPct val="140000"/>
              </a:lnSpc>
              <a:spcBef>
                <a:spcPts val="0"/>
              </a:spcBef>
              <a:spcAft>
                <a:spcPts val="0"/>
              </a:spcAft>
              <a:buNone/>
            </a:pPr>
            <a:r>
              <a:rPr b="1" lang="en-US" sz="900" u="sng">
                <a:solidFill>
                  <a:srgbClr val="973F2F"/>
                </a:solidFill>
                <a:highlight>
                  <a:srgbClr val="FFFFFF"/>
                </a:highlight>
                <a:latin typeface="Arial"/>
                <a:ea typeface="Arial"/>
                <a:cs typeface="Arial"/>
                <a:sym typeface="Arial"/>
              </a:rPr>
              <a:t>Public Discussion Affects Question Asking at Academic Conferences</a:t>
            </a:r>
            <a:br>
              <a:rPr b="1" lang="en-US" sz="900" u="sng">
                <a:solidFill>
                  <a:srgbClr val="973F2F"/>
                </a:solidFill>
                <a:highlight>
                  <a:srgbClr val="FFFFFF"/>
                </a:highlight>
                <a:latin typeface="Arial"/>
                <a:ea typeface="Arial"/>
                <a:cs typeface="Arial"/>
                <a:sym typeface="Arial"/>
              </a:rPr>
            </a:br>
            <a:r>
              <a:rPr lang="en-US" sz="1000">
                <a:solidFill>
                  <a:srgbClr val="333333"/>
                </a:solidFill>
                <a:highlight>
                  <a:srgbClr val="FFFFFF"/>
                </a:highlight>
                <a:latin typeface="Arial"/>
                <a:ea typeface="Arial"/>
                <a:cs typeface="Arial"/>
                <a:sym typeface="Arial"/>
              </a:rPr>
              <a:t>Telis, Natalie et al.</a:t>
            </a:r>
            <a:br>
              <a:rPr lang="en-US" sz="1000">
                <a:solidFill>
                  <a:srgbClr val="333333"/>
                </a:solidFill>
                <a:highlight>
                  <a:srgbClr val="FFFFFF"/>
                </a:highlight>
                <a:latin typeface="Arial"/>
                <a:ea typeface="Arial"/>
                <a:cs typeface="Arial"/>
                <a:sym typeface="Arial"/>
              </a:rPr>
            </a:br>
            <a:r>
              <a:rPr lang="en-US" sz="1000">
                <a:solidFill>
                  <a:srgbClr val="333333"/>
                </a:solidFill>
                <a:highlight>
                  <a:srgbClr val="FFFFFF"/>
                </a:highlight>
                <a:latin typeface="Arial"/>
                <a:ea typeface="Arial"/>
                <a:cs typeface="Arial"/>
                <a:sym typeface="Arial"/>
              </a:rPr>
              <a:t>The American Journal of Human Genetics, Volume 105, Issue 1, 189 - 197</a:t>
            </a:r>
            <a:endParaRPr sz="1000">
              <a:solidFill>
                <a:srgbClr val="333333"/>
              </a:solidFill>
              <a:highlight>
                <a:srgbClr val="FFFFFF"/>
              </a:highlight>
              <a:latin typeface="Arial"/>
              <a:ea typeface="Arial"/>
              <a:cs typeface="Arial"/>
              <a:sym typeface="Arial"/>
            </a:endParaRPr>
          </a:p>
          <a:p>
            <a:pPr indent="0" lvl="0" marL="0" rtl="0" algn="l">
              <a:lnSpc>
                <a:spcPct val="140000"/>
              </a:lnSpc>
              <a:spcBef>
                <a:spcPts val="0"/>
              </a:spcBef>
              <a:spcAft>
                <a:spcPts val="0"/>
              </a:spcAft>
              <a:buNone/>
            </a:pPr>
            <a:r>
              <a:rPr b="1" lang="en-US" sz="10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https://www.cell.com/ajhg/fulltext/S0002-9297(19)30229-0</a:t>
            </a:r>
            <a:endParaRPr sz="1000">
              <a:solidFill>
                <a:srgbClr val="333333"/>
              </a:solidFill>
              <a:highlight>
                <a:srgbClr val="FFFFFF"/>
              </a:highlight>
              <a:latin typeface="Arial"/>
              <a:ea typeface="Arial"/>
              <a:cs typeface="Arial"/>
              <a:sym typeface="Arial"/>
            </a:endParaRPr>
          </a:p>
          <a:p>
            <a:pPr indent="0" lvl="0" marL="0" rtl="0" algn="l">
              <a:lnSpc>
                <a:spcPct val="140000"/>
              </a:lnSpc>
              <a:spcBef>
                <a:spcPts val="0"/>
              </a:spcBef>
              <a:spcAft>
                <a:spcPts val="0"/>
              </a:spcAft>
              <a:buNone/>
            </a:pPr>
            <a:r>
              <a:t/>
            </a:r>
            <a:endParaRPr sz="1000">
              <a:solidFill>
                <a:srgbClr val="333333"/>
              </a:solidFill>
              <a:highlight>
                <a:srgbClr val="FFFFFF"/>
              </a:highlight>
              <a:latin typeface="Arial"/>
              <a:ea typeface="Arial"/>
              <a:cs typeface="Arial"/>
              <a:sym typeface="Arial"/>
            </a:endParaRPr>
          </a:p>
          <a:p>
            <a:pPr indent="0" lvl="0" marL="0" rtl="0" algn="l">
              <a:lnSpc>
                <a:spcPct val="140000"/>
              </a:lnSpc>
              <a:spcBef>
                <a:spcPts val="0"/>
              </a:spcBef>
              <a:spcAft>
                <a:spcPts val="0"/>
              </a:spcAft>
              <a:buClr>
                <a:schemeClr val="dk1"/>
              </a:buClr>
              <a:buSzPts val="1100"/>
              <a:buFont typeface="Arial"/>
              <a:buNone/>
            </a:pPr>
            <a:r>
              <a:rPr lang="en-US" sz="1000">
                <a:solidFill>
                  <a:srgbClr val="202020"/>
                </a:solidFill>
                <a:highlight>
                  <a:srgbClr val="FFFFFF"/>
                </a:highlight>
                <a:latin typeface="Arial"/>
                <a:ea typeface="Arial"/>
                <a:cs typeface="Arial"/>
                <a:sym typeface="Arial"/>
              </a:rPr>
              <a:t>Zhang J, Torchet R, Julienne H (2023) Gender-based disparities and biases in science: An observational study of a virtual conference. PLOS ONE 18(6): e0286811. </a:t>
            </a:r>
            <a:r>
              <a:rPr lang="en-US" sz="1000" u="sng">
                <a:solidFill>
                  <a:srgbClr val="3E0577"/>
                </a:solidFill>
                <a:highlight>
                  <a:srgbClr val="FFFFFF"/>
                </a:highlight>
                <a:latin typeface="Arial"/>
                <a:ea typeface="Arial"/>
                <a:cs typeface="Arial"/>
                <a:sym typeface="Arial"/>
                <a:hlinkClick r:id="rId4">
                  <a:extLst>
                    <a:ext uri="{A12FA001-AC4F-418D-AE19-62706E023703}">
                      <ahyp:hlinkClr val="tx"/>
                    </a:ext>
                  </a:extLst>
                </a:hlinkClick>
              </a:rPr>
              <a:t>https://doi.org/10.1371/journal.pone.0286811</a:t>
            </a:r>
            <a:endParaRPr sz="1000">
              <a:solidFill>
                <a:srgbClr val="333333"/>
              </a:solidFill>
              <a:highlight>
                <a:srgbClr val="FFFFFF"/>
              </a:highlight>
              <a:latin typeface="Arial"/>
              <a:ea typeface="Arial"/>
              <a:cs typeface="Arial"/>
              <a:sym typeface="Arial"/>
            </a:endParaRPr>
          </a:p>
          <a:p>
            <a:pPr indent="0" lvl="0" marL="0" rtl="0" algn="l">
              <a:lnSpc>
                <a:spcPct val="115000"/>
              </a:lnSpc>
              <a:spcBef>
                <a:spcPts val="1100"/>
              </a:spcBef>
              <a:spcAft>
                <a:spcPts val="0"/>
              </a:spcAft>
              <a:buNone/>
            </a:pPr>
            <a:r>
              <a:t/>
            </a:r>
            <a:endParaRPr sz="1300">
              <a:solidFill>
                <a:srgbClr val="1B1B1B"/>
              </a:solidFill>
              <a:latin typeface="Cambria"/>
              <a:ea typeface="Cambria"/>
              <a:cs typeface="Cambria"/>
              <a:sym typeface="Cambria"/>
            </a:endParaRPr>
          </a:p>
        </p:txBody>
      </p:sp>
      <p:sp>
        <p:nvSpPr>
          <p:cNvPr id="987" name="Google Shape;987;g327ffcaaf26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327ffcaaf26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327ffcaaf26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Carter AJ, Croft A, Lukas D, Sandstrom GM (2018) Women’s visibility in academic seminars: Women ask fewer questions than men. PLoS ONE 13(9): e0202743. https://doi.org/ 10.1371/journal.pone.0202743</a:t>
            </a:r>
            <a:endParaRPr sz="1100">
              <a:latin typeface="Arial"/>
              <a:ea typeface="Arial"/>
              <a:cs typeface="Arial"/>
              <a:sym typeface="Arial"/>
            </a:endParaRPr>
          </a:p>
          <a:p>
            <a:pPr indent="0" lvl="0" marL="0" rtl="0" algn="l">
              <a:lnSpc>
                <a:spcPct val="115000"/>
              </a:lnSpc>
              <a:spcBef>
                <a:spcPts val="0"/>
              </a:spcBef>
              <a:spcAft>
                <a:spcPts val="0"/>
              </a:spcAft>
              <a:buNone/>
            </a:pPr>
            <a:r>
              <a:rPr lang="en-US" sz="1000" u="sng">
                <a:solidFill>
                  <a:srgbClr val="1155CC"/>
                </a:solidFill>
                <a:highlight>
                  <a:srgbClr val="FFFFFF"/>
                </a:highlight>
                <a:latin typeface="Arial"/>
                <a:ea typeface="Arial"/>
                <a:cs typeface="Arial"/>
                <a:sym typeface="Arial"/>
                <a:hlinkClick r:id="rId2">
                  <a:extLst>
                    <a:ext uri="{A12FA001-AC4F-418D-AE19-62706E023703}">
                      <ahyp:hlinkClr val="tx"/>
                    </a:ext>
                  </a:extLst>
                </a:hlinkClick>
              </a:rPr>
              <a:t>https://journals.plos.org/plosone/article/file?id=10.1371/journal.pone.0202743&amp;type=printable</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rPr lang="en-US" sz="1100">
                <a:latin typeface="Arial"/>
                <a:ea typeface="Arial"/>
                <a:cs typeface="Arial"/>
                <a:sym typeface="Arial"/>
              </a:rPr>
              <a:t>Jarvis, S. N., Ebersole, C. R., Nguyen, C. Q., Zhu, M., &amp; Kray, L. J. (2022). Stepping Up to the Mic: Gender Gaps in Participation in Live Question-and-Answer Sessions at Academic Conferences. Psychological Science, 33(11), 1882-1893.</a:t>
            </a:r>
            <a:endParaRPr sz="1100">
              <a:latin typeface="Arial"/>
              <a:ea typeface="Arial"/>
              <a:cs typeface="Arial"/>
              <a:sym typeface="Arial"/>
            </a:endParaRPr>
          </a:p>
          <a:p>
            <a:pPr indent="0" lvl="0" marL="0" rtl="0" algn="l">
              <a:lnSpc>
                <a:spcPct val="115000"/>
              </a:lnSpc>
              <a:spcBef>
                <a:spcPts val="0"/>
              </a:spcBef>
              <a:spcAft>
                <a:spcPts val="0"/>
              </a:spcAft>
              <a:buNone/>
            </a:pPr>
            <a:r>
              <a:rPr lang="en-US" sz="1350" u="sng">
                <a:solidFill>
                  <a:srgbClr val="1155CC"/>
                </a:solidFill>
                <a:highlight>
                  <a:srgbClr val="FFFFFF"/>
                </a:highlight>
                <a:latin typeface="Open Sans"/>
                <a:ea typeface="Open Sans"/>
                <a:cs typeface="Open Sans"/>
                <a:sym typeface="Open Sans"/>
                <a:hlinkClick r:id="rId3">
                  <a:extLst>
                    <a:ext uri="{A12FA001-AC4F-418D-AE19-62706E023703}">
                      <ahyp:hlinkClr val="tx"/>
                    </a:ext>
                  </a:extLst>
                </a:hlinkClick>
              </a:rPr>
              <a:t>https://doi.org/10.1177/09567976221094036</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Schmidt, S., Davenport, J. Who asks questions at astronomy meetings?. Nat Astron 1, 0153 (2017). </a:t>
            </a:r>
            <a:r>
              <a:rPr lang="en-US" sz="1100" u="sng">
                <a:solidFill>
                  <a:schemeClr val="hlink"/>
                </a:solidFill>
                <a:latin typeface="Arial"/>
                <a:ea typeface="Arial"/>
                <a:cs typeface="Arial"/>
                <a:sym typeface="Arial"/>
                <a:hlinkClick r:id="rId4"/>
              </a:rPr>
              <a:t>https://doi.org/10.1038/s41550-017-0153</a:t>
            </a:r>
            <a:endParaRPr/>
          </a:p>
        </p:txBody>
      </p:sp>
      <p:sp>
        <p:nvSpPr>
          <p:cNvPr id="994" name="Google Shape;994;g327ffcaaf26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327ffcaaf26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327ffcaaf26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Lee &amp; MCcabe looked at humanities, social sciences, and natural sciences classes over a multi-month period at an elite college in the US, included some majority female classes. They did not observe a “statistically significant” sample of voluntary student 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Carter et al looked at 250 seminars in 10 countries biology, psychology, and philosophy (but primarily biology and </a:t>
            </a:r>
            <a:r>
              <a:rPr lang="en-US"/>
              <a:t>psychology</a:t>
            </a:r>
            <a:r>
              <a:rPr lang="en-US"/>
              <a:t>), most seminars had evenly balanced gendered audience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Lee &amp; Mccabe noted that (surprise, surprise) the facilitation methods and classroom structures employed by the professor mattered a great deal.</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Carter AJ, Croft A, Lukas D, Sandstrom GM (2018) Women’s visibility in academic seminars: Women ask fewer questions than men. PLoS ONE 13(9): e0202743. https://doi.org/ 10.1371/journal.pone.0202743</a:t>
            </a:r>
            <a:endParaRPr sz="1100">
              <a:latin typeface="Arial"/>
              <a:ea typeface="Arial"/>
              <a:cs typeface="Arial"/>
              <a:sym typeface="Arial"/>
            </a:endParaRPr>
          </a:p>
          <a:p>
            <a:pPr indent="0" lvl="0" marL="0" rtl="0" algn="l">
              <a:lnSpc>
                <a:spcPct val="115000"/>
              </a:lnSpc>
              <a:spcBef>
                <a:spcPts val="0"/>
              </a:spcBef>
              <a:spcAft>
                <a:spcPts val="0"/>
              </a:spcAft>
              <a:buNone/>
            </a:pPr>
            <a:r>
              <a:rPr lang="en-US" sz="1000" u="sng">
                <a:solidFill>
                  <a:srgbClr val="1155CC"/>
                </a:solidFill>
                <a:highlight>
                  <a:srgbClr val="FFFFFF"/>
                </a:highlight>
                <a:latin typeface="Arial"/>
                <a:ea typeface="Arial"/>
                <a:cs typeface="Arial"/>
                <a:sym typeface="Arial"/>
                <a:hlinkClick r:id="rId2">
                  <a:extLst>
                    <a:ext uri="{A12FA001-AC4F-418D-AE19-62706E023703}">
                      <ahyp:hlinkClr val="tx"/>
                    </a:ext>
                  </a:extLst>
                </a:hlinkClick>
              </a:rPr>
              <a:t>https://journals.plos.org/plosone/article/file?id=10.1371/journal.pone.0202743&amp;type=printable</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Lee, J. J., &amp; Mccabe, J. M. (2021). Who Speaks and Who Listens: Revisiting the Chilly Climate in College Classrooms. Gender &amp; Society, 35(1), 32-60. </a:t>
            </a:r>
            <a:r>
              <a:rPr lang="en-US" sz="1100" u="sng">
                <a:solidFill>
                  <a:srgbClr val="1155CC"/>
                </a:solidFill>
                <a:latin typeface="Arial"/>
                <a:ea typeface="Arial"/>
                <a:cs typeface="Arial"/>
                <a:sym typeface="Arial"/>
                <a:hlinkClick r:id="rId3">
                  <a:extLst>
                    <a:ext uri="{A12FA001-AC4F-418D-AE19-62706E023703}">
                      <ahyp:hlinkClr val="tx"/>
                    </a:ext>
                  </a:extLst>
                </a:hlinkClick>
              </a:rPr>
              <a:t>https://doi.org/10.1177/0891243220977141</a:t>
            </a:r>
            <a:endParaRPr/>
          </a:p>
        </p:txBody>
      </p:sp>
      <p:sp>
        <p:nvSpPr>
          <p:cNvPr id="1001" name="Google Shape;1001;g327ffcaaf26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327ffcaaf26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327ffcaaf26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Ruling Our eXperiences (ROX) surveyed 17,502 girls 5th through 12th grade</a:t>
            </a:r>
            <a:endParaRPr/>
          </a:p>
          <a:p>
            <a:pPr indent="0" lvl="0" marL="0" rtl="0" algn="l">
              <a:spcBef>
                <a:spcPts val="0"/>
              </a:spcBef>
              <a:spcAft>
                <a:spcPts val="0"/>
              </a:spcAft>
              <a:buNone/>
            </a:pPr>
            <a:r>
              <a:rPr lang="en-US" u="sng">
                <a:solidFill>
                  <a:schemeClr val="hlink"/>
                </a:solidFill>
                <a:hlinkClick r:id="rId2"/>
              </a:rPr>
              <a:t>https://www.rulingourexperiences.com/research</a:t>
            </a:r>
            <a:endParaRPr/>
          </a:p>
          <a:p>
            <a:pPr indent="0" lvl="0" marL="0" rtl="0" algn="l">
              <a:spcBef>
                <a:spcPts val="0"/>
              </a:spcBef>
              <a:spcAft>
                <a:spcPts val="0"/>
              </a:spcAft>
              <a:buNone/>
            </a:pPr>
            <a:r>
              <a:rPr lang="en-US"/>
              <a:t>Based in Columbus, OH</a:t>
            </a:r>
            <a:endParaRPr/>
          </a:p>
          <a:p>
            <a:pPr indent="0" lvl="0" marL="0" rtl="0" algn="l">
              <a:spcBef>
                <a:spcPts val="0"/>
              </a:spcBef>
              <a:spcAft>
                <a:spcPts val="0"/>
              </a:spcAft>
              <a:buNone/>
            </a:pPr>
            <a:r>
              <a:rPr lang="en-US"/>
              <a:t>2024 Report: </a:t>
            </a:r>
            <a:r>
              <a:rPr lang="en-US" u="sng">
                <a:solidFill>
                  <a:schemeClr val="hlink"/>
                </a:solidFill>
                <a:hlinkClick r:id="rId3"/>
              </a:rPr>
              <a:t>https://static1.squarespace.com/static/62f55ec3c3784d0f3ec88011/t/67066baf5d540a70293d2647/1728474034072/The+Girls%27+Index%E2%84%A2+Girls+%26+STEM+Impact+Report.pdf</a:t>
            </a:r>
            <a:endParaRPr/>
          </a:p>
        </p:txBody>
      </p:sp>
      <p:sp>
        <p:nvSpPr>
          <p:cNvPr id="1010" name="Google Shape;1010;g327ffcaaf26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32982ef9ef6_0_1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9" name="Google Shape;809;g32982ef9ef6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327ffcaaf26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327ffcaaf26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g327ffcaaf26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2ebd8ab02db_4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Individually </a:t>
            </a:r>
            <a:endParaRPr/>
          </a:p>
        </p:txBody>
      </p:sp>
      <p:sp>
        <p:nvSpPr>
          <p:cNvPr id="1025" name="Google Shape;1025;g2ebd8ab02db_4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2e9f8644ed6_1_971: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2" name="Google Shape;1032;g2e9f8644ed6_1_971:notes"/>
          <p:cNvSpPr txBox="1"/>
          <p:nvPr>
            <p:ph idx="1" type="body"/>
          </p:nvPr>
        </p:nvSpPr>
        <p:spPr>
          <a:xfrm>
            <a:off x="929640" y="3329940"/>
            <a:ext cx="7437000" cy="31548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sp>
        <p:nvSpPr>
          <p:cNvPr id="1033" name="Google Shape;1033;g2e9f8644ed6_1_971:notes"/>
          <p:cNvSpPr txBox="1"/>
          <p:nvPr>
            <p:ph idx="12" type="sldNum"/>
          </p:nvPr>
        </p:nvSpPr>
        <p:spPr>
          <a:xfrm>
            <a:off x="5265809" y="6658664"/>
            <a:ext cx="4028400" cy="350400"/>
          </a:xfrm>
          <a:prstGeom prst="rect">
            <a:avLst/>
          </a:prstGeom>
          <a:noFill/>
          <a:ln>
            <a:noFill/>
          </a:ln>
        </p:spPr>
        <p:txBody>
          <a:bodyPr anchorCtr="0" anchor="b" bIns="46550" lIns="93150" spcFirstLastPara="1" rIns="93150" wrap="square" tIns="4655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2ebd8ab02db_4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what makes it question formulation and not “question brainstorming”</a:t>
            </a:r>
            <a:endParaRPr/>
          </a:p>
        </p:txBody>
      </p:sp>
      <p:sp>
        <p:nvSpPr>
          <p:cNvPr id="1041" name="Google Shape;1041;g2ebd8ab02db_4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2e9f8644ed6_1_9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2" name="Google Shape;1052;g2e9f8644ed6_1_9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 name="Google Shape;1053;g2e9f8644ed6_1_9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2ebd8ab02db_4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8" name="Google Shape;1058;g2ebd8ab02db_4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2ebd8ab02db_4_1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0" name="Google Shape;1070;g2ebd8ab02db_4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2ebd8ab02db_4_1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5" name="Google Shape;1085;g2ebd8ab02db_4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2e9f8644ed6_1_1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3" name="Google Shape;1093;g2e9f8644ed6_1_1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4" name="Google Shape;1094;g2e9f8644ed6_1_11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3299e4ecbbd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3299e4ecbbd_0_1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2" name="Google Shape;1102;g3299e4ecbbd_0_1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2786f60475f_0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g2786f60475f_0_3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g2786f60475f_0_3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32e3ffdd20f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32e3ffdd20f_0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9" name="Google Shape;1109;g32e3ffdd20f_0_1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3265691326a_0_9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5" name="Google Shape;1115;g3265691326a_0_9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3265691326a_0_10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1" name="Google Shape;1121;g3265691326a_0_10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3265691326a_0_1016:notes"/>
          <p:cNvSpPr/>
          <p:nvPr>
            <p:ph idx="2" type="sldImg"/>
          </p:nvPr>
        </p:nvSpPr>
        <p:spPr>
          <a:xfrm>
            <a:off x="187845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7" name="Google Shape;1127;g3265691326a_0_1016:notes"/>
          <p:cNvSpPr txBox="1"/>
          <p:nvPr>
            <p:ph idx="1" type="body"/>
          </p:nvPr>
        </p:nvSpPr>
        <p:spPr>
          <a:xfrm>
            <a:off x="685800" y="4400549"/>
            <a:ext cx="5486400" cy="36003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Clr>
                <a:schemeClr val="dk1"/>
              </a:buClr>
              <a:buSzPts val="1400"/>
              <a:buFont typeface="Arial"/>
              <a:buNone/>
            </a:pPr>
            <a:r>
              <a:rPr lang="en-US"/>
              <a:t>In this case, students generated questions on their own and then each student contributed one priority question to the class list</a:t>
            </a:r>
            <a:endParaRPr/>
          </a:p>
          <a:p>
            <a:pPr indent="0" lvl="0" marL="0" rtl="0" algn="l">
              <a:lnSpc>
                <a:spcPct val="115000"/>
              </a:lnSpc>
              <a:spcBef>
                <a:spcPts val="600"/>
              </a:spcBef>
              <a:spcAft>
                <a:spcPts val="0"/>
              </a:spcAft>
              <a:buNone/>
            </a:pPr>
            <a:r>
              <a:t/>
            </a:r>
            <a:endParaRPr/>
          </a:p>
        </p:txBody>
      </p:sp>
      <p:sp>
        <p:nvSpPr>
          <p:cNvPr id="1128" name="Google Shape;1128;g3265691326a_0_1016:notes"/>
          <p:cNvSpPr txBox="1"/>
          <p:nvPr>
            <p:ph idx="12" type="sldNum"/>
          </p:nvPr>
        </p:nvSpPr>
        <p:spPr>
          <a:xfrm>
            <a:off x="3884613" y="8685214"/>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3265691326a_0_1024:notes"/>
          <p:cNvSpPr/>
          <p:nvPr>
            <p:ph idx="2" type="sldImg"/>
          </p:nvPr>
        </p:nvSpPr>
        <p:spPr>
          <a:xfrm>
            <a:off x="187845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4" name="Google Shape;1134;g3265691326a_0_1024:notes"/>
          <p:cNvSpPr txBox="1"/>
          <p:nvPr>
            <p:ph idx="1" type="body"/>
          </p:nvPr>
        </p:nvSpPr>
        <p:spPr>
          <a:xfrm>
            <a:off x="685800" y="4400549"/>
            <a:ext cx="5486400" cy="36003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600"/>
              </a:spcBef>
              <a:spcAft>
                <a:spcPts val="0"/>
              </a:spcAft>
              <a:buNone/>
            </a:pPr>
            <a:r>
              <a:t/>
            </a:r>
            <a:endParaRPr/>
          </a:p>
        </p:txBody>
      </p:sp>
      <p:sp>
        <p:nvSpPr>
          <p:cNvPr id="1135" name="Google Shape;1135;g3265691326a_0_1024:notes"/>
          <p:cNvSpPr txBox="1"/>
          <p:nvPr>
            <p:ph idx="12" type="sldNum"/>
          </p:nvPr>
        </p:nvSpPr>
        <p:spPr>
          <a:xfrm>
            <a:off x="3884613" y="8685214"/>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3265691326a_0_1035:notes"/>
          <p:cNvSpPr/>
          <p:nvPr>
            <p:ph idx="2" type="sldImg"/>
          </p:nvPr>
        </p:nvSpPr>
        <p:spPr>
          <a:xfrm>
            <a:off x="187845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3" name="Google Shape;1143;g3265691326a_0_1035:notes"/>
          <p:cNvSpPr txBox="1"/>
          <p:nvPr>
            <p:ph idx="1" type="body"/>
          </p:nvPr>
        </p:nvSpPr>
        <p:spPr>
          <a:xfrm>
            <a:off x="685800" y="4400549"/>
            <a:ext cx="5486400" cy="36003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600"/>
              </a:spcBef>
              <a:spcAft>
                <a:spcPts val="0"/>
              </a:spcAft>
              <a:buNone/>
            </a:pPr>
            <a:r>
              <a:t/>
            </a:r>
            <a:endParaRPr/>
          </a:p>
        </p:txBody>
      </p:sp>
      <p:sp>
        <p:nvSpPr>
          <p:cNvPr id="1144" name="Google Shape;1144;g3265691326a_0_1035:notes"/>
          <p:cNvSpPr txBox="1"/>
          <p:nvPr>
            <p:ph idx="12" type="sldNum"/>
          </p:nvPr>
        </p:nvSpPr>
        <p:spPr>
          <a:xfrm>
            <a:off x="3884613" y="8685214"/>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3265691326a_0_1042:notes"/>
          <p:cNvSpPr/>
          <p:nvPr>
            <p:ph idx="2" type="sldImg"/>
          </p:nvPr>
        </p:nvSpPr>
        <p:spPr>
          <a:xfrm>
            <a:off x="187845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0" name="Google Shape;1150;g3265691326a_0_1042:notes"/>
          <p:cNvSpPr txBox="1"/>
          <p:nvPr>
            <p:ph idx="1" type="body"/>
          </p:nvPr>
        </p:nvSpPr>
        <p:spPr>
          <a:xfrm>
            <a:off x="685800" y="4400549"/>
            <a:ext cx="5486400" cy="3600300"/>
          </a:xfrm>
          <a:prstGeom prst="rect">
            <a:avLst/>
          </a:prstGeom>
          <a:noFill/>
          <a:ln>
            <a:noFill/>
          </a:ln>
        </p:spPr>
        <p:txBody>
          <a:bodyPr anchorCtr="0" anchor="t" bIns="46575" lIns="93175" spcFirstLastPara="1" rIns="93175" wrap="square" tIns="46575">
            <a:noAutofit/>
          </a:bodyPr>
          <a:lstStyle/>
          <a:p>
            <a:pPr indent="-298450" lvl="0" marL="457200" rtl="0" algn="l">
              <a:spcBef>
                <a:spcPts val="0"/>
              </a:spcBef>
              <a:spcAft>
                <a:spcPts val="0"/>
              </a:spcAft>
              <a:buClr>
                <a:schemeClr val="dk1"/>
              </a:buClr>
              <a:buSzPts val="1100"/>
              <a:buFont typeface="Century Gothic"/>
              <a:buChar char="●"/>
            </a:pPr>
            <a:r>
              <a:rPr lang="en-US" sz="1100">
                <a:latin typeface="Century Gothic"/>
                <a:ea typeface="Century Gothic"/>
                <a:cs typeface="Century Gothic"/>
                <a:sym typeface="Century Gothic"/>
              </a:rPr>
              <a:t>After</a:t>
            </a:r>
            <a:r>
              <a:rPr lang="en-US" sz="1100">
                <a:latin typeface="Century Gothic"/>
                <a:ea typeface="Century Gothic"/>
                <a:cs typeface="Century Gothic"/>
                <a:sym typeface="Century Gothic"/>
              </a:rPr>
              <a:t> picking one of their testable questions, student groups designed an experiment to test it</a:t>
            </a:r>
            <a:endParaRPr sz="1100">
              <a:latin typeface="Century Gothic"/>
              <a:ea typeface="Century Gothic"/>
              <a:cs typeface="Century Gothic"/>
              <a:sym typeface="Century Gothic"/>
            </a:endParaRPr>
          </a:p>
          <a:p>
            <a:pPr indent="-298450" lvl="0" marL="457200" rtl="0" algn="l">
              <a:spcBef>
                <a:spcPts val="0"/>
              </a:spcBef>
              <a:spcAft>
                <a:spcPts val="0"/>
              </a:spcAft>
              <a:buClr>
                <a:schemeClr val="dk1"/>
              </a:buClr>
              <a:buSzPts val="1100"/>
              <a:buFont typeface="Century Gothic"/>
              <a:buChar char="●"/>
            </a:pPr>
            <a:r>
              <a:rPr lang="en-US" sz="1100">
                <a:latin typeface="Century Gothic"/>
                <a:ea typeface="Century Gothic"/>
                <a:cs typeface="Century Gothic"/>
                <a:sym typeface="Century Gothic"/>
              </a:rPr>
              <a:t>Groups were prompted to complete a worksheet to help design the experiment:</a:t>
            </a:r>
            <a:endParaRPr sz="1100">
              <a:latin typeface="Century Gothic"/>
              <a:ea typeface="Century Gothic"/>
              <a:cs typeface="Century Gothic"/>
              <a:sym typeface="Century Gothic"/>
            </a:endParaRPr>
          </a:p>
          <a:p>
            <a:pPr indent="-298450" lvl="1" marL="914400" rtl="0" algn="l">
              <a:spcBef>
                <a:spcPts val="0"/>
              </a:spcBef>
              <a:spcAft>
                <a:spcPts val="0"/>
              </a:spcAft>
              <a:buClr>
                <a:schemeClr val="dk1"/>
              </a:buClr>
              <a:buSzPts val="1100"/>
              <a:buFont typeface="Century Gothic"/>
              <a:buChar char="○"/>
            </a:pPr>
            <a:r>
              <a:rPr lang="en-US" sz="1100">
                <a:latin typeface="Century Gothic"/>
                <a:ea typeface="Century Gothic"/>
                <a:cs typeface="Century Gothic"/>
                <a:sym typeface="Century Gothic"/>
              </a:rPr>
              <a:t>Purpose</a:t>
            </a:r>
            <a:endParaRPr sz="1100">
              <a:latin typeface="Century Gothic"/>
              <a:ea typeface="Century Gothic"/>
              <a:cs typeface="Century Gothic"/>
              <a:sym typeface="Century Gothic"/>
            </a:endParaRPr>
          </a:p>
          <a:p>
            <a:pPr indent="-298450" lvl="1" marL="914400" rtl="0" algn="l">
              <a:spcBef>
                <a:spcPts val="0"/>
              </a:spcBef>
              <a:spcAft>
                <a:spcPts val="0"/>
              </a:spcAft>
              <a:buClr>
                <a:schemeClr val="dk1"/>
              </a:buClr>
              <a:buSzPts val="1100"/>
              <a:buFont typeface="Century Gothic"/>
              <a:buChar char="○"/>
            </a:pPr>
            <a:r>
              <a:rPr lang="en-US" sz="1100">
                <a:latin typeface="Century Gothic"/>
                <a:ea typeface="Century Gothic"/>
                <a:cs typeface="Century Gothic"/>
                <a:sym typeface="Century Gothic"/>
              </a:rPr>
              <a:t>Hypothesis</a:t>
            </a:r>
            <a:endParaRPr sz="1100">
              <a:latin typeface="Century Gothic"/>
              <a:ea typeface="Century Gothic"/>
              <a:cs typeface="Century Gothic"/>
              <a:sym typeface="Century Gothic"/>
            </a:endParaRPr>
          </a:p>
          <a:p>
            <a:pPr indent="-298450" lvl="1" marL="914400" rtl="0" algn="l">
              <a:spcBef>
                <a:spcPts val="0"/>
              </a:spcBef>
              <a:spcAft>
                <a:spcPts val="0"/>
              </a:spcAft>
              <a:buClr>
                <a:schemeClr val="dk1"/>
              </a:buClr>
              <a:buSzPts val="1100"/>
              <a:buFont typeface="Century Gothic"/>
              <a:buChar char="○"/>
            </a:pPr>
            <a:r>
              <a:rPr lang="en-US" sz="1100">
                <a:latin typeface="Century Gothic"/>
                <a:ea typeface="Century Gothic"/>
                <a:cs typeface="Century Gothic"/>
                <a:sym typeface="Century Gothic"/>
              </a:rPr>
              <a:t>Materials needed</a:t>
            </a:r>
            <a:endParaRPr sz="1100">
              <a:latin typeface="Century Gothic"/>
              <a:ea typeface="Century Gothic"/>
              <a:cs typeface="Century Gothic"/>
              <a:sym typeface="Century Gothic"/>
            </a:endParaRPr>
          </a:p>
          <a:p>
            <a:pPr indent="-298450" lvl="0" marL="457200" rtl="0" algn="l">
              <a:spcBef>
                <a:spcPts val="0"/>
              </a:spcBef>
              <a:spcAft>
                <a:spcPts val="0"/>
              </a:spcAft>
              <a:buClr>
                <a:schemeClr val="dk1"/>
              </a:buClr>
              <a:buSzPts val="1100"/>
              <a:buFont typeface="Century Gothic"/>
              <a:buChar char="●"/>
            </a:pPr>
            <a:r>
              <a:rPr lang="en-US" sz="1100">
                <a:latin typeface="Century Gothic"/>
                <a:ea typeface="Century Gothic"/>
                <a:cs typeface="Century Gothic"/>
                <a:sym typeface="Century Gothic"/>
              </a:rPr>
              <a:t>Students created a table to record their observations</a:t>
            </a:r>
            <a:endParaRPr sz="1100">
              <a:latin typeface="Century Gothic"/>
              <a:ea typeface="Century Gothic"/>
              <a:cs typeface="Century Gothic"/>
              <a:sym typeface="Century Gothic"/>
            </a:endParaRPr>
          </a:p>
          <a:p>
            <a:pPr indent="-298450" lvl="0" marL="457200" rtl="0" algn="l">
              <a:spcBef>
                <a:spcPts val="0"/>
              </a:spcBef>
              <a:spcAft>
                <a:spcPts val="0"/>
              </a:spcAft>
              <a:buClr>
                <a:schemeClr val="dk1"/>
              </a:buClr>
              <a:buSzPts val="1100"/>
              <a:buFont typeface="Century Gothic"/>
              <a:buChar char="●"/>
            </a:pPr>
            <a:r>
              <a:rPr lang="en-US" sz="1100">
                <a:latin typeface="Century Gothic"/>
                <a:ea typeface="Century Gothic"/>
                <a:cs typeface="Century Gothic"/>
                <a:sym typeface="Century Gothic"/>
              </a:rPr>
              <a:t>Finally, students analyzed their results and explained if their prediction was correct or not</a:t>
            </a:r>
            <a:endParaRPr sz="1100">
              <a:latin typeface="Century Gothic"/>
              <a:ea typeface="Century Gothic"/>
              <a:cs typeface="Century Gothic"/>
              <a:sym typeface="Century Gothic"/>
            </a:endParaRPr>
          </a:p>
        </p:txBody>
      </p:sp>
      <p:sp>
        <p:nvSpPr>
          <p:cNvPr id="1151" name="Google Shape;1151;g3265691326a_0_1042:notes"/>
          <p:cNvSpPr txBox="1"/>
          <p:nvPr>
            <p:ph idx="12" type="sldNum"/>
          </p:nvPr>
        </p:nvSpPr>
        <p:spPr>
          <a:xfrm>
            <a:off x="3884613" y="8685214"/>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3265691326a_0_7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3" name="Google Shape;1163;g3265691326a_0_7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3265691326a_0_7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9" name="Google Shape;1169;g3265691326a_0_7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3265691326a_0_764:notes"/>
          <p:cNvSpPr/>
          <p:nvPr>
            <p:ph idx="2" type="sldImg"/>
          </p:nvPr>
        </p:nvSpPr>
        <p:spPr>
          <a:xfrm>
            <a:off x="187845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5" name="Google Shape;1175;g3265691326a_0_764:notes"/>
          <p:cNvSpPr txBox="1"/>
          <p:nvPr>
            <p:ph idx="1" type="body"/>
          </p:nvPr>
        </p:nvSpPr>
        <p:spPr>
          <a:xfrm>
            <a:off x="685800" y="4400549"/>
            <a:ext cx="5486400" cy="36003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600"/>
              </a:spcBef>
              <a:spcAft>
                <a:spcPts val="0"/>
              </a:spcAft>
              <a:buNone/>
            </a:pPr>
            <a:r>
              <a:rPr lang="en-US"/>
              <a:t>Students had class discussions based on their questions</a:t>
            </a:r>
            <a:endParaRPr/>
          </a:p>
        </p:txBody>
      </p:sp>
      <p:sp>
        <p:nvSpPr>
          <p:cNvPr id="1176" name="Google Shape;1176;g3265691326a_0_764:notes"/>
          <p:cNvSpPr txBox="1"/>
          <p:nvPr>
            <p:ph idx="12" type="sldNum"/>
          </p:nvPr>
        </p:nvSpPr>
        <p:spPr>
          <a:xfrm>
            <a:off x="3884613" y="8685214"/>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ebd8ab02db_3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g2ebd8ab02db_3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3265691326a_0_7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3265691326a_0_7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 The teacher would use the categorization skill later in the semester for a lab </a:t>
            </a:r>
            <a:endParaRPr/>
          </a:p>
        </p:txBody>
      </p:sp>
      <p:sp>
        <p:nvSpPr>
          <p:cNvPr id="1184" name="Google Shape;1184;g3265691326a_0_7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3265691326a_0_5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61950" lvl="0" marL="457200" rtl="0" algn="l">
              <a:lnSpc>
                <a:spcPct val="90000"/>
              </a:lnSpc>
              <a:spcBef>
                <a:spcPts val="0"/>
              </a:spcBef>
              <a:spcAft>
                <a:spcPts val="0"/>
              </a:spcAft>
              <a:buClr>
                <a:schemeClr val="dk1"/>
              </a:buClr>
              <a:buSzPts val="2100"/>
              <a:buFont typeface="Century Gothic"/>
              <a:buChar char="•"/>
            </a:pPr>
            <a:r>
              <a:rPr lang="en-US" sz="2100">
                <a:latin typeface="Century Gothic"/>
                <a:ea typeface="Century Gothic"/>
                <a:cs typeface="Century Gothic"/>
                <a:sym typeface="Century Gothic"/>
              </a:rPr>
              <a:t>Students identified patterns that emerged from their questions</a:t>
            </a:r>
            <a:endParaRPr sz="2100">
              <a:latin typeface="Century Gothic"/>
              <a:ea typeface="Century Gothic"/>
              <a:cs typeface="Century Gothic"/>
              <a:sym typeface="Century Gothic"/>
            </a:endParaRPr>
          </a:p>
          <a:p>
            <a:pPr indent="-361950" lvl="0" marL="457200" rtl="0" algn="l">
              <a:lnSpc>
                <a:spcPct val="90000"/>
              </a:lnSpc>
              <a:spcBef>
                <a:spcPts val="1000"/>
              </a:spcBef>
              <a:spcAft>
                <a:spcPts val="0"/>
              </a:spcAft>
              <a:buClr>
                <a:schemeClr val="dk1"/>
              </a:buClr>
              <a:buSzPts val="2100"/>
              <a:buFont typeface="Century Gothic"/>
              <a:buChar char="•"/>
            </a:pPr>
            <a:r>
              <a:rPr lang="en-US" sz="2100">
                <a:latin typeface="Century Gothic"/>
                <a:ea typeface="Century Gothic"/>
                <a:cs typeface="Century Gothic"/>
                <a:sym typeface="Century Gothic"/>
              </a:rPr>
              <a:t>They categorized their questions into those patterns</a:t>
            </a:r>
            <a:endParaRPr sz="2100">
              <a:latin typeface="Century Gothic"/>
              <a:ea typeface="Century Gothic"/>
              <a:cs typeface="Century Gothic"/>
              <a:sym typeface="Century Gothic"/>
            </a:endParaRPr>
          </a:p>
          <a:p>
            <a:pPr indent="-361950" lvl="0" marL="457200" rtl="0" algn="l">
              <a:lnSpc>
                <a:spcPct val="90000"/>
              </a:lnSpc>
              <a:spcBef>
                <a:spcPts val="1000"/>
              </a:spcBef>
              <a:spcAft>
                <a:spcPts val="1000"/>
              </a:spcAft>
              <a:buClr>
                <a:schemeClr val="dk1"/>
              </a:buClr>
              <a:buSzPts val="2100"/>
              <a:buFont typeface="Century Gothic"/>
              <a:buChar char="•"/>
            </a:pPr>
            <a:r>
              <a:rPr lang="en-US" sz="2100">
                <a:latin typeface="Century Gothic"/>
                <a:ea typeface="Century Gothic"/>
                <a:cs typeface="Century Gothic"/>
                <a:sym typeface="Century Gothic"/>
              </a:rPr>
              <a:t>Students’ priority questions were used as a class discussion activity</a:t>
            </a:r>
            <a:endParaRPr sz="2100">
              <a:latin typeface="Century Gothic"/>
              <a:ea typeface="Century Gothic"/>
              <a:cs typeface="Century Gothic"/>
              <a:sym typeface="Century Gothic"/>
            </a:endParaRPr>
          </a:p>
        </p:txBody>
      </p:sp>
      <p:sp>
        <p:nvSpPr>
          <p:cNvPr id="1193" name="Google Shape;1193;g3265691326a_0_5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2e836e72fe3_1_1100:notes"/>
          <p:cNvSpPr/>
          <p:nvPr>
            <p:ph idx="2" type="sldImg"/>
          </p:nvPr>
        </p:nvSpPr>
        <p:spPr>
          <a:xfrm>
            <a:off x="2311400" y="525463"/>
            <a:ext cx="4673700"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3" name="Google Shape;1203;g2e836e72fe3_1_1100:notes"/>
          <p:cNvSpPr txBox="1"/>
          <p:nvPr>
            <p:ph idx="1" type="body"/>
          </p:nvPr>
        </p:nvSpPr>
        <p:spPr>
          <a:xfrm>
            <a:off x="929640" y="3329940"/>
            <a:ext cx="7437000" cy="31548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sp>
        <p:nvSpPr>
          <p:cNvPr id="1204" name="Google Shape;1204;g2e836e72fe3_1_1100:notes"/>
          <p:cNvSpPr txBox="1"/>
          <p:nvPr>
            <p:ph idx="12" type="sldNum"/>
          </p:nvPr>
        </p:nvSpPr>
        <p:spPr>
          <a:xfrm>
            <a:off x="5265809" y="6658664"/>
            <a:ext cx="4028400" cy="350400"/>
          </a:xfrm>
          <a:prstGeom prst="rect">
            <a:avLst/>
          </a:prstGeom>
          <a:noFill/>
          <a:ln>
            <a:noFill/>
          </a:ln>
        </p:spPr>
        <p:txBody>
          <a:bodyPr anchorCtr="0" anchor="b" bIns="46550" lIns="93150" spcFirstLastPara="1" rIns="93150" wrap="square" tIns="4655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2ebd8ab02db_4_2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1" name="Google Shape;1211;g2ebd8ab02db_4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32573b1a4a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9" name="Google Shape;1219;g32573b1a4a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0" name="Google Shape;1220;g32573b1a4a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2e836e72fe3_1_36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9" name="Google Shape;1229;g2e836e72fe3_1_36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0" name="Google Shape;1230;g2e836e72fe3_1_36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2ebd8ab02db_4_3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lnSpc>
                <a:spcPct val="115000"/>
              </a:lnSpc>
              <a:spcBef>
                <a:spcPts val="1100"/>
              </a:spcBef>
              <a:spcAft>
                <a:spcPts val="1100"/>
              </a:spcAft>
              <a:buNone/>
            </a:pPr>
            <a:r>
              <a:t/>
            </a:r>
            <a:endParaRPr/>
          </a:p>
        </p:txBody>
      </p:sp>
      <p:sp>
        <p:nvSpPr>
          <p:cNvPr id="1237" name="Google Shape;1237;g2ebd8ab02db_4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2ebd8ab02db_3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2" name="Google Shape;1252;g2ebd8ab02db_3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3299e4ecbb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3299e4ecbb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0" name="Google Shape;1260;g3299e4ecbb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3265691326a_0_12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5" name="Google Shape;1265;g3265691326a_0_1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e836e72fe3_1_7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g2e836e72fe3_1_7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3265691326a_0_12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 Question Focus is the prompt or stimulus the teacher gives to students for students to ask questions about.</a:t>
            </a:r>
            <a:endParaRPr/>
          </a:p>
        </p:txBody>
      </p:sp>
      <p:sp>
        <p:nvSpPr>
          <p:cNvPr id="1271" name="Google Shape;1271;g3265691326a_0_1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3265691326a_0_1272:notes"/>
          <p:cNvSpPr/>
          <p:nvPr>
            <p:ph idx="2" type="sldImg"/>
          </p:nvPr>
        </p:nvSpPr>
        <p:spPr>
          <a:xfrm>
            <a:off x="187845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7" name="Google Shape;1277;g3265691326a_0_1272:notes"/>
          <p:cNvSpPr txBox="1"/>
          <p:nvPr>
            <p:ph idx="1" type="body"/>
          </p:nvPr>
        </p:nvSpPr>
        <p:spPr>
          <a:xfrm>
            <a:off x="685800" y="4400549"/>
            <a:ext cx="5486400" cy="36003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600"/>
              </a:spcBef>
              <a:spcAft>
                <a:spcPts val="0"/>
              </a:spcAft>
              <a:buNone/>
            </a:pPr>
            <a:r>
              <a:t/>
            </a:r>
            <a:endParaRPr/>
          </a:p>
        </p:txBody>
      </p:sp>
      <p:sp>
        <p:nvSpPr>
          <p:cNvPr id="1278" name="Google Shape;1278;g3265691326a_0_1272:notes"/>
          <p:cNvSpPr txBox="1"/>
          <p:nvPr>
            <p:ph idx="12" type="sldNum"/>
          </p:nvPr>
        </p:nvSpPr>
        <p:spPr>
          <a:xfrm>
            <a:off x="3884613" y="8685214"/>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3265691326a_0_1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85" name="Google Shape;1285;g3265691326a_0_12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6" name="Google Shape;1286;g3265691326a_0_12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3265691326a_0_12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2" name="Google Shape;1292;g3265691326a_0_1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2e836e72fe3_1_7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g2e836e72fe3_1_7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327b4680f12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highlight>
                  <a:srgbClr val="FFFFFF"/>
                </a:highlight>
              </a:rPr>
              <a:t>The </a:t>
            </a:r>
            <a:r>
              <a:rPr lang="en-US" u="sng">
                <a:solidFill>
                  <a:srgbClr val="1155CC"/>
                </a:solidFill>
                <a:highlight>
                  <a:srgbClr val="FFFFFF"/>
                </a:highlight>
                <a:hlinkClick r:id="rId2">
                  <a:extLst>
                    <a:ext uri="{A12FA001-AC4F-418D-AE19-62706E023703}">
                      <ahyp:hlinkClr val="tx"/>
                    </a:ext>
                  </a:extLst>
                </a:hlinkClick>
              </a:rPr>
              <a:t>Fullerton Longitudinal Study (FLS)</a:t>
            </a:r>
            <a:r>
              <a:rPr lang="en-US">
                <a:highlight>
                  <a:srgbClr val="FFFFFF"/>
                </a:highlight>
              </a:rPr>
              <a:t>, a 30-plus year study of the development of giftedness across various points in time conducted by Adele and Allen Gottfried of California State University ”This finding has strong implications for the development of STEM considering that curiosity is a </a:t>
            </a:r>
            <a:r>
              <a:rPr lang="en-US" u="sng">
                <a:solidFill>
                  <a:srgbClr val="1155CC"/>
                </a:solidFill>
                <a:highlight>
                  <a:srgbClr val="FFFFFF"/>
                </a:highlight>
                <a:hlinkClick r:id="rId3">
                  <a:extLst>
                    <a:ext uri="{A12FA001-AC4F-418D-AE19-62706E023703}">
                      <ahyp:hlinkClr val="tx"/>
                    </a:ext>
                  </a:extLst>
                </a:hlinkClick>
              </a:rPr>
              <a:t>fundamental predictor of the aspiration to become a scientist.</a:t>
            </a:r>
            <a:r>
              <a:rPr lang="en-US">
                <a:highlight>
                  <a:srgbClr val="FFFFFF"/>
                </a:highlight>
              </a:rPr>
              <a:t>”</a:t>
            </a:r>
            <a:endParaRPr>
              <a:highlight>
                <a:srgbClr val="FFFFFF"/>
              </a:highlight>
            </a:endParaRPr>
          </a:p>
          <a:p>
            <a:pPr indent="0" lvl="0" marL="0" rtl="0" algn="l">
              <a:spcBef>
                <a:spcPts val="0"/>
              </a:spcBef>
              <a:spcAft>
                <a:spcPts val="0"/>
              </a:spcAft>
              <a:buClr>
                <a:schemeClr val="dk1"/>
              </a:buClr>
              <a:buFont typeface="Arial"/>
              <a:buNone/>
            </a:pPr>
            <a:r>
              <a:rPr lang="en-US" sz="1100" u="sng">
                <a:solidFill>
                  <a:srgbClr val="1155CC"/>
                </a:solidFill>
                <a:highlight>
                  <a:srgbClr val="FFFFFF"/>
                </a:highlight>
                <a:latin typeface="Arial"/>
                <a:ea typeface="Arial"/>
                <a:cs typeface="Arial"/>
                <a:sym typeface="Arial"/>
                <a:hlinkClick r:id="rId4">
                  <a:extLst>
                    <a:ext uri="{A12FA001-AC4F-418D-AE19-62706E023703}">
                      <ahyp:hlinkClr val="tx"/>
                    </a:ext>
                  </a:extLst>
                </a:hlinkClick>
              </a:rPr>
              <a:t>https://www.theatlantic.com/education/archive/2017/07/the-underrated-gift-of-curiosity/534573/</a:t>
            </a:r>
            <a:endParaRPr>
              <a:highlight>
                <a:srgbClr val="FFFFFF"/>
              </a:highlight>
            </a:endParaRPr>
          </a:p>
        </p:txBody>
      </p:sp>
      <p:sp>
        <p:nvSpPr>
          <p:cNvPr id="851" name="Google Shape;851;g327b4680f12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2ebd8ab02db_3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7" name="Google Shape;857;g2ebd8ab02db_3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12" name="Shape 12"/>
        <p:cNvGrpSpPr/>
        <p:nvPr/>
      </p:nvGrpSpPr>
      <p:grpSpPr>
        <a:xfrm>
          <a:off x="0" y="0"/>
          <a:ext cx="0" cy="0"/>
          <a:chOff x="0" y="0"/>
          <a:chExt cx="0" cy="0"/>
        </a:xfrm>
      </p:grpSpPr>
      <p:sp>
        <p:nvSpPr>
          <p:cNvPr id="13" name="Google Shape;13;p2"/>
          <p:cNvSpPr txBox="1"/>
          <p:nvPr>
            <p:ph type="title"/>
          </p:nvPr>
        </p:nvSpPr>
        <p:spPr>
          <a:xfrm>
            <a:off x="893039" y="408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 name="Google Shape;14;p2"/>
          <p:cNvCxnSpPr/>
          <p:nvPr/>
        </p:nvCxnSpPr>
        <p:spPr>
          <a:xfrm>
            <a:off x="838203" y="1174484"/>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57" name="Shape 57"/>
        <p:cNvGrpSpPr/>
        <p:nvPr/>
      </p:nvGrpSpPr>
      <p:grpSpPr>
        <a:xfrm>
          <a:off x="0" y="0"/>
          <a:ext cx="0" cy="0"/>
          <a:chOff x="0" y="0"/>
          <a:chExt cx="0" cy="0"/>
        </a:xfrm>
      </p:grpSpPr>
      <p:sp>
        <p:nvSpPr>
          <p:cNvPr id="58" name="Google Shape;58;p11"/>
          <p:cNvSpPr/>
          <p:nvPr/>
        </p:nvSpPr>
        <p:spPr>
          <a:xfrm>
            <a:off x="0" y="-17796"/>
            <a:ext cx="12192000" cy="5636543"/>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630" name="Shape 630"/>
        <p:cNvGrpSpPr/>
        <p:nvPr/>
      </p:nvGrpSpPr>
      <p:grpSpPr>
        <a:xfrm>
          <a:off x="0" y="0"/>
          <a:ext cx="0" cy="0"/>
          <a:chOff x="0" y="0"/>
          <a:chExt cx="0" cy="0"/>
        </a:xfrm>
      </p:grpSpPr>
      <p:sp>
        <p:nvSpPr>
          <p:cNvPr id="631" name="Google Shape;631;p105"/>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2"/>
              </a:buClr>
              <a:buSzPts val="4000"/>
              <a:buFont typeface="Century Gothic"/>
              <a:buNone/>
              <a:defRPr b="1" sz="4000">
                <a:solidFill>
                  <a:schemeClr val="dk2"/>
                </a:solidFill>
                <a:latin typeface="Century Gothic"/>
                <a:ea typeface="Century Gothic"/>
                <a:cs typeface="Century Gothic"/>
                <a:sym typeface="Century Gothic"/>
              </a:defRPr>
            </a:lvl1pPr>
            <a:lvl2pPr lvl="1">
              <a:spcBef>
                <a:spcPts val="0"/>
              </a:spcBef>
              <a:spcAft>
                <a:spcPts val="0"/>
              </a:spcAft>
              <a:buSzPts val="4000"/>
              <a:buFont typeface="Century Gothic"/>
              <a:buNone/>
              <a:defRPr b="1" sz="4000">
                <a:latin typeface="Century Gothic"/>
                <a:ea typeface="Century Gothic"/>
                <a:cs typeface="Century Gothic"/>
                <a:sym typeface="Century Gothic"/>
              </a:defRPr>
            </a:lvl2pPr>
            <a:lvl3pPr lvl="2">
              <a:spcBef>
                <a:spcPts val="0"/>
              </a:spcBef>
              <a:spcAft>
                <a:spcPts val="0"/>
              </a:spcAft>
              <a:buSzPts val="4000"/>
              <a:buFont typeface="Century Gothic"/>
              <a:buNone/>
              <a:defRPr b="1" sz="4000">
                <a:latin typeface="Century Gothic"/>
                <a:ea typeface="Century Gothic"/>
                <a:cs typeface="Century Gothic"/>
                <a:sym typeface="Century Gothic"/>
              </a:defRPr>
            </a:lvl3pPr>
            <a:lvl4pPr lvl="3">
              <a:spcBef>
                <a:spcPts val="0"/>
              </a:spcBef>
              <a:spcAft>
                <a:spcPts val="0"/>
              </a:spcAft>
              <a:buSzPts val="4000"/>
              <a:buFont typeface="Century Gothic"/>
              <a:buNone/>
              <a:defRPr b="1" sz="4000">
                <a:latin typeface="Century Gothic"/>
                <a:ea typeface="Century Gothic"/>
                <a:cs typeface="Century Gothic"/>
                <a:sym typeface="Century Gothic"/>
              </a:defRPr>
            </a:lvl4pPr>
            <a:lvl5pPr lvl="4">
              <a:spcBef>
                <a:spcPts val="0"/>
              </a:spcBef>
              <a:spcAft>
                <a:spcPts val="0"/>
              </a:spcAft>
              <a:buSzPts val="4000"/>
              <a:buFont typeface="Century Gothic"/>
              <a:buNone/>
              <a:defRPr b="1" sz="4000">
                <a:latin typeface="Century Gothic"/>
                <a:ea typeface="Century Gothic"/>
                <a:cs typeface="Century Gothic"/>
                <a:sym typeface="Century Gothic"/>
              </a:defRPr>
            </a:lvl5pPr>
            <a:lvl6pPr lvl="5">
              <a:spcBef>
                <a:spcPts val="0"/>
              </a:spcBef>
              <a:spcAft>
                <a:spcPts val="0"/>
              </a:spcAft>
              <a:buSzPts val="4000"/>
              <a:buFont typeface="Century Gothic"/>
              <a:buNone/>
              <a:defRPr b="1" sz="4000">
                <a:latin typeface="Century Gothic"/>
                <a:ea typeface="Century Gothic"/>
                <a:cs typeface="Century Gothic"/>
                <a:sym typeface="Century Gothic"/>
              </a:defRPr>
            </a:lvl6pPr>
            <a:lvl7pPr lvl="6">
              <a:spcBef>
                <a:spcPts val="0"/>
              </a:spcBef>
              <a:spcAft>
                <a:spcPts val="0"/>
              </a:spcAft>
              <a:buSzPts val="4000"/>
              <a:buFont typeface="Century Gothic"/>
              <a:buNone/>
              <a:defRPr b="1" sz="4000">
                <a:latin typeface="Century Gothic"/>
                <a:ea typeface="Century Gothic"/>
                <a:cs typeface="Century Gothic"/>
                <a:sym typeface="Century Gothic"/>
              </a:defRPr>
            </a:lvl7pPr>
            <a:lvl8pPr lvl="7">
              <a:spcBef>
                <a:spcPts val="0"/>
              </a:spcBef>
              <a:spcAft>
                <a:spcPts val="0"/>
              </a:spcAft>
              <a:buSzPts val="4000"/>
              <a:buFont typeface="Century Gothic"/>
              <a:buNone/>
              <a:defRPr b="1" sz="4000">
                <a:latin typeface="Century Gothic"/>
                <a:ea typeface="Century Gothic"/>
                <a:cs typeface="Century Gothic"/>
                <a:sym typeface="Century Gothic"/>
              </a:defRPr>
            </a:lvl8pPr>
            <a:lvl9pPr lvl="8">
              <a:spcBef>
                <a:spcPts val="0"/>
              </a:spcBef>
              <a:spcAft>
                <a:spcPts val="0"/>
              </a:spcAft>
              <a:buSzPts val="4000"/>
              <a:buFont typeface="Century Gothic"/>
              <a:buNone/>
              <a:defRPr b="1" sz="4000">
                <a:latin typeface="Century Gothic"/>
                <a:ea typeface="Century Gothic"/>
                <a:cs typeface="Century Gothic"/>
                <a:sym typeface="Century Gothic"/>
              </a:defRPr>
            </a:lvl9pPr>
          </a:lstStyle>
          <a:p/>
        </p:txBody>
      </p:sp>
      <p:sp>
        <p:nvSpPr>
          <p:cNvPr id="632" name="Google Shape;632;p1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Font typeface="Century Gothic"/>
              <a:buChar char="•"/>
              <a:defRPr>
                <a:latin typeface="Century Gothic"/>
                <a:ea typeface="Century Gothic"/>
                <a:cs typeface="Century Gothic"/>
                <a:sym typeface="Century Gothic"/>
              </a:defRPr>
            </a:lvl1pPr>
            <a:lvl2pPr indent="-349250" lvl="1" marL="9144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2pPr>
            <a:lvl3pPr indent="-349250" lvl="2" marL="13716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3pPr>
            <a:lvl4pPr indent="-349250" lvl="3" marL="18288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4pPr>
            <a:lvl5pPr indent="-349250" lvl="4" marL="22860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5pPr>
            <a:lvl6pPr indent="-349250" lvl="5" marL="27432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6pPr>
            <a:lvl7pPr indent="-349250" lvl="6" marL="32004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7pPr>
            <a:lvl8pPr indent="-349250" lvl="7" marL="36576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8pPr>
            <a:lvl9pPr indent="-349250" lvl="8" marL="41148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9pPr>
          </a:lstStyle>
          <a:p/>
        </p:txBody>
      </p:sp>
      <p:cxnSp>
        <p:nvCxnSpPr>
          <p:cNvPr id="633" name="Google Shape;633;p105"/>
          <p:cNvCxnSpPr/>
          <p:nvPr/>
        </p:nvCxnSpPr>
        <p:spPr>
          <a:xfrm>
            <a:off x="783450" y="1075418"/>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634" name="Shape 634"/>
        <p:cNvGrpSpPr/>
        <p:nvPr/>
      </p:nvGrpSpPr>
      <p:grpSpPr>
        <a:xfrm>
          <a:off x="0" y="0"/>
          <a:ext cx="0" cy="0"/>
          <a:chOff x="0" y="0"/>
          <a:chExt cx="0" cy="0"/>
        </a:xfrm>
      </p:grpSpPr>
      <p:sp>
        <p:nvSpPr>
          <p:cNvPr id="635" name="Google Shape;635;p106"/>
          <p:cNvSpPr txBox="1"/>
          <p:nvPr>
            <p:ph type="title"/>
          </p:nvPr>
        </p:nvSpPr>
        <p:spPr>
          <a:xfrm>
            <a:off x="838725" y="183297"/>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636" name="Google Shape;636;p106"/>
          <p:cNvSpPr/>
          <p:nvPr>
            <p:ph idx="2" type="pic"/>
          </p:nvPr>
        </p:nvSpPr>
        <p:spPr>
          <a:xfrm>
            <a:off x="838725" y="1828806"/>
            <a:ext cx="4808100" cy="2649300"/>
          </a:xfrm>
          <a:prstGeom prst="rect">
            <a:avLst/>
          </a:prstGeom>
          <a:noFill/>
          <a:ln>
            <a:noFill/>
          </a:ln>
        </p:spPr>
      </p:sp>
      <p:sp>
        <p:nvSpPr>
          <p:cNvPr id="637" name="Google Shape;637;p106"/>
          <p:cNvSpPr/>
          <p:nvPr>
            <p:ph idx="3" type="pic"/>
          </p:nvPr>
        </p:nvSpPr>
        <p:spPr>
          <a:xfrm>
            <a:off x="6385301" y="1828806"/>
            <a:ext cx="4968300" cy="2649300"/>
          </a:xfrm>
          <a:prstGeom prst="rect">
            <a:avLst/>
          </a:prstGeom>
          <a:noFill/>
          <a:ln>
            <a:noFill/>
          </a:ln>
        </p:spPr>
      </p:sp>
      <p:sp>
        <p:nvSpPr>
          <p:cNvPr id="638" name="Google Shape;638;p106"/>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dk1"/>
              </a:buClr>
              <a:buSzPts val="2800"/>
              <a:buFont typeface="Arial"/>
              <a:buNone/>
              <a:defRPr b="0" i="0"/>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639" name="Google Shape;639;p106"/>
          <p:cNvCxnSpPr/>
          <p:nvPr/>
        </p:nvCxnSpPr>
        <p:spPr>
          <a:xfrm>
            <a:off x="838729" y="1188907"/>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640" name="Shape 640"/>
        <p:cNvGrpSpPr/>
        <p:nvPr/>
      </p:nvGrpSpPr>
      <p:grpSpPr>
        <a:xfrm>
          <a:off x="0" y="0"/>
          <a:ext cx="0" cy="0"/>
          <a:chOff x="0" y="0"/>
          <a:chExt cx="0" cy="0"/>
        </a:xfrm>
      </p:grpSpPr>
      <p:sp>
        <p:nvSpPr>
          <p:cNvPr id="641" name="Google Shape;641;p107"/>
          <p:cNvSpPr txBox="1"/>
          <p:nvPr>
            <p:ph type="title"/>
          </p:nvPr>
        </p:nvSpPr>
        <p:spPr>
          <a:xfrm>
            <a:off x="675343" y="4424082"/>
            <a:ext cx="8254800" cy="833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00"/>
              <a:buFont typeface="Rockwell"/>
              <a:buNone/>
              <a:defRPr b="0" sz="27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642" name="Google Shape;642;p107"/>
          <p:cNvSpPr/>
          <p:nvPr>
            <p:ph idx="2" type="pic"/>
          </p:nvPr>
        </p:nvSpPr>
        <p:spPr>
          <a:xfrm>
            <a:off x="370546" y="228600"/>
            <a:ext cx="8504400" cy="4188000"/>
          </a:xfrm>
          <a:prstGeom prst="rect">
            <a:avLst/>
          </a:prstGeom>
          <a:noFill/>
          <a:ln>
            <a:noFill/>
          </a:ln>
        </p:spPr>
      </p:sp>
      <p:sp>
        <p:nvSpPr>
          <p:cNvPr id="643" name="Google Shape;643;p10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644" name="Google Shape;644;p10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645" name="Google Shape;645;p10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900">
                <a:solidFill>
                  <a:schemeClr val="dk1"/>
                </a:solidFill>
                <a:latin typeface="Rockwell"/>
                <a:ea typeface="Rockwell"/>
                <a:cs typeface="Rockwell"/>
                <a:sym typeface="Rockwell"/>
              </a:defRPr>
            </a:lvl1pPr>
            <a:lvl2pPr indent="0" lvl="1" marL="0" marR="0" algn="l">
              <a:spcBef>
                <a:spcPts val="0"/>
              </a:spcBef>
              <a:buNone/>
              <a:defRPr sz="1900">
                <a:solidFill>
                  <a:schemeClr val="dk1"/>
                </a:solidFill>
                <a:latin typeface="Rockwell"/>
                <a:ea typeface="Rockwell"/>
                <a:cs typeface="Rockwell"/>
                <a:sym typeface="Rockwell"/>
              </a:defRPr>
            </a:lvl2pPr>
            <a:lvl3pPr indent="0" lvl="2" marL="0" marR="0" algn="l">
              <a:spcBef>
                <a:spcPts val="0"/>
              </a:spcBef>
              <a:buNone/>
              <a:defRPr sz="1900">
                <a:solidFill>
                  <a:schemeClr val="dk1"/>
                </a:solidFill>
                <a:latin typeface="Rockwell"/>
                <a:ea typeface="Rockwell"/>
                <a:cs typeface="Rockwell"/>
                <a:sym typeface="Rockwell"/>
              </a:defRPr>
            </a:lvl3pPr>
            <a:lvl4pPr indent="0" lvl="3" marL="0" marR="0" algn="l">
              <a:spcBef>
                <a:spcPts val="0"/>
              </a:spcBef>
              <a:buNone/>
              <a:defRPr sz="1900">
                <a:solidFill>
                  <a:schemeClr val="dk1"/>
                </a:solidFill>
                <a:latin typeface="Rockwell"/>
                <a:ea typeface="Rockwell"/>
                <a:cs typeface="Rockwell"/>
                <a:sym typeface="Rockwell"/>
              </a:defRPr>
            </a:lvl4pPr>
            <a:lvl5pPr indent="0" lvl="4" marL="0" marR="0" algn="l">
              <a:spcBef>
                <a:spcPts val="0"/>
              </a:spcBef>
              <a:buNone/>
              <a:defRPr sz="1900">
                <a:solidFill>
                  <a:schemeClr val="dk1"/>
                </a:solidFill>
                <a:latin typeface="Rockwell"/>
                <a:ea typeface="Rockwell"/>
                <a:cs typeface="Rockwell"/>
                <a:sym typeface="Rockwell"/>
              </a:defRPr>
            </a:lvl5pPr>
            <a:lvl6pPr indent="0" lvl="5" marL="0" marR="0" algn="l">
              <a:spcBef>
                <a:spcPts val="0"/>
              </a:spcBef>
              <a:buNone/>
              <a:defRPr sz="1900">
                <a:solidFill>
                  <a:schemeClr val="dk1"/>
                </a:solidFill>
                <a:latin typeface="Rockwell"/>
                <a:ea typeface="Rockwell"/>
                <a:cs typeface="Rockwell"/>
                <a:sym typeface="Rockwell"/>
              </a:defRPr>
            </a:lvl6pPr>
            <a:lvl7pPr indent="0" lvl="6" marL="0" marR="0" algn="l">
              <a:spcBef>
                <a:spcPts val="0"/>
              </a:spcBef>
              <a:buNone/>
              <a:defRPr sz="1900">
                <a:solidFill>
                  <a:schemeClr val="dk1"/>
                </a:solidFill>
                <a:latin typeface="Rockwell"/>
                <a:ea typeface="Rockwell"/>
                <a:cs typeface="Rockwell"/>
                <a:sym typeface="Rockwell"/>
              </a:defRPr>
            </a:lvl7pPr>
            <a:lvl8pPr indent="0" lvl="7" marL="0" marR="0" algn="l">
              <a:spcBef>
                <a:spcPts val="0"/>
              </a:spcBef>
              <a:buNone/>
              <a:defRPr sz="1900">
                <a:solidFill>
                  <a:schemeClr val="dk1"/>
                </a:solidFill>
                <a:latin typeface="Rockwell"/>
                <a:ea typeface="Rockwell"/>
                <a:cs typeface="Rockwell"/>
                <a:sym typeface="Rockwell"/>
              </a:defRPr>
            </a:lvl8pPr>
            <a:lvl9pPr indent="0" lvl="8" marL="0" marR="0" algn="l">
              <a:spcBef>
                <a:spcPts val="0"/>
              </a:spcBef>
              <a:buNone/>
              <a:defRPr sz="19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646" name="Google Shape;646;p107"/>
          <p:cNvSpPr/>
          <p:nvPr/>
        </p:nvSpPr>
        <p:spPr>
          <a:xfrm>
            <a:off x="9069917" y="228600"/>
            <a:ext cx="27432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647" name="Google Shape;647;p107"/>
          <p:cNvSpPr/>
          <p:nvPr/>
        </p:nvSpPr>
        <p:spPr>
          <a:xfrm>
            <a:off x="9069917" y="2377440"/>
            <a:ext cx="27432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648" name="Google Shape;648;p107"/>
          <p:cNvSpPr txBox="1"/>
          <p:nvPr/>
        </p:nvSpPr>
        <p:spPr>
          <a:xfrm>
            <a:off x="436285" y="4632792"/>
            <a:ext cx="294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sz="150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649" name="Shape 649"/>
        <p:cNvGrpSpPr/>
        <p:nvPr/>
      </p:nvGrpSpPr>
      <p:grpSpPr>
        <a:xfrm>
          <a:off x="0" y="0"/>
          <a:ext cx="0" cy="0"/>
          <a:chOff x="0" y="0"/>
          <a:chExt cx="0" cy="0"/>
        </a:xfrm>
      </p:grpSpPr>
      <p:sp>
        <p:nvSpPr>
          <p:cNvPr id="650" name="Google Shape;650;p108"/>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651" name="Google Shape;651;p10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652" name="Google Shape;652;p108"/>
          <p:cNvCxnSpPr/>
          <p:nvPr/>
        </p:nvCxnSpPr>
        <p:spPr>
          <a:xfrm>
            <a:off x="728523" y="1662320"/>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53" name="Shape 653"/>
        <p:cNvGrpSpPr/>
        <p:nvPr/>
      </p:nvGrpSpPr>
      <p:grpSpPr>
        <a:xfrm>
          <a:off x="0" y="0"/>
          <a:ext cx="0" cy="0"/>
          <a:chOff x="0" y="0"/>
          <a:chExt cx="0" cy="0"/>
        </a:xfrm>
      </p:grpSpPr>
      <p:sp>
        <p:nvSpPr>
          <p:cNvPr id="654" name="Google Shape;654;p109"/>
          <p:cNvSpPr/>
          <p:nvPr>
            <p:ph idx="2" type="pic"/>
          </p:nvPr>
        </p:nvSpPr>
        <p:spPr>
          <a:xfrm>
            <a:off x="707441" y="987431"/>
            <a:ext cx="6172500" cy="4873500"/>
          </a:xfrm>
          <a:prstGeom prst="rect">
            <a:avLst/>
          </a:prstGeom>
          <a:noFill/>
          <a:ln>
            <a:noFill/>
          </a:ln>
        </p:spPr>
      </p:sp>
      <p:sp>
        <p:nvSpPr>
          <p:cNvPr id="655" name="Google Shape;655;p109"/>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1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656" name="Google Shape;656;p109"/>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100"/>
              </a:spcBef>
              <a:spcAft>
                <a:spcPts val="0"/>
              </a:spcAft>
              <a:buClr>
                <a:schemeClr val="dk1"/>
              </a:buClr>
              <a:buSzPts val="2300"/>
              <a:buNone/>
              <a:defRPr b="0" i="0" sz="23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cxnSp>
        <p:nvCxnSpPr>
          <p:cNvPr id="657" name="Google Shape;657;p109"/>
          <p:cNvCxnSpPr/>
          <p:nvPr/>
        </p:nvCxnSpPr>
        <p:spPr>
          <a:xfrm>
            <a:off x="604957" y="6059309"/>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658" name="Shape 658"/>
        <p:cNvGrpSpPr/>
        <p:nvPr/>
      </p:nvGrpSpPr>
      <p:grpSpPr>
        <a:xfrm>
          <a:off x="0" y="0"/>
          <a:ext cx="0" cy="0"/>
          <a:chOff x="0" y="0"/>
          <a:chExt cx="0" cy="0"/>
        </a:xfrm>
      </p:grpSpPr>
      <p:sp>
        <p:nvSpPr>
          <p:cNvPr id="659" name="Google Shape;659;p110"/>
          <p:cNvSpPr/>
          <p:nvPr>
            <p:ph idx="2" type="pic"/>
          </p:nvPr>
        </p:nvSpPr>
        <p:spPr>
          <a:xfrm>
            <a:off x="707441" y="987431"/>
            <a:ext cx="6172500" cy="4873500"/>
          </a:xfrm>
          <a:prstGeom prst="rect">
            <a:avLst/>
          </a:prstGeom>
          <a:noFill/>
          <a:ln>
            <a:noFill/>
          </a:ln>
        </p:spPr>
      </p:sp>
      <p:sp>
        <p:nvSpPr>
          <p:cNvPr id="660" name="Google Shape;660;p110"/>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1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661" name="Google Shape;661;p110"/>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100"/>
              </a:spcBef>
              <a:spcAft>
                <a:spcPts val="0"/>
              </a:spcAft>
              <a:buClr>
                <a:schemeClr val="dk1"/>
              </a:buClr>
              <a:buSzPts val="2300"/>
              <a:buNone/>
              <a:defRPr b="0" i="0" sz="23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cxnSp>
        <p:nvCxnSpPr>
          <p:cNvPr id="662" name="Google Shape;662;p110"/>
          <p:cNvCxnSpPr/>
          <p:nvPr/>
        </p:nvCxnSpPr>
        <p:spPr>
          <a:xfrm>
            <a:off x="598779" y="6065489"/>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663" name="Shape 663"/>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664" name="Shape 664"/>
        <p:cNvGrpSpPr/>
        <p:nvPr/>
      </p:nvGrpSpPr>
      <p:grpSpPr>
        <a:xfrm>
          <a:off x="0" y="0"/>
          <a:ext cx="0" cy="0"/>
          <a:chOff x="0" y="0"/>
          <a:chExt cx="0" cy="0"/>
        </a:xfrm>
      </p:grpSpPr>
      <p:sp>
        <p:nvSpPr>
          <p:cNvPr id="665" name="Google Shape;665;p112"/>
          <p:cNvSpPr/>
          <p:nvPr/>
        </p:nvSpPr>
        <p:spPr>
          <a:xfrm>
            <a:off x="0" y="-17796"/>
            <a:ext cx="12192000" cy="5636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66" name="Shape 666"/>
        <p:cNvGrpSpPr/>
        <p:nvPr/>
      </p:nvGrpSpPr>
      <p:grpSpPr>
        <a:xfrm>
          <a:off x="0" y="0"/>
          <a:ext cx="0" cy="0"/>
          <a:chOff x="0" y="0"/>
          <a:chExt cx="0" cy="0"/>
        </a:xfrm>
      </p:grpSpPr>
      <p:sp>
        <p:nvSpPr>
          <p:cNvPr id="667" name="Google Shape;667;p113"/>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668" name="Google Shape;668;p11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669" name="Google Shape;669;p1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670" name="Google Shape;670;p113"/>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671" name="Google Shape;671;p113"/>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672" name="Google Shape;672;p113"/>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73" name="Shape 673"/>
        <p:cNvGrpSpPr/>
        <p:nvPr/>
      </p:nvGrpSpPr>
      <p:grpSpPr>
        <a:xfrm>
          <a:off x="0" y="0"/>
          <a:ext cx="0" cy="0"/>
          <a:chOff x="0" y="0"/>
          <a:chExt cx="0" cy="0"/>
        </a:xfrm>
      </p:grpSpPr>
      <p:sp>
        <p:nvSpPr>
          <p:cNvPr id="674" name="Google Shape;674;p114"/>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675" name="Google Shape;675;p114"/>
          <p:cNvSpPr txBox="1"/>
          <p:nvPr>
            <p:ph type="title"/>
          </p:nvPr>
        </p:nvSpPr>
        <p:spPr>
          <a:xfrm>
            <a:off x="768627" y="347332"/>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676" name="Google Shape;676;p114"/>
          <p:cNvSpPr/>
          <p:nvPr>
            <p:ph idx="2" type="pic"/>
          </p:nvPr>
        </p:nvSpPr>
        <p:spPr>
          <a:xfrm>
            <a:off x="838725" y="1828806"/>
            <a:ext cx="4808100" cy="2649300"/>
          </a:xfrm>
          <a:prstGeom prst="rect">
            <a:avLst/>
          </a:prstGeom>
          <a:noFill/>
          <a:ln>
            <a:noFill/>
          </a:ln>
        </p:spPr>
      </p:sp>
      <p:sp>
        <p:nvSpPr>
          <p:cNvPr id="677" name="Google Shape;677;p114"/>
          <p:cNvSpPr/>
          <p:nvPr>
            <p:ph idx="3" type="pic"/>
          </p:nvPr>
        </p:nvSpPr>
        <p:spPr>
          <a:xfrm>
            <a:off x="6385301" y="1828806"/>
            <a:ext cx="4968300" cy="2649300"/>
          </a:xfrm>
          <a:prstGeom prst="rect">
            <a:avLst/>
          </a:prstGeom>
          <a:noFill/>
          <a:ln>
            <a:noFill/>
          </a:ln>
        </p:spPr>
      </p:sp>
      <p:sp>
        <p:nvSpPr>
          <p:cNvPr id="678" name="Google Shape;678;p114"/>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dk1"/>
              </a:buClr>
              <a:buSzPts val="2800"/>
              <a:buFont typeface="Arial"/>
              <a:buNone/>
              <a:defRPr b="0" i="0"/>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9" name="Shape 59"/>
        <p:cNvGrpSpPr/>
        <p:nvPr/>
      </p:nvGrpSpPr>
      <p:grpSpPr>
        <a:xfrm>
          <a:off x="0" y="0"/>
          <a:ext cx="0" cy="0"/>
          <a:chOff x="0" y="0"/>
          <a:chExt cx="0" cy="0"/>
        </a:xfrm>
      </p:grpSpPr>
      <p:sp>
        <p:nvSpPr>
          <p:cNvPr id="60" name="Google Shape;60;p12"/>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1" name="Google Shape;61;p12"/>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3" name="Google Shape;63;p12"/>
          <p:cNvPicPr preferRelativeResize="0"/>
          <p:nvPr/>
        </p:nvPicPr>
        <p:blipFill rotWithShape="1">
          <a:blip r:embed="rId2">
            <a:alphaModFix/>
          </a:blip>
          <a:srcRect b="0" l="0" r="0" t="0"/>
          <a:stretch/>
        </p:blipFill>
        <p:spPr>
          <a:xfrm>
            <a:off x="768629" y="6017665"/>
            <a:ext cx="2875723" cy="515234"/>
          </a:xfrm>
          <a:prstGeom prst="rect">
            <a:avLst/>
          </a:prstGeom>
          <a:noFill/>
          <a:ln>
            <a:noFill/>
          </a:ln>
        </p:spPr>
      </p:pic>
      <p:sp>
        <p:nvSpPr>
          <p:cNvPr id="64" name="Google Shape;64;p12"/>
          <p:cNvSpPr txBox="1"/>
          <p:nvPr/>
        </p:nvSpPr>
        <p:spPr>
          <a:xfrm>
            <a:off x="8534403" y="6083055"/>
            <a:ext cx="2756452" cy="61559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65" name="Google Shape;65;p12"/>
          <p:cNvCxnSpPr/>
          <p:nvPr/>
        </p:nvCxnSpPr>
        <p:spPr>
          <a:xfrm>
            <a:off x="768630"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79" name="Shape 679"/>
        <p:cNvGrpSpPr/>
        <p:nvPr/>
      </p:nvGrpSpPr>
      <p:grpSpPr>
        <a:xfrm>
          <a:off x="0" y="0"/>
          <a:ext cx="0" cy="0"/>
          <a:chOff x="0" y="0"/>
          <a:chExt cx="0" cy="0"/>
        </a:xfrm>
      </p:grpSpPr>
      <p:sp>
        <p:nvSpPr>
          <p:cNvPr id="680" name="Google Shape;680;p115"/>
          <p:cNvSpPr txBox="1"/>
          <p:nvPr>
            <p:ph type="title"/>
          </p:nvPr>
        </p:nvSpPr>
        <p:spPr>
          <a:xfrm>
            <a:off x="831851" y="3296863"/>
            <a:ext cx="10515600" cy="953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681" name="Google Shape;681;p115"/>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82" name="Google Shape;682;p115"/>
          <p:cNvSpPr/>
          <p:nvPr>
            <p:ph idx="2" type="pic"/>
          </p:nvPr>
        </p:nvSpPr>
        <p:spPr>
          <a:xfrm>
            <a:off x="831849" y="528638"/>
            <a:ext cx="6546900" cy="2871900"/>
          </a:xfrm>
          <a:prstGeom prst="rect">
            <a:avLst/>
          </a:prstGeom>
          <a:noFill/>
          <a:ln>
            <a:noFill/>
          </a:ln>
        </p:spPr>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83" name="Shape 683"/>
        <p:cNvGrpSpPr/>
        <p:nvPr/>
      </p:nvGrpSpPr>
      <p:grpSpPr>
        <a:xfrm>
          <a:off x="0" y="0"/>
          <a:ext cx="0" cy="0"/>
          <a:chOff x="0" y="0"/>
          <a:chExt cx="0" cy="0"/>
        </a:xfrm>
      </p:grpSpPr>
      <p:sp>
        <p:nvSpPr>
          <p:cNvPr id="684" name="Google Shape;684;p116"/>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685" name="Google Shape;685;p11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b="1">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pic>
        <p:nvPicPr>
          <p:cNvPr id="686" name="Google Shape;686;p116"/>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687" name="Google Shape;687;p116"/>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688" name="Google Shape;688;p116"/>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89" name="Shape 689"/>
        <p:cNvGrpSpPr/>
        <p:nvPr/>
      </p:nvGrpSpPr>
      <p:grpSpPr>
        <a:xfrm>
          <a:off x="0" y="0"/>
          <a:ext cx="0" cy="0"/>
          <a:chOff x="0" y="0"/>
          <a:chExt cx="0" cy="0"/>
        </a:xfrm>
      </p:grpSpPr>
      <p:cxnSp>
        <p:nvCxnSpPr>
          <p:cNvPr id="690" name="Google Shape;690;p117"/>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1" name="Shape 691"/>
        <p:cNvGrpSpPr/>
        <p:nvPr/>
      </p:nvGrpSpPr>
      <p:grpSpPr>
        <a:xfrm>
          <a:off x="0" y="0"/>
          <a:ext cx="0" cy="0"/>
          <a:chOff x="0" y="0"/>
          <a:chExt cx="0" cy="0"/>
        </a:xfrm>
      </p:grpSpPr>
      <p:sp>
        <p:nvSpPr>
          <p:cNvPr id="692" name="Google Shape;692;p118"/>
          <p:cNvSpPr txBox="1"/>
          <p:nvPr>
            <p:ph type="title"/>
          </p:nvPr>
        </p:nvSpPr>
        <p:spPr>
          <a:xfrm>
            <a:off x="839788" y="457206"/>
            <a:ext cx="4343700" cy="53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Rockwell"/>
              <a:buNone/>
              <a:defRPr sz="32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693" name="Google Shape;693;p118"/>
          <p:cNvSpPr txBox="1"/>
          <p:nvPr>
            <p:ph idx="1" type="body"/>
          </p:nvPr>
        </p:nvSpPr>
        <p:spPr>
          <a:xfrm>
            <a:off x="838204" y="1171080"/>
            <a:ext cx="4569600" cy="2827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4" name="Google Shape;694;p118"/>
          <p:cNvSpPr txBox="1"/>
          <p:nvPr>
            <p:ph idx="2" type="body"/>
          </p:nvPr>
        </p:nvSpPr>
        <p:spPr>
          <a:xfrm>
            <a:off x="839788" y="4182222"/>
            <a:ext cx="4568100" cy="1528800"/>
          </a:xfrm>
          <a:prstGeom prst="rect">
            <a:avLst/>
          </a:prstGeom>
          <a:noFill/>
          <a:ln>
            <a:noFill/>
          </a:ln>
        </p:spPr>
        <p:txBody>
          <a:bodyPr anchorCtr="0" anchor="t" bIns="45700" lIns="91425" spcFirstLastPara="1" rIns="91425" wrap="square" tIns="45700">
            <a:normAutofit/>
          </a:bodyPr>
          <a:lstStyle>
            <a:lvl1pPr indent="-374650" lvl="0" marL="457200" marR="0" algn="l">
              <a:lnSpc>
                <a:spcPct val="90000"/>
              </a:lnSpc>
              <a:spcBef>
                <a:spcPts val="1100"/>
              </a:spcBef>
              <a:spcAft>
                <a:spcPts val="0"/>
              </a:spcAft>
              <a:buClr>
                <a:schemeClr val="dk1"/>
              </a:buClr>
              <a:buSzPts val="2300"/>
              <a:buFont typeface="Arial"/>
              <a:buChar char="•"/>
              <a:defRPr sz="23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695" name="Google Shape;695;p118"/>
          <p:cNvSpPr txBox="1"/>
          <p:nvPr>
            <p:ph idx="3" type="body"/>
          </p:nvPr>
        </p:nvSpPr>
        <p:spPr>
          <a:xfrm>
            <a:off x="6021388" y="1171074"/>
            <a:ext cx="4568100" cy="5101500"/>
          </a:xfrm>
          <a:prstGeom prst="rect">
            <a:avLst/>
          </a:prstGeom>
          <a:noFill/>
          <a:ln>
            <a:noFill/>
          </a:ln>
        </p:spPr>
        <p:txBody>
          <a:bodyPr anchorCtr="0" anchor="t" bIns="45700" lIns="91425" spcFirstLastPara="1" rIns="91425" wrap="square" tIns="45700">
            <a:normAutofit/>
          </a:bodyPr>
          <a:lstStyle>
            <a:lvl1pPr indent="-374650" lvl="0" marL="457200" marR="0" algn="l">
              <a:lnSpc>
                <a:spcPct val="90000"/>
              </a:lnSpc>
              <a:spcBef>
                <a:spcPts val="1100"/>
              </a:spcBef>
              <a:spcAft>
                <a:spcPts val="0"/>
              </a:spcAft>
              <a:buClr>
                <a:schemeClr val="dk1"/>
              </a:buClr>
              <a:buSzPts val="2300"/>
              <a:buFont typeface="Arial"/>
              <a:buChar char="•"/>
              <a:defRPr sz="23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696" name="Shape 696"/>
        <p:cNvGrpSpPr/>
        <p:nvPr/>
      </p:nvGrpSpPr>
      <p:grpSpPr>
        <a:xfrm>
          <a:off x="0" y="0"/>
          <a:ext cx="0" cy="0"/>
          <a:chOff x="0" y="0"/>
          <a:chExt cx="0" cy="0"/>
        </a:xfrm>
      </p:grpSpPr>
      <p:sp>
        <p:nvSpPr>
          <p:cNvPr id="697" name="Google Shape;697;p119"/>
          <p:cNvSpPr txBox="1"/>
          <p:nvPr>
            <p:ph type="title"/>
          </p:nvPr>
        </p:nvSpPr>
        <p:spPr>
          <a:xfrm>
            <a:off x="831851" y="3296858"/>
            <a:ext cx="10515600" cy="838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698" name="Google Shape;698;p119"/>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99" name="Google Shape;699;p119"/>
          <p:cNvSpPr/>
          <p:nvPr>
            <p:ph idx="2" type="pic"/>
          </p:nvPr>
        </p:nvSpPr>
        <p:spPr>
          <a:xfrm>
            <a:off x="831849" y="528638"/>
            <a:ext cx="6546900" cy="2871900"/>
          </a:xfrm>
          <a:prstGeom prst="rect">
            <a:avLst/>
          </a:prstGeom>
          <a:noFill/>
          <a:ln>
            <a:noFill/>
          </a:ln>
        </p:spPr>
      </p:sp>
      <p:cxnSp>
        <p:nvCxnSpPr>
          <p:cNvPr id="700" name="Google Shape;700;p119"/>
          <p:cNvCxnSpPr/>
          <p:nvPr/>
        </p:nvCxnSpPr>
        <p:spPr>
          <a:xfrm>
            <a:off x="810480" y="4249858"/>
            <a:ext cx="10625100" cy="0"/>
          </a:xfrm>
          <a:prstGeom prst="straightConnector1">
            <a:avLst/>
          </a:prstGeom>
          <a:noFill/>
          <a:ln cap="flat" cmpd="sng" w="9525">
            <a:solidFill>
              <a:schemeClr val="accent1"/>
            </a:solidFill>
            <a:prstDash val="solid"/>
            <a:miter lim="800000"/>
            <a:headEnd len="sm" w="sm" type="none"/>
            <a:tailEnd len="sm" w="sm" type="none"/>
          </a:ln>
        </p:spPr>
      </p:cxnSp>
      <p:cxnSp>
        <p:nvCxnSpPr>
          <p:cNvPr id="701" name="Google Shape;701;p119"/>
          <p:cNvCxnSpPr/>
          <p:nvPr/>
        </p:nvCxnSpPr>
        <p:spPr>
          <a:xfrm>
            <a:off x="506103" y="6175187"/>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02" name="Shape 702"/>
        <p:cNvGrpSpPr/>
        <p:nvPr/>
      </p:nvGrpSpPr>
      <p:grpSpPr>
        <a:xfrm>
          <a:off x="0" y="0"/>
          <a:ext cx="0" cy="0"/>
          <a:chOff x="0" y="0"/>
          <a:chExt cx="0" cy="0"/>
        </a:xfrm>
      </p:grpSpPr>
      <p:sp>
        <p:nvSpPr>
          <p:cNvPr id="703" name="Google Shape;703;p120"/>
          <p:cNvSpPr/>
          <p:nvPr/>
        </p:nvSpPr>
        <p:spPr>
          <a:xfrm>
            <a:off x="10947400" y="282575"/>
            <a:ext cx="8559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704" name="Google Shape;704;p120"/>
          <p:cNvSpPr/>
          <p:nvPr/>
        </p:nvSpPr>
        <p:spPr>
          <a:xfrm>
            <a:off x="10757647" y="282575"/>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705" name="Google Shape;705;p120"/>
          <p:cNvSpPr txBox="1"/>
          <p:nvPr/>
        </p:nvSpPr>
        <p:spPr>
          <a:xfrm>
            <a:off x="297580"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900">
              <a:solidFill>
                <a:schemeClr val="dk1"/>
              </a:solidFill>
              <a:latin typeface="Rockwell"/>
              <a:ea typeface="Rockwell"/>
              <a:cs typeface="Rockwell"/>
              <a:sym typeface="Rockwell"/>
            </a:endParaRPr>
          </a:p>
        </p:txBody>
      </p:sp>
      <p:sp>
        <p:nvSpPr>
          <p:cNvPr id="706" name="Google Shape;706;p120"/>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p:txBody>
      </p:sp>
      <p:sp>
        <p:nvSpPr>
          <p:cNvPr id="707" name="Google Shape;707;p120"/>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1150" lvl="0" marL="457200" marR="0" algn="l">
              <a:lnSpc>
                <a:spcPct val="9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708" name="Google Shape;708;p120"/>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1150" lvl="0" marL="457200" marR="0" algn="l">
              <a:lnSpc>
                <a:spcPct val="9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709" name="Google Shape;709;p120"/>
          <p:cNvSpPr txBox="1"/>
          <p:nvPr>
            <p:ph idx="10" type="dt"/>
          </p:nvPr>
        </p:nvSpPr>
        <p:spPr>
          <a:xfrm>
            <a:off x="9060329" y="6423585"/>
            <a:ext cx="2844900" cy="365100"/>
          </a:xfrm>
          <a:prstGeom prst="rect">
            <a:avLst/>
          </a:prstGeom>
          <a:noFill/>
          <a:ln>
            <a:noFill/>
          </a:ln>
        </p:spPr>
        <p:txBody>
          <a:bodyPr anchorCtr="0" anchor="ctr" bIns="45700" lIns="91425" spcFirstLastPara="1" rIns="91425" wrap="square" tIns="45700">
            <a:noAutofit/>
          </a:bodyPr>
          <a:lstStyle>
            <a:lvl1pPr lvl="0" marR="0" algn="r">
              <a:spcBef>
                <a:spcPts val="0"/>
              </a:spcBef>
              <a:spcAft>
                <a:spcPts val="0"/>
              </a:spcAft>
              <a:buClr>
                <a:srgbClr val="595959"/>
              </a:buClr>
              <a:buSzPts val="1500"/>
              <a:buFont typeface="Rockwell"/>
              <a:buNone/>
              <a:defRPr b="0" i="0" sz="1100" u="none" cap="none" strike="noStrike">
                <a:solidFill>
                  <a:srgbClr val="595959"/>
                </a:solidFill>
                <a:latin typeface="Rockwell"/>
                <a:ea typeface="Rockwell"/>
                <a:cs typeface="Rockwell"/>
                <a:sym typeface="Rockwell"/>
              </a:defRPr>
            </a:lvl1pPr>
            <a:lvl2pPr lvl="1"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710" name="Google Shape;710;p120"/>
          <p:cNvSpPr txBox="1"/>
          <p:nvPr>
            <p:ph idx="11" type="ftr"/>
          </p:nvPr>
        </p:nvSpPr>
        <p:spPr>
          <a:xfrm>
            <a:off x="268941" y="6423585"/>
            <a:ext cx="81639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Clr>
                <a:srgbClr val="595959"/>
              </a:buClr>
              <a:buSzPts val="1500"/>
              <a:buFont typeface="Rockwell"/>
              <a:buNone/>
              <a:defRPr b="0" i="0" sz="1100" u="none" cap="none" strike="noStrike">
                <a:solidFill>
                  <a:srgbClr val="595959"/>
                </a:solidFill>
                <a:latin typeface="Rockwell"/>
                <a:ea typeface="Rockwell"/>
                <a:cs typeface="Rockwell"/>
                <a:sym typeface="Rockwell"/>
              </a:defRPr>
            </a:lvl1pPr>
            <a:lvl2pPr lvl="1"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711" name="Google Shape;711;p120"/>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1pPr>
            <a:lvl2pPr indent="0" lvl="1"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2pPr>
            <a:lvl3pPr indent="0" lvl="2"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3pPr>
            <a:lvl4pPr indent="0" lvl="3"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4pPr>
            <a:lvl5pPr indent="0" lvl="4"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5pPr>
            <a:lvl6pPr indent="0" lvl="5"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6pPr>
            <a:lvl7pPr indent="0" lvl="6"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7pPr>
            <a:lvl8pPr indent="0" lvl="7"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8pPr>
            <a:lvl9pPr indent="0" lvl="8"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12" name="Shape 712"/>
        <p:cNvGrpSpPr/>
        <p:nvPr/>
      </p:nvGrpSpPr>
      <p:grpSpPr>
        <a:xfrm>
          <a:off x="0" y="0"/>
          <a:ext cx="0" cy="0"/>
          <a:chOff x="0" y="0"/>
          <a:chExt cx="0" cy="0"/>
        </a:xfrm>
      </p:grpSpPr>
      <p:sp>
        <p:nvSpPr>
          <p:cNvPr id="713" name="Google Shape;713;p121"/>
          <p:cNvSpPr/>
          <p:nvPr/>
        </p:nvSpPr>
        <p:spPr>
          <a:xfrm>
            <a:off x="10947404"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Rockwell"/>
              <a:ea typeface="Rockwell"/>
              <a:cs typeface="Rockwell"/>
              <a:sym typeface="Rockwell"/>
            </a:endParaRPr>
          </a:p>
        </p:txBody>
      </p:sp>
      <p:sp>
        <p:nvSpPr>
          <p:cNvPr id="714" name="Google Shape;714;p121"/>
          <p:cNvSpPr/>
          <p:nvPr/>
        </p:nvSpPr>
        <p:spPr>
          <a:xfrm>
            <a:off x="10757647" y="282574"/>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Rockwell"/>
              <a:ea typeface="Rockwell"/>
              <a:cs typeface="Rockwell"/>
              <a:sym typeface="Rockwell"/>
            </a:endParaRPr>
          </a:p>
        </p:txBody>
      </p:sp>
      <p:sp>
        <p:nvSpPr>
          <p:cNvPr id="715" name="Google Shape;715;p121"/>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Rockwell"/>
                <a:ea typeface="Rockwell"/>
                <a:cs typeface="Rockwell"/>
                <a:sym typeface="Rockwell"/>
              </a:rPr>
              <a:t>+</a:t>
            </a:r>
            <a:endParaRPr sz="1500"/>
          </a:p>
        </p:txBody>
      </p:sp>
      <p:sp>
        <p:nvSpPr>
          <p:cNvPr id="716" name="Google Shape;716;p121"/>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717" name="Google Shape;717;p121"/>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sz="1900"/>
            </a:lvl6pPr>
            <a:lvl7pPr indent="-349250" lvl="6" marL="3200400" algn="l">
              <a:lnSpc>
                <a:spcPct val="90000"/>
              </a:lnSpc>
              <a:spcBef>
                <a:spcPts val="500"/>
              </a:spcBef>
              <a:spcAft>
                <a:spcPts val="0"/>
              </a:spcAft>
              <a:buClr>
                <a:schemeClr val="dk1"/>
              </a:buClr>
              <a:buSzPts val="1900"/>
              <a:buChar char="•"/>
              <a:defRPr sz="1900"/>
            </a:lvl7pPr>
            <a:lvl8pPr indent="-349250" lvl="7" marL="3657600" algn="l">
              <a:lnSpc>
                <a:spcPct val="90000"/>
              </a:lnSpc>
              <a:spcBef>
                <a:spcPts val="500"/>
              </a:spcBef>
              <a:spcAft>
                <a:spcPts val="0"/>
              </a:spcAft>
              <a:buClr>
                <a:schemeClr val="dk1"/>
              </a:buClr>
              <a:buSzPts val="1900"/>
              <a:buChar char="•"/>
              <a:defRPr sz="1900"/>
            </a:lvl8pPr>
            <a:lvl9pPr indent="-349250" lvl="8" marL="4114800" algn="l">
              <a:lnSpc>
                <a:spcPct val="90000"/>
              </a:lnSpc>
              <a:spcBef>
                <a:spcPts val="500"/>
              </a:spcBef>
              <a:spcAft>
                <a:spcPts val="0"/>
              </a:spcAft>
              <a:buClr>
                <a:schemeClr val="dk1"/>
              </a:buClr>
              <a:buSzPts val="1900"/>
              <a:buChar char="•"/>
              <a:defRPr sz="1900"/>
            </a:lvl9pPr>
          </a:lstStyle>
          <a:p/>
        </p:txBody>
      </p:sp>
      <p:sp>
        <p:nvSpPr>
          <p:cNvPr id="718" name="Google Shape;718;p121"/>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sz="1900"/>
            </a:lvl6pPr>
            <a:lvl7pPr indent="-349250" lvl="6" marL="3200400" algn="l">
              <a:lnSpc>
                <a:spcPct val="90000"/>
              </a:lnSpc>
              <a:spcBef>
                <a:spcPts val="500"/>
              </a:spcBef>
              <a:spcAft>
                <a:spcPts val="0"/>
              </a:spcAft>
              <a:buClr>
                <a:schemeClr val="dk1"/>
              </a:buClr>
              <a:buSzPts val="1900"/>
              <a:buChar char="•"/>
              <a:defRPr sz="1900"/>
            </a:lvl7pPr>
            <a:lvl8pPr indent="-349250" lvl="7" marL="3657600" algn="l">
              <a:lnSpc>
                <a:spcPct val="90000"/>
              </a:lnSpc>
              <a:spcBef>
                <a:spcPts val="500"/>
              </a:spcBef>
              <a:spcAft>
                <a:spcPts val="0"/>
              </a:spcAft>
              <a:buClr>
                <a:schemeClr val="dk1"/>
              </a:buClr>
              <a:buSzPts val="1900"/>
              <a:buChar char="•"/>
              <a:defRPr sz="1900"/>
            </a:lvl8pPr>
            <a:lvl9pPr indent="-349250" lvl="8" marL="4114800" algn="l">
              <a:lnSpc>
                <a:spcPct val="90000"/>
              </a:lnSpc>
              <a:spcBef>
                <a:spcPts val="500"/>
              </a:spcBef>
              <a:spcAft>
                <a:spcPts val="0"/>
              </a:spcAft>
              <a:buClr>
                <a:schemeClr val="dk1"/>
              </a:buClr>
              <a:buSzPts val="1900"/>
              <a:buChar char="•"/>
              <a:defRPr sz="1900"/>
            </a:lvl9pPr>
          </a:lstStyle>
          <a:p/>
        </p:txBody>
      </p:sp>
      <p:sp>
        <p:nvSpPr>
          <p:cNvPr id="719" name="Google Shape;719;p121"/>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720" name="Google Shape;720;p121"/>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721" name="Google Shape;721;p121"/>
          <p:cNvSpPr txBox="1"/>
          <p:nvPr>
            <p:ph idx="12" type="sldNum"/>
          </p:nvPr>
        </p:nvSpPr>
        <p:spPr>
          <a:xfrm>
            <a:off x="11074400" y="242239"/>
            <a:ext cx="7389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900">
                <a:solidFill>
                  <a:srgbClr val="FFFFFF"/>
                </a:solidFill>
                <a:latin typeface="Rockwell"/>
                <a:ea typeface="Rockwell"/>
                <a:cs typeface="Rockwell"/>
                <a:sym typeface="Rockwell"/>
              </a:defRPr>
            </a:lvl1pPr>
            <a:lvl2pPr indent="0" lvl="1" marL="0" marR="0" algn="l">
              <a:spcBef>
                <a:spcPts val="0"/>
              </a:spcBef>
              <a:buNone/>
              <a:defRPr sz="1900">
                <a:solidFill>
                  <a:srgbClr val="FFFFFF"/>
                </a:solidFill>
                <a:latin typeface="Rockwell"/>
                <a:ea typeface="Rockwell"/>
                <a:cs typeface="Rockwell"/>
                <a:sym typeface="Rockwell"/>
              </a:defRPr>
            </a:lvl2pPr>
            <a:lvl3pPr indent="0" lvl="2" marL="0" marR="0" algn="l">
              <a:spcBef>
                <a:spcPts val="0"/>
              </a:spcBef>
              <a:buNone/>
              <a:defRPr sz="1900">
                <a:solidFill>
                  <a:srgbClr val="FFFFFF"/>
                </a:solidFill>
                <a:latin typeface="Rockwell"/>
                <a:ea typeface="Rockwell"/>
                <a:cs typeface="Rockwell"/>
                <a:sym typeface="Rockwell"/>
              </a:defRPr>
            </a:lvl3pPr>
            <a:lvl4pPr indent="0" lvl="3" marL="0" marR="0" algn="l">
              <a:spcBef>
                <a:spcPts val="0"/>
              </a:spcBef>
              <a:buNone/>
              <a:defRPr sz="1900">
                <a:solidFill>
                  <a:srgbClr val="FFFFFF"/>
                </a:solidFill>
                <a:latin typeface="Rockwell"/>
                <a:ea typeface="Rockwell"/>
                <a:cs typeface="Rockwell"/>
                <a:sym typeface="Rockwell"/>
              </a:defRPr>
            </a:lvl4pPr>
            <a:lvl5pPr indent="0" lvl="4" marL="0" marR="0" algn="l">
              <a:spcBef>
                <a:spcPts val="0"/>
              </a:spcBef>
              <a:buNone/>
              <a:defRPr sz="1900">
                <a:solidFill>
                  <a:srgbClr val="FFFFFF"/>
                </a:solidFill>
                <a:latin typeface="Rockwell"/>
                <a:ea typeface="Rockwell"/>
                <a:cs typeface="Rockwell"/>
                <a:sym typeface="Rockwell"/>
              </a:defRPr>
            </a:lvl5pPr>
            <a:lvl6pPr indent="0" lvl="5" marL="0" marR="0" algn="l">
              <a:spcBef>
                <a:spcPts val="0"/>
              </a:spcBef>
              <a:buNone/>
              <a:defRPr sz="1900">
                <a:solidFill>
                  <a:srgbClr val="FFFFFF"/>
                </a:solidFill>
                <a:latin typeface="Rockwell"/>
                <a:ea typeface="Rockwell"/>
                <a:cs typeface="Rockwell"/>
                <a:sym typeface="Rockwell"/>
              </a:defRPr>
            </a:lvl6pPr>
            <a:lvl7pPr indent="0" lvl="6" marL="0" marR="0" algn="l">
              <a:spcBef>
                <a:spcPts val="0"/>
              </a:spcBef>
              <a:buNone/>
              <a:defRPr sz="1900">
                <a:solidFill>
                  <a:srgbClr val="FFFFFF"/>
                </a:solidFill>
                <a:latin typeface="Rockwell"/>
                <a:ea typeface="Rockwell"/>
                <a:cs typeface="Rockwell"/>
                <a:sym typeface="Rockwell"/>
              </a:defRPr>
            </a:lvl7pPr>
            <a:lvl8pPr indent="0" lvl="7" marL="0" marR="0" algn="l">
              <a:spcBef>
                <a:spcPts val="0"/>
              </a:spcBef>
              <a:buNone/>
              <a:defRPr sz="1900">
                <a:solidFill>
                  <a:srgbClr val="FFFFFF"/>
                </a:solidFill>
                <a:latin typeface="Rockwell"/>
                <a:ea typeface="Rockwell"/>
                <a:cs typeface="Rockwell"/>
                <a:sym typeface="Rockwell"/>
              </a:defRPr>
            </a:lvl8pPr>
            <a:lvl9pPr indent="0" lvl="8" marL="0" marR="0" algn="l">
              <a:spcBef>
                <a:spcPts val="0"/>
              </a:spcBef>
              <a:buNone/>
              <a:defRPr sz="1900">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22" name="Shape 722"/>
        <p:cNvGrpSpPr/>
        <p:nvPr/>
      </p:nvGrpSpPr>
      <p:grpSpPr>
        <a:xfrm>
          <a:off x="0" y="0"/>
          <a:ext cx="0" cy="0"/>
          <a:chOff x="0" y="0"/>
          <a:chExt cx="0" cy="0"/>
        </a:xfrm>
      </p:grpSpPr>
      <p:sp>
        <p:nvSpPr>
          <p:cNvPr id="723" name="Google Shape;723;p122"/>
          <p:cNvSpPr/>
          <p:nvPr/>
        </p:nvSpPr>
        <p:spPr>
          <a:xfrm>
            <a:off x="10889129" y="282574"/>
            <a:ext cx="9144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724" name="Google Shape;724;p122"/>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500"/>
          </a:p>
        </p:txBody>
      </p:sp>
      <p:sp>
        <p:nvSpPr>
          <p:cNvPr id="725" name="Google Shape;725;p122"/>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Rockwell"/>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726" name="Google Shape;726;p122"/>
          <p:cNvSpPr txBox="1"/>
          <p:nvPr>
            <p:ph idx="1" type="body"/>
          </p:nvPr>
        </p:nvSpPr>
        <p:spPr>
          <a:xfrm>
            <a:off x="663388" y="2447370"/>
            <a:ext cx="4876800" cy="3678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727" name="Google Shape;727;p122"/>
          <p:cNvSpPr txBox="1"/>
          <p:nvPr>
            <p:ph idx="2" type="body"/>
          </p:nvPr>
        </p:nvSpPr>
        <p:spPr>
          <a:xfrm>
            <a:off x="5866504" y="2447370"/>
            <a:ext cx="4876800" cy="3678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728" name="Google Shape;728;p122"/>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729" name="Google Shape;729;p122"/>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730" name="Google Shape;730;p122"/>
          <p:cNvSpPr txBox="1"/>
          <p:nvPr>
            <p:ph idx="12" type="sldNum"/>
          </p:nvPr>
        </p:nvSpPr>
        <p:spPr>
          <a:xfrm>
            <a:off x="11074400" y="242239"/>
            <a:ext cx="7389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900">
                <a:solidFill>
                  <a:schemeClr val="dk1"/>
                </a:solidFill>
                <a:latin typeface="Rockwell"/>
                <a:ea typeface="Rockwell"/>
                <a:cs typeface="Rockwell"/>
                <a:sym typeface="Rockwell"/>
              </a:defRPr>
            </a:lvl1pPr>
            <a:lvl2pPr indent="0" lvl="1" marL="0" marR="0" algn="l">
              <a:spcBef>
                <a:spcPts val="0"/>
              </a:spcBef>
              <a:buNone/>
              <a:defRPr sz="1900">
                <a:solidFill>
                  <a:schemeClr val="dk1"/>
                </a:solidFill>
                <a:latin typeface="Rockwell"/>
                <a:ea typeface="Rockwell"/>
                <a:cs typeface="Rockwell"/>
                <a:sym typeface="Rockwell"/>
              </a:defRPr>
            </a:lvl2pPr>
            <a:lvl3pPr indent="0" lvl="2" marL="0" marR="0" algn="l">
              <a:spcBef>
                <a:spcPts val="0"/>
              </a:spcBef>
              <a:buNone/>
              <a:defRPr sz="1900">
                <a:solidFill>
                  <a:schemeClr val="dk1"/>
                </a:solidFill>
                <a:latin typeface="Rockwell"/>
                <a:ea typeface="Rockwell"/>
                <a:cs typeface="Rockwell"/>
                <a:sym typeface="Rockwell"/>
              </a:defRPr>
            </a:lvl3pPr>
            <a:lvl4pPr indent="0" lvl="3" marL="0" marR="0" algn="l">
              <a:spcBef>
                <a:spcPts val="0"/>
              </a:spcBef>
              <a:buNone/>
              <a:defRPr sz="1900">
                <a:solidFill>
                  <a:schemeClr val="dk1"/>
                </a:solidFill>
                <a:latin typeface="Rockwell"/>
                <a:ea typeface="Rockwell"/>
                <a:cs typeface="Rockwell"/>
                <a:sym typeface="Rockwell"/>
              </a:defRPr>
            </a:lvl4pPr>
            <a:lvl5pPr indent="0" lvl="4" marL="0" marR="0" algn="l">
              <a:spcBef>
                <a:spcPts val="0"/>
              </a:spcBef>
              <a:buNone/>
              <a:defRPr sz="1900">
                <a:solidFill>
                  <a:schemeClr val="dk1"/>
                </a:solidFill>
                <a:latin typeface="Rockwell"/>
                <a:ea typeface="Rockwell"/>
                <a:cs typeface="Rockwell"/>
                <a:sym typeface="Rockwell"/>
              </a:defRPr>
            </a:lvl5pPr>
            <a:lvl6pPr indent="0" lvl="5" marL="0" marR="0" algn="l">
              <a:spcBef>
                <a:spcPts val="0"/>
              </a:spcBef>
              <a:buNone/>
              <a:defRPr sz="1900">
                <a:solidFill>
                  <a:schemeClr val="dk1"/>
                </a:solidFill>
                <a:latin typeface="Rockwell"/>
                <a:ea typeface="Rockwell"/>
                <a:cs typeface="Rockwell"/>
                <a:sym typeface="Rockwell"/>
              </a:defRPr>
            </a:lvl6pPr>
            <a:lvl7pPr indent="0" lvl="6" marL="0" marR="0" algn="l">
              <a:spcBef>
                <a:spcPts val="0"/>
              </a:spcBef>
              <a:buNone/>
              <a:defRPr sz="1900">
                <a:solidFill>
                  <a:schemeClr val="dk1"/>
                </a:solidFill>
                <a:latin typeface="Rockwell"/>
                <a:ea typeface="Rockwell"/>
                <a:cs typeface="Rockwell"/>
                <a:sym typeface="Rockwell"/>
              </a:defRPr>
            </a:lvl7pPr>
            <a:lvl8pPr indent="0" lvl="7" marL="0" marR="0" algn="l">
              <a:spcBef>
                <a:spcPts val="0"/>
              </a:spcBef>
              <a:buNone/>
              <a:defRPr sz="1900">
                <a:solidFill>
                  <a:schemeClr val="dk1"/>
                </a:solidFill>
                <a:latin typeface="Rockwell"/>
                <a:ea typeface="Rockwell"/>
                <a:cs typeface="Rockwell"/>
                <a:sym typeface="Rockwell"/>
              </a:defRPr>
            </a:lvl8pPr>
            <a:lvl9pPr indent="0" lvl="8" marL="0" marR="0" algn="l">
              <a:spcBef>
                <a:spcPts val="0"/>
              </a:spcBef>
              <a:buNone/>
              <a:defRPr sz="19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731" name="Google Shape;731;p122"/>
          <p:cNvSpPr txBox="1"/>
          <p:nvPr>
            <p:ph idx="3" type="body"/>
          </p:nvPr>
        </p:nvSpPr>
        <p:spPr>
          <a:xfrm>
            <a:off x="663388" y="2070852"/>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900"/>
              <a:buNone/>
              <a:defRPr b="0" sz="19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2" name="Google Shape;732;p122"/>
          <p:cNvSpPr txBox="1"/>
          <p:nvPr>
            <p:ph idx="4" type="body"/>
          </p:nvPr>
        </p:nvSpPr>
        <p:spPr>
          <a:xfrm>
            <a:off x="5866504" y="2070852"/>
            <a:ext cx="4876800" cy="322800"/>
          </a:xfrm>
          <a:prstGeom prst="rect">
            <a:avLst/>
          </a:prstGeom>
          <a:solidFill>
            <a:srgbClr val="AAE39E"/>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900"/>
              <a:buNone/>
              <a:defRPr b="0" sz="19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733" name="Shape 733"/>
        <p:cNvGrpSpPr/>
        <p:nvPr/>
      </p:nvGrpSpPr>
      <p:grpSpPr>
        <a:xfrm>
          <a:off x="0" y="0"/>
          <a:ext cx="0" cy="0"/>
          <a:chOff x="0" y="0"/>
          <a:chExt cx="0" cy="0"/>
        </a:xfrm>
      </p:grpSpPr>
      <p:sp>
        <p:nvSpPr>
          <p:cNvPr id="734" name="Google Shape;734;p123"/>
          <p:cNvSpPr/>
          <p:nvPr/>
        </p:nvSpPr>
        <p:spPr>
          <a:xfrm>
            <a:off x="10947404"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735" name="Google Shape;735;p123"/>
          <p:cNvSpPr/>
          <p:nvPr/>
        </p:nvSpPr>
        <p:spPr>
          <a:xfrm>
            <a:off x="10757647" y="282574"/>
            <a:ext cx="122100" cy="1600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736" name="Google Shape;736;p12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737" name="Google Shape;737;p123"/>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sz="1900"/>
            </a:lvl6pPr>
            <a:lvl7pPr indent="-349250" lvl="6" marL="3200400" algn="l">
              <a:lnSpc>
                <a:spcPct val="90000"/>
              </a:lnSpc>
              <a:spcBef>
                <a:spcPts val="500"/>
              </a:spcBef>
              <a:spcAft>
                <a:spcPts val="0"/>
              </a:spcAft>
              <a:buClr>
                <a:schemeClr val="dk1"/>
              </a:buClr>
              <a:buSzPts val="1900"/>
              <a:buChar char="•"/>
              <a:defRPr sz="1900"/>
            </a:lvl7pPr>
            <a:lvl8pPr indent="-349250" lvl="7" marL="3657600" algn="l">
              <a:lnSpc>
                <a:spcPct val="90000"/>
              </a:lnSpc>
              <a:spcBef>
                <a:spcPts val="500"/>
              </a:spcBef>
              <a:spcAft>
                <a:spcPts val="0"/>
              </a:spcAft>
              <a:buClr>
                <a:schemeClr val="dk1"/>
              </a:buClr>
              <a:buSzPts val="1900"/>
              <a:buChar char="•"/>
              <a:defRPr sz="1900"/>
            </a:lvl8pPr>
            <a:lvl9pPr indent="-349250" lvl="8" marL="4114800" algn="l">
              <a:lnSpc>
                <a:spcPct val="90000"/>
              </a:lnSpc>
              <a:spcBef>
                <a:spcPts val="500"/>
              </a:spcBef>
              <a:spcAft>
                <a:spcPts val="0"/>
              </a:spcAft>
              <a:buClr>
                <a:schemeClr val="dk1"/>
              </a:buClr>
              <a:buSzPts val="1900"/>
              <a:buChar char="•"/>
              <a:defRPr sz="1900"/>
            </a:lvl9pPr>
          </a:lstStyle>
          <a:p/>
        </p:txBody>
      </p:sp>
      <p:sp>
        <p:nvSpPr>
          <p:cNvPr id="738" name="Google Shape;738;p123"/>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sz="1900"/>
            </a:lvl6pPr>
            <a:lvl7pPr indent="-349250" lvl="6" marL="3200400" algn="l">
              <a:lnSpc>
                <a:spcPct val="90000"/>
              </a:lnSpc>
              <a:spcBef>
                <a:spcPts val="500"/>
              </a:spcBef>
              <a:spcAft>
                <a:spcPts val="0"/>
              </a:spcAft>
              <a:buClr>
                <a:schemeClr val="dk1"/>
              </a:buClr>
              <a:buSzPts val="1900"/>
              <a:buChar char="•"/>
              <a:defRPr sz="1900"/>
            </a:lvl7pPr>
            <a:lvl8pPr indent="-349250" lvl="7" marL="3657600" algn="l">
              <a:lnSpc>
                <a:spcPct val="90000"/>
              </a:lnSpc>
              <a:spcBef>
                <a:spcPts val="500"/>
              </a:spcBef>
              <a:spcAft>
                <a:spcPts val="0"/>
              </a:spcAft>
              <a:buClr>
                <a:schemeClr val="dk1"/>
              </a:buClr>
              <a:buSzPts val="1900"/>
              <a:buChar char="•"/>
              <a:defRPr sz="1900"/>
            </a:lvl8pPr>
            <a:lvl9pPr indent="-349250" lvl="8" marL="4114800" algn="l">
              <a:lnSpc>
                <a:spcPct val="90000"/>
              </a:lnSpc>
              <a:spcBef>
                <a:spcPts val="500"/>
              </a:spcBef>
              <a:spcAft>
                <a:spcPts val="0"/>
              </a:spcAft>
              <a:buClr>
                <a:schemeClr val="dk1"/>
              </a:buClr>
              <a:buSzPts val="1900"/>
              <a:buChar char="•"/>
              <a:defRPr sz="1900"/>
            </a:lvl9pPr>
          </a:lstStyle>
          <a:p/>
        </p:txBody>
      </p:sp>
      <p:sp>
        <p:nvSpPr>
          <p:cNvPr id="739" name="Google Shape;739;p123"/>
          <p:cNvSpPr txBox="1"/>
          <p:nvPr>
            <p:ph idx="10" type="dt"/>
          </p:nvPr>
        </p:nvSpPr>
        <p:spPr>
          <a:xfrm>
            <a:off x="9060329" y="6423585"/>
            <a:ext cx="2844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740" name="Google Shape;740;p123"/>
          <p:cNvSpPr txBox="1"/>
          <p:nvPr>
            <p:ph idx="11" type="ftr"/>
          </p:nvPr>
        </p:nvSpPr>
        <p:spPr>
          <a:xfrm>
            <a:off x="268941" y="6423585"/>
            <a:ext cx="8163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741" name="Google Shape;741;p123"/>
          <p:cNvSpPr txBox="1"/>
          <p:nvPr>
            <p:ph idx="12" type="sldNum"/>
          </p:nvPr>
        </p:nvSpPr>
        <p:spPr>
          <a:xfrm>
            <a:off x="11074400" y="242234"/>
            <a:ext cx="738900" cy="3651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500">
                <a:solidFill>
                  <a:srgbClr val="FFFFFF"/>
                </a:solidFill>
                <a:latin typeface="Rockwell"/>
                <a:ea typeface="Rockwell"/>
                <a:cs typeface="Rockwell"/>
                <a:sym typeface="Rockwell"/>
              </a:defRPr>
            </a:lvl1pPr>
            <a:lvl2pPr indent="0" lvl="1" marL="0" marR="0" algn="r">
              <a:spcBef>
                <a:spcPts val="0"/>
              </a:spcBef>
              <a:buNone/>
              <a:defRPr sz="1500">
                <a:solidFill>
                  <a:srgbClr val="FFFFFF"/>
                </a:solidFill>
                <a:latin typeface="Rockwell"/>
                <a:ea typeface="Rockwell"/>
                <a:cs typeface="Rockwell"/>
                <a:sym typeface="Rockwell"/>
              </a:defRPr>
            </a:lvl2pPr>
            <a:lvl3pPr indent="0" lvl="2" marL="0" marR="0" algn="r">
              <a:spcBef>
                <a:spcPts val="0"/>
              </a:spcBef>
              <a:buNone/>
              <a:defRPr sz="1500">
                <a:solidFill>
                  <a:srgbClr val="FFFFFF"/>
                </a:solidFill>
                <a:latin typeface="Rockwell"/>
                <a:ea typeface="Rockwell"/>
                <a:cs typeface="Rockwell"/>
                <a:sym typeface="Rockwell"/>
              </a:defRPr>
            </a:lvl3pPr>
            <a:lvl4pPr indent="0" lvl="3" marL="0" marR="0" algn="r">
              <a:spcBef>
                <a:spcPts val="0"/>
              </a:spcBef>
              <a:buNone/>
              <a:defRPr sz="1500">
                <a:solidFill>
                  <a:srgbClr val="FFFFFF"/>
                </a:solidFill>
                <a:latin typeface="Rockwell"/>
                <a:ea typeface="Rockwell"/>
                <a:cs typeface="Rockwell"/>
                <a:sym typeface="Rockwell"/>
              </a:defRPr>
            </a:lvl4pPr>
            <a:lvl5pPr indent="0" lvl="4" marL="0" marR="0" algn="r">
              <a:spcBef>
                <a:spcPts val="0"/>
              </a:spcBef>
              <a:buNone/>
              <a:defRPr sz="1500">
                <a:solidFill>
                  <a:srgbClr val="FFFFFF"/>
                </a:solidFill>
                <a:latin typeface="Rockwell"/>
                <a:ea typeface="Rockwell"/>
                <a:cs typeface="Rockwell"/>
                <a:sym typeface="Rockwell"/>
              </a:defRPr>
            </a:lvl5pPr>
            <a:lvl6pPr indent="0" lvl="5" marL="0" marR="0" algn="r">
              <a:spcBef>
                <a:spcPts val="0"/>
              </a:spcBef>
              <a:buNone/>
              <a:defRPr sz="1500">
                <a:solidFill>
                  <a:srgbClr val="FFFFFF"/>
                </a:solidFill>
                <a:latin typeface="Rockwell"/>
                <a:ea typeface="Rockwell"/>
                <a:cs typeface="Rockwell"/>
                <a:sym typeface="Rockwell"/>
              </a:defRPr>
            </a:lvl6pPr>
            <a:lvl7pPr indent="0" lvl="6" marL="0" marR="0" algn="r">
              <a:spcBef>
                <a:spcPts val="0"/>
              </a:spcBef>
              <a:buNone/>
              <a:defRPr sz="1500">
                <a:solidFill>
                  <a:srgbClr val="FFFFFF"/>
                </a:solidFill>
                <a:latin typeface="Rockwell"/>
                <a:ea typeface="Rockwell"/>
                <a:cs typeface="Rockwell"/>
                <a:sym typeface="Rockwell"/>
              </a:defRPr>
            </a:lvl7pPr>
            <a:lvl8pPr indent="0" lvl="7" marL="0" marR="0" algn="r">
              <a:spcBef>
                <a:spcPts val="0"/>
              </a:spcBef>
              <a:buNone/>
              <a:defRPr sz="1500">
                <a:solidFill>
                  <a:srgbClr val="FFFFFF"/>
                </a:solidFill>
                <a:latin typeface="Rockwell"/>
                <a:ea typeface="Rockwell"/>
                <a:cs typeface="Rockwell"/>
                <a:sym typeface="Rockwell"/>
              </a:defRPr>
            </a:lvl8pPr>
            <a:lvl9pPr indent="0" lvl="8" marL="0" marR="0" algn="r">
              <a:spcBef>
                <a:spcPts val="0"/>
              </a:spcBef>
              <a:buNone/>
              <a:defRPr sz="15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42" name="Shape 742"/>
        <p:cNvGrpSpPr/>
        <p:nvPr/>
      </p:nvGrpSpPr>
      <p:grpSpPr>
        <a:xfrm>
          <a:off x="0" y="0"/>
          <a:ext cx="0" cy="0"/>
          <a:chOff x="0" y="0"/>
          <a:chExt cx="0" cy="0"/>
        </a:xfrm>
      </p:grpSpPr>
      <p:sp>
        <p:nvSpPr>
          <p:cNvPr id="743" name="Google Shape;743;p124"/>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dk1"/>
              </a:buClr>
              <a:buSzPts val="2400"/>
              <a:buFont typeface="Rockwel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44" name="Google Shape;744;p124"/>
          <p:cNvSpPr txBox="1"/>
          <p:nvPr>
            <p:ph idx="1" type="body"/>
          </p:nvPr>
        </p:nvSpPr>
        <p:spPr>
          <a:xfrm>
            <a:off x="415600" y="1852800"/>
            <a:ext cx="3744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90000"/>
              </a:lnSpc>
              <a:spcBef>
                <a:spcPts val="0"/>
              </a:spcBef>
              <a:spcAft>
                <a:spcPts val="0"/>
              </a:spcAft>
              <a:buClr>
                <a:schemeClr val="dk1"/>
              </a:buClr>
              <a:buSzPts val="1200"/>
              <a:buChar char="●"/>
              <a:defRPr sz="1200"/>
            </a:lvl1pPr>
            <a:lvl2pPr indent="-304800" lvl="1" marL="914400" algn="l">
              <a:lnSpc>
                <a:spcPct val="90000"/>
              </a:lnSpc>
              <a:spcBef>
                <a:spcPts val="1600"/>
              </a:spcBef>
              <a:spcAft>
                <a:spcPts val="0"/>
              </a:spcAft>
              <a:buClr>
                <a:schemeClr val="dk1"/>
              </a:buClr>
              <a:buSzPts val="1200"/>
              <a:buChar char="○"/>
              <a:defRPr sz="1200"/>
            </a:lvl2pPr>
            <a:lvl3pPr indent="-304800" lvl="2" marL="1371600" algn="l">
              <a:lnSpc>
                <a:spcPct val="90000"/>
              </a:lnSpc>
              <a:spcBef>
                <a:spcPts val="1600"/>
              </a:spcBef>
              <a:spcAft>
                <a:spcPts val="0"/>
              </a:spcAft>
              <a:buClr>
                <a:schemeClr val="dk1"/>
              </a:buClr>
              <a:buSzPts val="1200"/>
              <a:buChar char="■"/>
              <a:defRPr sz="1200"/>
            </a:lvl3pPr>
            <a:lvl4pPr indent="-304800" lvl="3" marL="1828800" algn="l">
              <a:lnSpc>
                <a:spcPct val="90000"/>
              </a:lnSpc>
              <a:spcBef>
                <a:spcPts val="1600"/>
              </a:spcBef>
              <a:spcAft>
                <a:spcPts val="0"/>
              </a:spcAft>
              <a:buClr>
                <a:schemeClr val="dk1"/>
              </a:buClr>
              <a:buSzPts val="1200"/>
              <a:buChar char="●"/>
              <a:defRPr sz="1200"/>
            </a:lvl4pPr>
            <a:lvl5pPr indent="-304800" lvl="4" marL="2286000" algn="l">
              <a:lnSpc>
                <a:spcPct val="90000"/>
              </a:lnSpc>
              <a:spcBef>
                <a:spcPts val="1600"/>
              </a:spcBef>
              <a:spcAft>
                <a:spcPts val="0"/>
              </a:spcAft>
              <a:buClr>
                <a:schemeClr val="dk1"/>
              </a:buClr>
              <a:buSzPts val="1200"/>
              <a:buChar char="○"/>
              <a:defRPr sz="1200"/>
            </a:lvl5pPr>
            <a:lvl6pPr indent="-304800" lvl="5" marL="2743200" algn="l">
              <a:lnSpc>
                <a:spcPct val="90000"/>
              </a:lnSpc>
              <a:spcBef>
                <a:spcPts val="1600"/>
              </a:spcBef>
              <a:spcAft>
                <a:spcPts val="0"/>
              </a:spcAft>
              <a:buClr>
                <a:schemeClr val="dk1"/>
              </a:buClr>
              <a:buSzPts val="1200"/>
              <a:buChar char="■"/>
              <a:defRPr sz="1200"/>
            </a:lvl6pPr>
            <a:lvl7pPr indent="-304800" lvl="6" marL="3200400" algn="l">
              <a:lnSpc>
                <a:spcPct val="90000"/>
              </a:lnSpc>
              <a:spcBef>
                <a:spcPts val="1600"/>
              </a:spcBef>
              <a:spcAft>
                <a:spcPts val="0"/>
              </a:spcAft>
              <a:buClr>
                <a:schemeClr val="dk1"/>
              </a:buClr>
              <a:buSzPts val="1200"/>
              <a:buChar char="●"/>
              <a:defRPr sz="1200"/>
            </a:lvl7pPr>
            <a:lvl8pPr indent="-304800" lvl="7" marL="3657600" algn="l">
              <a:lnSpc>
                <a:spcPct val="90000"/>
              </a:lnSpc>
              <a:spcBef>
                <a:spcPts val="1600"/>
              </a:spcBef>
              <a:spcAft>
                <a:spcPts val="0"/>
              </a:spcAft>
              <a:buClr>
                <a:schemeClr val="dk1"/>
              </a:buClr>
              <a:buSzPts val="1200"/>
              <a:buChar char="○"/>
              <a:defRPr sz="1200"/>
            </a:lvl8pPr>
            <a:lvl9pPr indent="-304800" lvl="8" marL="4114800" algn="l">
              <a:lnSpc>
                <a:spcPct val="90000"/>
              </a:lnSpc>
              <a:spcBef>
                <a:spcPts val="1600"/>
              </a:spcBef>
              <a:spcAft>
                <a:spcPts val="1600"/>
              </a:spcAft>
              <a:buClr>
                <a:schemeClr val="dk1"/>
              </a:buClr>
              <a:buSzPts val="1200"/>
              <a:buChar char="■"/>
              <a:defRPr sz="1200"/>
            </a:lvl9pPr>
          </a:lstStyle>
          <a:p/>
        </p:txBody>
      </p:sp>
      <p:sp>
        <p:nvSpPr>
          <p:cNvPr id="745" name="Google Shape;745;p124"/>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6" name="Shape 66"/>
        <p:cNvGrpSpPr/>
        <p:nvPr/>
      </p:nvGrpSpPr>
      <p:grpSpPr>
        <a:xfrm>
          <a:off x="0" y="0"/>
          <a:ext cx="0" cy="0"/>
          <a:chOff x="0" y="0"/>
          <a:chExt cx="0" cy="0"/>
        </a:xfrm>
      </p:grpSpPr>
      <p:sp>
        <p:nvSpPr>
          <p:cNvPr id="67" name="Google Shape;67;p13"/>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8" name="Google Shape;68;p13"/>
          <p:cNvSpPr txBox="1"/>
          <p:nvPr>
            <p:ph type="title"/>
          </p:nvPr>
        </p:nvSpPr>
        <p:spPr>
          <a:xfrm>
            <a:off x="768627" y="3473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3"/>
          <p:cNvSpPr/>
          <p:nvPr>
            <p:ph idx="2" type="pic"/>
          </p:nvPr>
        </p:nvSpPr>
        <p:spPr>
          <a:xfrm>
            <a:off x="838725" y="1828806"/>
            <a:ext cx="4808096" cy="2649303"/>
          </a:xfrm>
          <a:prstGeom prst="rect">
            <a:avLst/>
          </a:prstGeom>
          <a:noFill/>
          <a:ln>
            <a:noFill/>
          </a:ln>
        </p:spPr>
      </p:sp>
      <p:sp>
        <p:nvSpPr>
          <p:cNvPr id="70" name="Google Shape;70;p13"/>
          <p:cNvSpPr/>
          <p:nvPr>
            <p:ph idx="3" type="pic"/>
          </p:nvPr>
        </p:nvSpPr>
        <p:spPr>
          <a:xfrm>
            <a:off x="6385301" y="1828806"/>
            <a:ext cx="4968499" cy="2649303"/>
          </a:xfrm>
          <a:prstGeom prst="rect">
            <a:avLst/>
          </a:prstGeom>
          <a:noFill/>
          <a:ln>
            <a:noFill/>
          </a:ln>
        </p:spPr>
      </p:sp>
      <p:sp>
        <p:nvSpPr>
          <p:cNvPr id="71" name="Google Shape;71;p13"/>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800"/>
              <a:buFont typeface="Arial"/>
              <a:buNone/>
              <a:defRPr b="0"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46" name="Shape 746"/>
        <p:cNvGrpSpPr/>
        <p:nvPr/>
      </p:nvGrpSpPr>
      <p:grpSpPr>
        <a:xfrm>
          <a:off x="0" y="0"/>
          <a:ext cx="0" cy="0"/>
          <a:chOff x="0" y="0"/>
          <a:chExt cx="0" cy="0"/>
        </a:xfrm>
      </p:grpSpPr>
      <p:sp>
        <p:nvSpPr>
          <p:cNvPr id="747" name="Google Shape;747;p125"/>
          <p:cNvSpPr/>
          <p:nvPr/>
        </p:nvSpPr>
        <p:spPr>
          <a:xfrm>
            <a:off x="10947401"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748" name="Google Shape;748;p125"/>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749" name="Google Shape;749;p125"/>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Autofit/>
          </a:bodyPr>
          <a:lstStyle>
            <a:lvl1pPr indent="-323850" lvl="0" marL="457200" marR="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1150" lvl="1" marL="9144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algn="l">
              <a:lnSpc>
                <a:spcPct val="10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algn="l">
              <a:lnSpc>
                <a:spcPct val="10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algn="l">
              <a:lnSpc>
                <a:spcPct val="10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algn="l">
              <a:lnSpc>
                <a:spcPct val="10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750" name="Google Shape;750;p125"/>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751" name="Google Shape;751;p125"/>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752" name="Google Shape;752;p125"/>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753" name="Google Shape;753;p125"/>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500" u="none" cap="none" strike="noStrike">
              <a:solidFill>
                <a:srgbClr val="000000"/>
              </a:solidFill>
              <a:latin typeface="Arial"/>
              <a:ea typeface="Arial"/>
              <a:cs typeface="Arial"/>
              <a:sym typeface="Arial"/>
            </a:endParaRPr>
          </a:p>
        </p:txBody>
      </p:sp>
      <p:sp>
        <p:nvSpPr>
          <p:cNvPr id="754" name="Google Shape;754;p125"/>
          <p:cNvSpPr/>
          <p:nvPr/>
        </p:nvSpPr>
        <p:spPr>
          <a:xfrm>
            <a:off x="10757647" y="282574"/>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755" name="Shape 755"/>
        <p:cNvGrpSpPr/>
        <p:nvPr/>
      </p:nvGrpSpPr>
      <p:grpSpPr>
        <a:xfrm>
          <a:off x="0" y="0"/>
          <a:ext cx="0" cy="0"/>
          <a:chOff x="0" y="0"/>
          <a:chExt cx="0" cy="0"/>
        </a:xfrm>
      </p:grpSpPr>
      <p:sp>
        <p:nvSpPr>
          <p:cNvPr id="756" name="Google Shape;756;p126"/>
          <p:cNvSpPr/>
          <p:nvPr/>
        </p:nvSpPr>
        <p:spPr>
          <a:xfrm>
            <a:off x="10889129" y="282574"/>
            <a:ext cx="9144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757" name="Google Shape;757;p126"/>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500" u="none" cap="none" strike="noStrike">
              <a:solidFill>
                <a:srgbClr val="000000"/>
              </a:solidFill>
              <a:latin typeface="Arial"/>
              <a:ea typeface="Arial"/>
              <a:cs typeface="Arial"/>
              <a:sym typeface="Arial"/>
            </a:endParaRPr>
          </a:p>
        </p:txBody>
      </p:sp>
      <p:sp>
        <p:nvSpPr>
          <p:cNvPr id="758" name="Google Shape;758;p126"/>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759" name="Google Shape;759;p126"/>
          <p:cNvSpPr txBox="1"/>
          <p:nvPr>
            <p:ph idx="1" type="body"/>
          </p:nvPr>
        </p:nvSpPr>
        <p:spPr>
          <a:xfrm>
            <a:off x="663388" y="2447366"/>
            <a:ext cx="4876800" cy="3678900"/>
          </a:xfrm>
          <a:prstGeom prst="rect">
            <a:avLst/>
          </a:prstGeom>
          <a:noFill/>
          <a:ln>
            <a:noFill/>
          </a:ln>
        </p:spPr>
        <p:txBody>
          <a:bodyPr anchorCtr="0" anchor="t" bIns="45700" lIns="91425" spcFirstLastPara="1" rIns="91425" wrap="square" tIns="45700">
            <a:noAutofit/>
          </a:bodyPr>
          <a:lstStyle>
            <a:lvl1pPr indent="-311150" lvl="0" marL="457200" marR="0" algn="l">
              <a:lnSpc>
                <a:spcPct val="10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04800" lvl="5" marL="2743200" marR="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760" name="Google Shape;760;p126"/>
          <p:cNvSpPr txBox="1"/>
          <p:nvPr>
            <p:ph idx="2" type="body"/>
          </p:nvPr>
        </p:nvSpPr>
        <p:spPr>
          <a:xfrm>
            <a:off x="5866504" y="2447366"/>
            <a:ext cx="4876800" cy="3678900"/>
          </a:xfrm>
          <a:prstGeom prst="rect">
            <a:avLst/>
          </a:prstGeom>
          <a:noFill/>
          <a:ln>
            <a:noFill/>
          </a:ln>
        </p:spPr>
        <p:txBody>
          <a:bodyPr anchorCtr="0" anchor="t" bIns="45700" lIns="91425" spcFirstLastPara="1" rIns="91425" wrap="square" tIns="45700">
            <a:noAutofit/>
          </a:bodyPr>
          <a:lstStyle>
            <a:lvl1pPr indent="-311150" lvl="0" marL="457200" marR="0" algn="l">
              <a:lnSpc>
                <a:spcPct val="10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04800" lvl="5" marL="2743200" marR="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761" name="Google Shape;761;p126"/>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762" name="Google Shape;762;p126"/>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763" name="Google Shape;763;p126"/>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764" name="Google Shape;764;p126"/>
          <p:cNvSpPr txBox="1"/>
          <p:nvPr>
            <p:ph idx="3" type="body"/>
          </p:nvPr>
        </p:nvSpPr>
        <p:spPr>
          <a:xfrm>
            <a:off x="663388" y="2070848"/>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marR="0" algn="ctr">
              <a:lnSpc>
                <a:spcPct val="100000"/>
              </a:lnSpc>
              <a:spcBef>
                <a:spcPts val="0"/>
              </a:spcBef>
              <a:spcAft>
                <a:spcPts val="0"/>
              </a:spcAft>
              <a:buClr>
                <a:schemeClr val="accent1"/>
              </a:buClr>
              <a:buSzPts val="1300"/>
              <a:buFont typeface="Noto Sans Symbols"/>
              <a:buNone/>
              <a:defRPr b="0" i="0" sz="1900" u="none" cap="none" strike="noStrike">
                <a:solidFill>
                  <a:schemeClr val="lt1"/>
                </a:solidFill>
                <a:latin typeface="Rockwell"/>
                <a:ea typeface="Rockwell"/>
                <a:cs typeface="Rockwell"/>
                <a:sym typeface="Rockwell"/>
              </a:defRPr>
            </a:lvl1pPr>
            <a:lvl2pPr indent="-228600" lvl="1" marL="914400" marR="0" algn="l">
              <a:lnSpc>
                <a:spcPct val="100000"/>
              </a:lnSpc>
              <a:spcBef>
                <a:spcPts val="7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algn="l">
              <a:lnSpc>
                <a:spcPct val="100000"/>
              </a:lnSpc>
              <a:spcBef>
                <a:spcPts val="700"/>
              </a:spcBef>
              <a:spcAft>
                <a:spcPts val="0"/>
              </a:spcAft>
              <a:buClr>
                <a:schemeClr val="accent1"/>
              </a:buClr>
              <a:buSzPts val="1300"/>
              <a:buFont typeface="Noto Sans Symbols"/>
              <a:buNone/>
              <a:defRPr b="1" i="0" sz="1900" u="none" cap="none" strike="noStrike">
                <a:solidFill>
                  <a:srgbClr val="595959"/>
                </a:solidFill>
                <a:latin typeface="Rockwell"/>
                <a:ea typeface="Rockwell"/>
                <a:cs typeface="Rockwell"/>
                <a:sym typeface="Rockwell"/>
              </a:defRPr>
            </a:lvl3pPr>
            <a:lvl4pPr indent="-228600" lvl="3" marL="1828800" marR="0" algn="l">
              <a:lnSpc>
                <a:spcPct val="100000"/>
              </a:lnSpc>
              <a:spcBef>
                <a:spcPts val="7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algn="l">
              <a:lnSpc>
                <a:spcPct val="100000"/>
              </a:lnSpc>
              <a:spcBef>
                <a:spcPts val="7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765" name="Google Shape;765;p126"/>
          <p:cNvSpPr txBox="1"/>
          <p:nvPr>
            <p:ph idx="4" type="body"/>
          </p:nvPr>
        </p:nvSpPr>
        <p:spPr>
          <a:xfrm>
            <a:off x="5866504" y="2070848"/>
            <a:ext cx="4876800" cy="322800"/>
          </a:xfrm>
          <a:prstGeom prst="rect">
            <a:avLst/>
          </a:prstGeom>
          <a:solidFill>
            <a:srgbClr val="B1BBCB"/>
          </a:solidFill>
          <a:ln>
            <a:noFill/>
          </a:ln>
        </p:spPr>
        <p:txBody>
          <a:bodyPr anchorCtr="0" anchor="ctr" bIns="0" lIns="91425" spcFirstLastPara="1" rIns="91425" wrap="square" tIns="0">
            <a:noAutofit/>
          </a:bodyPr>
          <a:lstStyle>
            <a:lvl1pPr indent="-228600" lvl="0" marL="457200" marR="0" algn="ctr">
              <a:lnSpc>
                <a:spcPct val="100000"/>
              </a:lnSpc>
              <a:spcBef>
                <a:spcPts val="0"/>
              </a:spcBef>
              <a:spcAft>
                <a:spcPts val="0"/>
              </a:spcAft>
              <a:buClr>
                <a:schemeClr val="accent1"/>
              </a:buClr>
              <a:buSzPts val="1300"/>
              <a:buFont typeface="Noto Sans Symbols"/>
              <a:buNone/>
              <a:defRPr b="0" i="0" sz="1900" u="none" cap="none" strike="noStrike">
                <a:solidFill>
                  <a:schemeClr val="lt1"/>
                </a:solidFill>
                <a:latin typeface="Rockwell"/>
                <a:ea typeface="Rockwell"/>
                <a:cs typeface="Rockwell"/>
                <a:sym typeface="Rockwell"/>
              </a:defRPr>
            </a:lvl1pPr>
            <a:lvl2pPr indent="-228600" lvl="1" marL="914400" marR="0" algn="l">
              <a:lnSpc>
                <a:spcPct val="100000"/>
              </a:lnSpc>
              <a:spcBef>
                <a:spcPts val="7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algn="l">
              <a:lnSpc>
                <a:spcPct val="100000"/>
              </a:lnSpc>
              <a:spcBef>
                <a:spcPts val="700"/>
              </a:spcBef>
              <a:spcAft>
                <a:spcPts val="0"/>
              </a:spcAft>
              <a:buClr>
                <a:schemeClr val="accent1"/>
              </a:buClr>
              <a:buSzPts val="1300"/>
              <a:buFont typeface="Noto Sans Symbols"/>
              <a:buNone/>
              <a:defRPr b="1" i="0" sz="1900" u="none" cap="none" strike="noStrike">
                <a:solidFill>
                  <a:srgbClr val="595959"/>
                </a:solidFill>
                <a:latin typeface="Rockwell"/>
                <a:ea typeface="Rockwell"/>
                <a:cs typeface="Rockwell"/>
                <a:sym typeface="Rockwell"/>
              </a:defRPr>
            </a:lvl3pPr>
            <a:lvl4pPr indent="-228600" lvl="3" marL="1828800" marR="0" algn="l">
              <a:lnSpc>
                <a:spcPct val="100000"/>
              </a:lnSpc>
              <a:spcBef>
                <a:spcPts val="7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algn="l">
              <a:lnSpc>
                <a:spcPct val="100000"/>
              </a:lnSpc>
              <a:spcBef>
                <a:spcPts val="7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6" name="Shape 766"/>
        <p:cNvGrpSpPr/>
        <p:nvPr/>
      </p:nvGrpSpPr>
      <p:grpSpPr>
        <a:xfrm>
          <a:off x="0" y="0"/>
          <a:ext cx="0" cy="0"/>
          <a:chOff x="0" y="0"/>
          <a:chExt cx="0" cy="0"/>
        </a:xfrm>
      </p:grpSpPr>
      <p:sp>
        <p:nvSpPr>
          <p:cNvPr id="767" name="Google Shape;767;p12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768" name="Google Shape;768;p12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769" name="Google Shape;769;p12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p:cSld name="TITLE_ONLY 2">
    <p:spTree>
      <p:nvGrpSpPr>
        <p:cNvPr id="770" name="Shape 770"/>
        <p:cNvGrpSpPr/>
        <p:nvPr/>
      </p:nvGrpSpPr>
      <p:grpSpPr>
        <a:xfrm>
          <a:off x="0" y="0"/>
          <a:ext cx="0" cy="0"/>
          <a:chOff x="0" y="0"/>
          <a:chExt cx="0" cy="0"/>
        </a:xfrm>
      </p:grpSpPr>
      <p:sp>
        <p:nvSpPr>
          <p:cNvPr id="771" name="Google Shape;771;p128"/>
          <p:cNvSpPr txBox="1"/>
          <p:nvPr>
            <p:ph type="title"/>
          </p:nvPr>
        </p:nvSpPr>
        <p:spPr>
          <a:xfrm>
            <a:off x="838200" y="365129"/>
            <a:ext cx="10515600" cy="13257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SzPts val="4400"/>
              <a:buNone/>
              <a:defRPr sz="4300">
                <a:solidFill>
                  <a:srgbClr val="1F497D"/>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72" name="Google Shape;772;p128"/>
          <p:cNvSpPr/>
          <p:nvPr/>
        </p:nvSpPr>
        <p:spPr>
          <a:xfrm>
            <a:off x="0" y="5749103"/>
            <a:ext cx="12192000" cy="1212300"/>
          </a:xfrm>
          <a:prstGeom prst="rect">
            <a:avLst/>
          </a:prstGeom>
          <a:solidFill>
            <a:srgbClr val="FFFFFF"/>
          </a:solidFill>
          <a:ln>
            <a:noFill/>
          </a:ln>
        </p:spPr>
        <p:txBody>
          <a:bodyPr anchorCtr="0" anchor="ctr" bIns="60925" lIns="60925" spcFirstLastPara="1" rIns="60925" wrap="square" tIns="60925">
            <a:noAutofit/>
          </a:bodyPr>
          <a:lstStyle/>
          <a:p>
            <a:pPr indent="0" lvl="0" marL="0" marR="0" rtl="0" algn="ctr">
              <a:lnSpc>
                <a:spcPct val="100000"/>
              </a:lnSpc>
              <a:spcBef>
                <a:spcPts val="0"/>
              </a:spcBef>
              <a:spcAft>
                <a:spcPts val="0"/>
              </a:spcAft>
              <a:buNone/>
            </a:pPr>
            <a:r>
              <a:t/>
            </a:r>
            <a:endParaRPr b="0" i="0" sz="1900" u="none" cap="none" strike="noStrike">
              <a:solidFill>
                <a:srgbClr val="000000"/>
              </a:solidFill>
              <a:latin typeface="Arial"/>
              <a:ea typeface="Arial"/>
              <a:cs typeface="Arial"/>
              <a:sym typeface="Arial"/>
            </a:endParaRPr>
          </a:p>
        </p:txBody>
      </p:sp>
      <p:cxnSp>
        <p:nvCxnSpPr>
          <p:cNvPr id="773" name="Google Shape;773;p128"/>
          <p:cNvCxnSpPr/>
          <p:nvPr/>
        </p:nvCxnSpPr>
        <p:spPr>
          <a:xfrm>
            <a:off x="810499" y="1491913"/>
            <a:ext cx="10625100" cy="0"/>
          </a:xfrm>
          <a:prstGeom prst="straightConnector1">
            <a:avLst/>
          </a:prstGeom>
          <a:noFill/>
          <a:ln cap="flat" cmpd="sng" w="9525">
            <a:solidFill>
              <a:schemeClr val="accent1"/>
            </a:solidFill>
            <a:prstDash val="solid"/>
            <a:miter lim="8000"/>
            <a:headEnd len="sm" w="sm" type="none"/>
            <a:tailEnd len="sm" w="sm" type="none"/>
          </a:ln>
        </p:spPr>
      </p:cxnSp>
      <p:sp>
        <p:nvSpPr>
          <p:cNvPr id="774" name="Google Shape;774;p128"/>
          <p:cNvSpPr txBox="1"/>
          <p:nvPr/>
        </p:nvSpPr>
        <p:spPr>
          <a:xfrm>
            <a:off x="8725051" y="6550212"/>
            <a:ext cx="2664900" cy="615600"/>
          </a:xfrm>
          <a:prstGeom prst="rect">
            <a:avLst/>
          </a:prstGeom>
          <a:noFill/>
          <a:ln>
            <a:noFill/>
          </a:ln>
        </p:spPr>
        <p:txBody>
          <a:bodyPr anchorCtr="0" anchor="t" bIns="45700" lIns="45700" spcFirstLastPara="1" rIns="45700" wrap="square" tIns="45700">
            <a:normAutofit/>
          </a:bodyPr>
          <a:lstStyle/>
          <a:p>
            <a:pPr indent="0" lvl="0" marL="0" marR="0" rtl="0" algn="r">
              <a:lnSpc>
                <a:spcPct val="90000"/>
              </a:lnSpc>
              <a:spcBef>
                <a:spcPts val="0"/>
              </a:spcBef>
              <a:spcAft>
                <a:spcPts val="0"/>
              </a:spcAft>
              <a:buNone/>
            </a:pPr>
            <a:r>
              <a:rPr b="0" i="0" lang="en-US" sz="1600" u="none" cap="none" strike="noStrike">
                <a:solidFill>
                  <a:srgbClr val="1F497D"/>
                </a:solidFill>
                <a:latin typeface="Calibri"/>
                <a:ea typeface="Calibri"/>
                <a:cs typeface="Calibri"/>
                <a:sym typeface="Calibri"/>
              </a:rPr>
              <a:t>rightquestion.org</a:t>
            </a:r>
            <a:endParaRPr sz="1900"/>
          </a:p>
        </p:txBody>
      </p:sp>
      <p:sp>
        <p:nvSpPr>
          <p:cNvPr id="775" name="Google Shape;775;p128"/>
          <p:cNvSpPr txBox="1"/>
          <p:nvPr>
            <p:ph idx="12" type="sldNum"/>
          </p:nvPr>
        </p:nvSpPr>
        <p:spPr>
          <a:xfrm>
            <a:off x="0" y="0"/>
            <a:ext cx="3999900" cy="3999900"/>
          </a:xfrm>
          <a:prstGeom prst="rect">
            <a:avLst/>
          </a:prstGeom>
          <a:noFill/>
          <a:ln>
            <a:noFill/>
          </a:ln>
        </p:spPr>
        <p:txBody>
          <a:bodyPr anchorCtr="0" anchor="t" bIns="60925" lIns="121900" spcFirstLastPara="1" rIns="121900" wrap="square" tIns="60925">
            <a:noAutofit/>
          </a:bodyPr>
          <a:lstStyle>
            <a:lvl1pPr indent="0" lvl="0"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1">
  <p:cSld name="2_Title and Content w/ Footer">
    <p:spTree>
      <p:nvGrpSpPr>
        <p:cNvPr id="776" name="Shape 776"/>
        <p:cNvGrpSpPr/>
        <p:nvPr/>
      </p:nvGrpSpPr>
      <p:grpSpPr>
        <a:xfrm>
          <a:off x="0" y="0"/>
          <a:ext cx="0" cy="0"/>
          <a:chOff x="0" y="0"/>
          <a:chExt cx="0" cy="0"/>
        </a:xfrm>
      </p:grpSpPr>
      <p:sp>
        <p:nvSpPr>
          <p:cNvPr id="777" name="Google Shape;777;p129"/>
          <p:cNvSpPr txBox="1"/>
          <p:nvPr>
            <p:ph type="title"/>
          </p:nvPr>
        </p:nvSpPr>
        <p:spPr>
          <a:xfrm>
            <a:off x="838200" y="365129"/>
            <a:ext cx="10515600" cy="13257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2"/>
              </a:buClr>
              <a:buSzPts val="4300"/>
              <a:buFont typeface="Rockwell"/>
              <a:buNone/>
              <a:defRPr sz="4300">
                <a:solidFill>
                  <a:schemeClr val="dk2"/>
                </a:solidFill>
                <a:latin typeface="Rockwell"/>
                <a:ea typeface="Rockwell"/>
                <a:cs typeface="Rockwell"/>
                <a:sym typeface="Rockwe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78" name="Google Shape;778;p129"/>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779" name="Google Shape;779;p129"/>
          <p:cNvSpPr/>
          <p:nvPr/>
        </p:nvSpPr>
        <p:spPr>
          <a:xfrm>
            <a:off x="0" y="5748781"/>
            <a:ext cx="12192000" cy="12123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80" name="Google Shape;780;p129"/>
          <p:cNvCxnSpPr/>
          <p:nvPr/>
        </p:nvCxnSpPr>
        <p:spPr>
          <a:xfrm>
            <a:off x="810499" y="1552073"/>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1" name="Shape 781"/>
        <p:cNvGrpSpPr/>
        <p:nvPr/>
      </p:nvGrpSpPr>
      <p:grpSpPr>
        <a:xfrm>
          <a:off x="0" y="0"/>
          <a:ext cx="0" cy="0"/>
          <a:chOff x="0" y="0"/>
          <a:chExt cx="0" cy="0"/>
        </a:xfrm>
      </p:grpSpPr>
      <p:sp>
        <p:nvSpPr>
          <p:cNvPr id="782" name="Google Shape;782;p130"/>
          <p:cNvSpPr txBox="1"/>
          <p:nvPr>
            <p:ph type="title"/>
          </p:nvPr>
        </p:nvSpPr>
        <p:spPr>
          <a:xfrm>
            <a:off x="609600" y="533400"/>
            <a:ext cx="10972800" cy="990900"/>
          </a:xfrm>
          <a:prstGeom prst="rect">
            <a:avLst/>
          </a:prstGeom>
          <a:noFill/>
          <a:ln>
            <a:noFill/>
          </a:ln>
        </p:spPr>
        <p:txBody>
          <a:bodyPr anchorCtr="0" anchor="ctr" bIns="60925" lIns="121900" spcFirstLastPara="1" rIns="121900" wrap="square" tIns="60925">
            <a:normAutofit/>
          </a:bodyPr>
          <a:lstStyle>
            <a:lvl1pPr lvl="0" algn="l">
              <a:spcBef>
                <a:spcPts val="0"/>
              </a:spcBef>
              <a:spcAft>
                <a:spcPts val="0"/>
              </a:spcAft>
              <a:buClr>
                <a:schemeClr val="dk2"/>
              </a:buClr>
              <a:buSzPts val="24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783" name="Google Shape;783;p130"/>
          <p:cNvSpPr txBox="1"/>
          <p:nvPr>
            <p:ph idx="1" type="body"/>
          </p:nvPr>
        </p:nvSpPr>
        <p:spPr>
          <a:xfrm rot="5400000">
            <a:off x="3657600" y="-1447800"/>
            <a:ext cx="4876800" cy="10972800"/>
          </a:xfrm>
          <a:prstGeom prst="rect">
            <a:avLst/>
          </a:prstGeom>
          <a:noFill/>
          <a:ln>
            <a:noFill/>
          </a:ln>
        </p:spPr>
        <p:txBody>
          <a:bodyPr anchorCtr="0" anchor="t" bIns="60925" lIns="121900" spcFirstLastPara="1" rIns="121900" wrap="square" tIns="60925">
            <a:normAutofit/>
          </a:bodyPr>
          <a:lstStyle>
            <a:lvl1pPr indent="-355600" lvl="0" marL="457200" algn="l">
              <a:spcBef>
                <a:spcPts val="500"/>
              </a:spcBef>
              <a:spcAft>
                <a:spcPts val="0"/>
              </a:spcAft>
              <a:buSzPts val="2000"/>
              <a:buChar char="•"/>
              <a:defRPr/>
            </a:lvl1pPr>
            <a:lvl2pPr indent="-355600" lvl="1" marL="914400" algn="l">
              <a:spcBef>
                <a:spcPts val="500"/>
              </a:spcBef>
              <a:spcAft>
                <a:spcPts val="0"/>
              </a:spcAft>
              <a:buSzPts val="2000"/>
              <a:buChar char="•"/>
              <a:defRPr/>
            </a:lvl2pPr>
            <a:lvl3pPr indent="-368300" lvl="2" marL="1371600" algn="l">
              <a:spcBef>
                <a:spcPts val="500"/>
              </a:spcBef>
              <a:spcAft>
                <a:spcPts val="0"/>
              </a:spcAft>
              <a:buSzPts val="2200"/>
              <a:buChar char="•"/>
              <a:defRPr/>
            </a:lvl3pPr>
            <a:lvl4pPr indent="-381000" lvl="3" marL="1828800" algn="l">
              <a:spcBef>
                <a:spcPts val="500"/>
              </a:spcBef>
              <a:spcAft>
                <a:spcPts val="0"/>
              </a:spcAft>
              <a:buSzPts val="2400"/>
              <a:buChar char="•"/>
              <a:defRPr/>
            </a:lvl4pPr>
            <a:lvl5pPr indent="-381000" lvl="4" marL="2286000" algn="l">
              <a:spcBef>
                <a:spcPts val="500"/>
              </a:spcBef>
              <a:spcAft>
                <a:spcPts val="0"/>
              </a:spcAft>
              <a:buSzPts val="2400"/>
              <a:buChar char="•"/>
              <a:defRPr/>
            </a:lvl5pPr>
            <a:lvl6pPr indent="-381000" lvl="5" marL="2743200" algn="l">
              <a:spcBef>
                <a:spcPts val="500"/>
              </a:spcBef>
              <a:spcAft>
                <a:spcPts val="0"/>
              </a:spcAft>
              <a:buSzPts val="2400"/>
              <a:buChar char="•"/>
              <a:defRPr/>
            </a:lvl6pPr>
            <a:lvl7pPr indent="-381000" lvl="6" marL="3200400" algn="l">
              <a:spcBef>
                <a:spcPts val="500"/>
              </a:spcBef>
              <a:spcAft>
                <a:spcPts val="0"/>
              </a:spcAft>
              <a:buSzPts val="2400"/>
              <a:buChar char="•"/>
              <a:defRPr/>
            </a:lvl7pPr>
            <a:lvl8pPr indent="-381000" lvl="7" marL="3657600" algn="l">
              <a:spcBef>
                <a:spcPts val="500"/>
              </a:spcBef>
              <a:spcAft>
                <a:spcPts val="0"/>
              </a:spcAft>
              <a:buSzPts val="2400"/>
              <a:buChar char="•"/>
              <a:defRPr/>
            </a:lvl8pPr>
            <a:lvl9pPr indent="-381000" lvl="8" marL="4114800" algn="l">
              <a:spcBef>
                <a:spcPts val="500"/>
              </a:spcBef>
              <a:spcAft>
                <a:spcPts val="0"/>
              </a:spcAft>
              <a:buSzPts val="2400"/>
              <a:buChar char="•"/>
              <a:defRPr/>
            </a:lvl9pPr>
          </a:lstStyle>
          <a:p/>
        </p:txBody>
      </p:sp>
      <p:sp>
        <p:nvSpPr>
          <p:cNvPr id="784" name="Google Shape;784;p130"/>
          <p:cNvSpPr txBox="1"/>
          <p:nvPr>
            <p:ph idx="10" type="dt"/>
          </p:nvPr>
        </p:nvSpPr>
        <p:spPr>
          <a:xfrm>
            <a:off x="609600" y="18288"/>
            <a:ext cx="3860700" cy="329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785" name="Google Shape;785;p130"/>
          <p:cNvSpPr txBox="1"/>
          <p:nvPr>
            <p:ph idx="11" type="ftr"/>
          </p:nvPr>
        </p:nvSpPr>
        <p:spPr>
          <a:xfrm>
            <a:off x="4572000" y="18288"/>
            <a:ext cx="5486400" cy="329100"/>
          </a:xfrm>
          <a:prstGeom prst="rect">
            <a:avLst/>
          </a:prstGeom>
          <a:noFill/>
          <a:ln>
            <a:noFill/>
          </a:ln>
        </p:spPr>
        <p:txBody>
          <a:bodyPr anchorCtr="0" anchor="ctr" bIns="60925" lIns="121900" spcFirstLastPara="1" rIns="121900" wrap="square" tIns="60925">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786" name="Google Shape;786;p130"/>
          <p:cNvSpPr txBox="1"/>
          <p:nvPr>
            <p:ph idx="12" type="sldNum"/>
          </p:nvPr>
        </p:nvSpPr>
        <p:spPr>
          <a:xfrm>
            <a:off x="10160000" y="18288"/>
            <a:ext cx="1422300" cy="329100"/>
          </a:xfrm>
          <a:prstGeom prst="rect">
            <a:avLst/>
          </a:prstGeom>
          <a:noFill/>
          <a:ln>
            <a:noFill/>
          </a:ln>
        </p:spPr>
        <p:txBody>
          <a:bodyPr anchorCtr="0" anchor="ctr" bIns="60925" lIns="121900" spcFirstLastPara="1" rIns="121900" wrap="square" tIns="60925">
            <a:noAutofit/>
          </a:bodyPr>
          <a:lstStyle>
            <a:lvl1pPr indent="0" lvl="0" marL="0" algn="l">
              <a:spcBef>
                <a:spcPts val="0"/>
              </a:spcBef>
              <a:buNone/>
              <a:defRPr sz="1900"/>
            </a:lvl1pPr>
            <a:lvl2pPr indent="0" lvl="1" marL="0" algn="l">
              <a:spcBef>
                <a:spcPts val="0"/>
              </a:spcBef>
              <a:buNone/>
              <a:defRPr sz="1900"/>
            </a:lvl2pPr>
            <a:lvl3pPr indent="0" lvl="2" marL="0" algn="l">
              <a:spcBef>
                <a:spcPts val="0"/>
              </a:spcBef>
              <a:buNone/>
              <a:defRPr sz="1900"/>
            </a:lvl3pPr>
            <a:lvl4pPr indent="0" lvl="3" marL="0" algn="l">
              <a:spcBef>
                <a:spcPts val="0"/>
              </a:spcBef>
              <a:buNone/>
              <a:defRPr sz="1900"/>
            </a:lvl4pPr>
            <a:lvl5pPr indent="0" lvl="4" marL="0" algn="l">
              <a:spcBef>
                <a:spcPts val="0"/>
              </a:spcBef>
              <a:buNone/>
              <a:defRPr sz="1900"/>
            </a:lvl5pPr>
            <a:lvl6pPr indent="0" lvl="5" marL="0" algn="l">
              <a:spcBef>
                <a:spcPts val="0"/>
              </a:spcBef>
              <a:buNone/>
              <a:defRPr sz="1900"/>
            </a:lvl6pPr>
            <a:lvl7pPr indent="0" lvl="6" marL="0" algn="l">
              <a:spcBef>
                <a:spcPts val="0"/>
              </a:spcBef>
              <a:buNone/>
              <a:defRPr sz="1900"/>
            </a:lvl7pPr>
            <a:lvl8pPr indent="0" lvl="7" marL="0" algn="l">
              <a:spcBef>
                <a:spcPts val="0"/>
              </a:spcBef>
              <a:buNone/>
              <a:defRPr sz="1900"/>
            </a:lvl8pPr>
            <a:lvl9pPr indent="0" lvl="8" marL="0" algn="l">
              <a:spcBef>
                <a:spcPts val="0"/>
              </a:spcBef>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787" name="Shape 787"/>
        <p:cNvGrpSpPr/>
        <p:nvPr/>
      </p:nvGrpSpPr>
      <p:grpSpPr>
        <a:xfrm>
          <a:off x="0" y="0"/>
          <a:ext cx="0" cy="0"/>
          <a:chOff x="0" y="0"/>
          <a:chExt cx="0" cy="0"/>
        </a:xfrm>
      </p:grpSpPr>
      <p:cxnSp>
        <p:nvCxnSpPr>
          <p:cNvPr id="788" name="Google Shape;788;p131"/>
          <p:cNvCxnSpPr/>
          <p:nvPr/>
        </p:nvCxnSpPr>
        <p:spPr>
          <a:xfrm>
            <a:off x="699270" y="5965061"/>
            <a:ext cx="10625100" cy="0"/>
          </a:xfrm>
          <a:prstGeom prst="straightConnector1">
            <a:avLst/>
          </a:prstGeom>
          <a:noFill/>
          <a:ln cap="flat" cmpd="sng" w="9525">
            <a:solidFill>
              <a:schemeClr val="accent1"/>
            </a:solidFill>
            <a:prstDash val="solid"/>
            <a:miter lim="800000"/>
            <a:headEnd len="sm" w="sm" type="none"/>
            <a:tailEnd len="sm" w="sm" type="none"/>
          </a:ln>
        </p:spPr>
      </p:cxnSp>
      <p:cxnSp>
        <p:nvCxnSpPr>
          <p:cNvPr id="789" name="Google Shape;789;p131"/>
          <p:cNvCxnSpPr/>
          <p:nvPr/>
        </p:nvCxnSpPr>
        <p:spPr>
          <a:xfrm>
            <a:off x="699270" y="1003643"/>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3_Blank 2">
    <p:spTree>
      <p:nvGrpSpPr>
        <p:cNvPr id="790" name="Shape 790"/>
        <p:cNvGrpSpPr/>
        <p:nvPr/>
      </p:nvGrpSpPr>
      <p:grpSpPr>
        <a:xfrm>
          <a:off x="0" y="0"/>
          <a:ext cx="0" cy="0"/>
          <a:chOff x="0" y="0"/>
          <a:chExt cx="0" cy="0"/>
        </a:xfrm>
      </p:grpSpPr>
      <p:cxnSp>
        <p:nvCxnSpPr>
          <p:cNvPr id="791" name="Google Shape;791;p132"/>
          <p:cNvCxnSpPr/>
          <p:nvPr/>
        </p:nvCxnSpPr>
        <p:spPr>
          <a:xfrm>
            <a:off x="768627" y="1065519"/>
            <a:ext cx="10625100" cy="0"/>
          </a:xfrm>
          <a:prstGeom prst="straightConnector1">
            <a:avLst/>
          </a:prstGeom>
          <a:noFill/>
          <a:ln cap="flat" cmpd="sng" w="9525">
            <a:solidFill>
              <a:srgbClr val="53C1C4"/>
            </a:solidFill>
            <a:prstDash val="solid"/>
            <a:round/>
            <a:headEnd len="sm" w="sm" type="none"/>
            <a:tailEnd len="sm" w="sm" type="none"/>
          </a:ln>
        </p:spPr>
      </p:cxnSp>
      <p:sp>
        <p:nvSpPr>
          <p:cNvPr id="792" name="Google Shape;792;p132"/>
          <p:cNvSpPr txBox="1"/>
          <p:nvPr>
            <p:ph type="title"/>
          </p:nvPr>
        </p:nvSpPr>
        <p:spPr>
          <a:xfrm>
            <a:off x="768627" y="92751"/>
            <a:ext cx="10515600" cy="1100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2" name="Shape 72"/>
        <p:cNvGrpSpPr/>
        <p:nvPr/>
      </p:nvGrpSpPr>
      <p:grpSpPr>
        <a:xfrm>
          <a:off x="0" y="0"/>
          <a:ext cx="0" cy="0"/>
          <a:chOff x="0" y="0"/>
          <a:chExt cx="0" cy="0"/>
        </a:xfrm>
      </p:grpSpPr>
      <p:sp>
        <p:nvSpPr>
          <p:cNvPr id="73" name="Google Shape;73;p14"/>
          <p:cNvSpPr txBox="1"/>
          <p:nvPr>
            <p:ph type="title"/>
          </p:nvPr>
        </p:nvSpPr>
        <p:spPr>
          <a:xfrm>
            <a:off x="831851" y="3296863"/>
            <a:ext cx="10515600" cy="9530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4"/>
          <p:cNvSpPr txBox="1"/>
          <p:nvPr>
            <p:ph idx="1" type="body"/>
          </p:nvPr>
        </p:nvSpPr>
        <p:spPr>
          <a:xfrm>
            <a:off x="831851" y="4359964"/>
            <a:ext cx="10515600" cy="18152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5" name="Google Shape;75;p14"/>
          <p:cNvSpPr/>
          <p:nvPr>
            <p:ph idx="2" type="pic"/>
          </p:nvPr>
        </p:nvSpPr>
        <p:spPr>
          <a:xfrm>
            <a:off x="831849" y="528638"/>
            <a:ext cx="6546851" cy="2871787"/>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6" name="Shape 76"/>
        <p:cNvGrpSpPr/>
        <p:nvPr/>
      </p:nvGrpSpPr>
      <p:grpSpPr>
        <a:xfrm>
          <a:off x="0" y="0"/>
          <a:ext cx="0" cy="0"/>
          <a:chOff x="0" y="0"/>
          <a:chExt cx="0" cy="0"/>
        </a:xfrm>
      </p:grpSpPr>
      <p:sp>
        <p:nvSpPr>
          <p:cNvPr id="77" name="Google Shape;77;p15"/>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78" name="Google Shape;78;p15"/>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9" name="Google Shape;79;p15"/>
          <p:cNvPicPr preferRelativeResize="0"/>
          <p:nvPr/>
        </p:nvPicPr>
        <p:blipFill rotWithShape="1">
          <a:blip r:embed="rId2">
            <a:alphaModFix/>
          </a:blip>
          <a:srcRect b="0" l="0" r="0" t="0"/>
          <a:stretch/>
        </p:blipFill>
        <p:spPr>
          <a:xfrm>
            <a:off x="768629" y="6017665"/>
            <a:ext cx="2875723" cy="515234"/>
          </a:xfrm>
          <a:prstGeom prst="rect">
            <a:avLst/>
          </a:prstGeom>
          <a:noFill/>
          <a:ln>
            <a:noFill/>
          </a:ln>
        </p:spPr>
      </p:pic>
      <p:sp>
        <p:nvSpPr>
          <p:cNvPr id="80" name="Google Shape;80;p15"/>
          <p:cNvSpPr txBox="1"/>
          <p:nvPr/>
        </p:nvSpPr>
        <p:spPr>
          <a:xfrm>
            <a:off x="8534403" y="6083055"/>
            <a:ext cx="2756452" cy="61559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81" name="Google Shape;81;p15"/>
          <p:cNvCxnSpPr/>
          <p:nvPr/>
        </p:nvCxnSpPr>
        <p:spPr>
          <a:xfrm>
            <a:off x="768630"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2" name="Shape 82"/>
        <p:cNvGrpSpPr/>
        <p:nvPr/>
      </p:nvGrpSpPr>
      <p:grpSpPr>
        <a:xfrm>
          <a:off x="0" y="0"/>
          <a:ext cx="0" cy="0"/>
          <a:chOff x="0" y="0"/>
          <a:chExt cx="0" cy="0"/>
        </a:xfrm>
      </p:grpSpPr>
      <p:cxnSp>
        <p:nvCxnSpPr>
          <p:cNvPr id="83" name="Google Shape;83;p16"/>
          <p:cNvCxnSpPr/>
          <p:nvPr/>
        </p:nvCxnSpPr>
        <p:spPr>
          <a:xfrm>
            <a:off x="768630"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4" name="Shape 84"/>
        <p:cNvGrpSpPr/>
        <p:nvPr/>
      </p:nvGrpSpPr>
      <p:grpSpPr>
        <a:xfrm>
          <a:off x="0" y="0"/>
          <a:ext cx="0" cy="0"/>
          <a:chOff x="0" y="0"/>
          <a:chExt cx="0" cy="0"/>
        </a:xfrm>
      </p:grpSpPr>
      <p:sp>
        <p:nvSpPr>
          <p:cNvPr id="85" name="Google Shape;85;p17"/>
          <p:cNvSpPr txBox="1"/>
          <p:nvPr>
            <p:ph type="title"/>
          </p:nvPr>
        </p:nvSpPr>
        <p:spPr>
          <a:xfrm>
            <a:off x="839788" y="457206"/>
            <a:ext cx="4343400" cy="530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Rockwell"/>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7"/>
          <p:cNvSpPr txBox="1"/>
          <p:nvPr>
            <p:ph idx="1" type="body"/>
          </p:nvPr>
        </p:nvSpPr>
        <p:spPr>
          <a:xfrm>
            <a:off x="838204" y="1171080"/>
            <a:ext cx="4569577" cy="282749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7" name="Google Shape;87;p17"/>
          <p:cNvSpPr txBox="1"/>
          <p:nvPr>
            <p:ph idx="2" type="body"/>
          </p:nvPr>
        </p:nvSpPr>
        <p:spPr>
          <a:xfrm>
            <a:off x="839788" y="4182222"/>
            <a:ext cx="4567989" cy="1528768"/>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dk1"/>
              </a:buClr>
              <a:buSzPts val="2200"/>
              <a:buFont typeface="Arial"/>
              <a:buChar char="•"/>
              <a:defRPr sz="22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17"/>
          <p:cNvSpPr txBox="1"/>
          <p:nvPr>
            <p:ph idx="3" type="body"/>
          </p:nvPr>
        </p:nvSpPr>
        <p:spPr>
          <a:xfrm>
            <a:off x="6021388" y="1171074"/>
            <a:ext cx="4567989" cy="5101388"/>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dk1"/>
              </a:buClr>
              <a:buSzPts val="2200"/>
              <a:buFont typeface="Arial"/>
              <a:buChar char="•"/>
              <a:defRPr sz="22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89" name="Shape 89"/>
        <p:cNvGrpSpPr/>
        <p:nvPr/>
      </p:nvGrpSpPr>
      <p:grpSpPr>
        <a:xfrm>
          <a:off x="0" y="0"/>
          <a:ext cx="0" cy="0"/>
          <a:chOff x="0" y="0"/>
          <a:chExt cx="0" cy="0"/>
        </a:xfrm>
      </p:grpSpPr>
      <p:sp>
        <p:nvSpPr>
          <p:cNvPr id="90" name="Google Shape;90;p18"/>
          <p:cNvSpPr txBox="1"/>
          <p:nvPr>
            <p:ph type="title"/>
          </p:nvPr>
        </p:nvSpPr>
        <p:spPr>
          <a:xfrm>
            <a:off x="831851" y="3296858"/>
            <a:ext cx="10515600" cy="8384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8"/>
          <p:cNvSpPr txBox="1"/>
          <p:nvPr>
            <p:ph idx="1" type="body"/>
          </p:nvPr>
        </p:nvSpPr>
        <p:spPr>
          <a:xfrm>
            <a:off x="831851" y="4359964"/>
            <a:ext cx="10515600" cy="18152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2" name="Google Shape;92;p18"/>
          <p:cNvSpPr/>
          <p:nvPr>
            <p:ph idx="2" type="pic"/>
          </p:nvPr>
        </p:nvSpPr>
        <p:spPr>
          <a:xfrm>
            <a:off x="831849" y="528638"/>
            <a:ext cx="6546851" cy="2871787"/>
          </a:xfrm>
          <a:prstGeom prst="rect">
            <a:avLst/>
          </a:prstGeom>
          <a:noFill/>
          <a:ln>
            <a:noFill/>
          </a:ln>
        </p:spPr>
      </p:sp>
      <p:cxnSp>
        <p:nvCxnSpPr>
          <p:cNvPr id="93" name="Google Shape;93;p18"/>
          <p:cNvCxnSpPr/>
          <p:nvPr/>
        </p:nvCxnSpPr>
        <p:spPr>
          <a:xfrm>
            <a:off x="810480" y="4249858"/>
            <a:ext cx="10625279" cy="0"/>
          </a:xfrm>
          <a:prstGeom prst="straightConnector1">
            <a:avLst/>
          </a:prstGeom>
          <a:noFill/>
          <a:ln cap="flat" cmpd="sng" w="9525">
            <a:solidFill>
              <a:schemeClr val="accent1"/>
            </a:solidFill>
            <a:prstDash val="solid"/>
            <a:miter lim="800000"/>
            <a:headEnd len="sm" w="sm" type="none"/>
            <a:tailEnd len="sm" w="sm" type="none"/>
          </a:ln>
        </p:spPr>
      </p:cxnSp>
      <p:cxnSp>
        <p:nvCxnSpPr>
          <p:cNvPr id="94" name="Google Shape;94;p18"/>
          <p:cNvCxnSpPr/>
          <p:nvPr/>
        </p:nvCxnSpPr>
        <p:spPr>
          <a:xfrm>
            <a:off x="506103" y="617518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5" name="Shape 95"/>
        <p:cNvGrpSpPr/>
        <p:nvPr/>
      </p:nvGrpSpPr>
      <p:grpSpPr>
        <a:xfrm>
          <a:off x="0" y="0"/>
          <a:ext cx="0" cy="0"/>
          <a:chOff x="0" y="0"/>
          <a:chExt cx="0" cy="0"/>
        </a:xfrm>
      </p:grpSpPr>
      <p:sp>
        <p:nvSpPr>
          <p:cNvPr id="96" name="Google Shape;96;p19"/>
          <p:cNvSpPr/>
          <p:nvPr/>
        </p:nvSpPr>
        <p:spPr>
          <a:xfrm>
            <a:off x="10947400" y="282575"/>
            <a:ext cx="856000" cy="160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97" name="Google Shape;97;p19"/>
          <p:cNvSpPr/>
          <p:nvPr/>
        </p:nvSpPr>
        <p:spPr>
          <a:xfrm>
            <a:off x="10757647" y="282575"/>
            <a:ext cx="122000" cy="1600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98" name="Google Shape;98;p19"/>
          <p:cNvSpPr txBox="1"/>
          <p:nvPr/>
        </p:nvSpPr>
        <p:spPr>
          <a:xfrm>
            <a:off x="297580" y="228600"/>
            <a:ext cx="348000" cy="55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800">
              <a:solidFill>
                <a:schemeClr val="dk1"/>
              </a:solidFill>
              <a:latin typeface="Rockwell"/>
              <a:ea typeface="Rockwell"/>
              <a:cs typeface="Rockwell"/>
              <a:sym typeface="Rockwell"/>
            </a:endParaRPr>
          </a:p>
        </p:txBody>
      </p:sp>
      <p:sp>
        <p:nvSpPr>
          <p:cNvPr id="99" name="Google Shape;99;p19"/>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9"/>
          <p:cNvSpPr txBox="1"/>
          <p:nvPr>
            <p:ph idx="1" type="body"/>
          </p:nvPr>
        </p:nvSpPr>
        <p:spPr>
          <a:xfrm>
            <a:off x="664691" y="1985963"/>
            <a:ext cx="4876800" cy="41404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01" name="Google Shape;101;p19"/>
          <p:cNvSpPr txBox="1"/>
          <p:nvPr>
            <p:ph idx="2" type="body"/>
          </p:nvPr>
        </p:nvSpPr>
        <p:spPr>
          <a:xfrm>
            <a:off x="5866504" y="1985963"/>
            <a:ext cx="4876800" cy="41404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02" name="Google Shape;102;p19"/>
          <p:cNvSpPr txBox="1"/>
          <p:nvPr>
            <p:ph idx="10" type="dt"/>
          </p:nvPr>
        </p:nvSpPr>
        <p:spPr>
          <a:xfrm>
            <a:off x="9060329" y="6423585"/>
            <a:ext cx="2844800" cy="3652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03" name="Google Shape;103;p19"/>
          <p:cNvSpPr txBox="1"/>
          <p:nvPr>
            <p:ph idx="11" type="ftr"/>
          </p:nvPr>
        </p:nvSpPr>
        <p:spPr>
          <a:xfrm>
            <a:off x="268941" y="6423585"/>
            <a:ext cx="8164000" cy="365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04" name="Google Shape;104;p19"/>
          <p:cNvSpPr txBox="1"/>
          <p:nvPr>
            <p:ph idx="12" type="sldNum"/>
          </p:nvPr>
        </p:nvSpPr>
        <p:spPr>
          <a:xfrm>
            <a:off x="11074400" y="242235"/>
            <a:ext cx="738800" cy="365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1pPr>
            <a:lvl2pPr indent="0" lvl="1"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2pPr>
            <a:lvl3pPr indent="0" lvl="2"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3pPr>
            <a:lvl4pPr indent="0" lvl="3"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4pPr>
            <a:lvl5pPr indent="0" lvl="4"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5pPr>
            <a:lvl6pPr indent="0" lvl="5"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6pPr>
            <a:lvl7pPr indent="0" lvl="6"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7pPr>
            <a:lvl8pPr indent="0" lvl="7"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8pPr>
            <a:lvl9pPr indent="0" lvl="8"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05" name="Shape 105"/>
        <p:cNvGrpSpPr/>
        <p:nvPr/>
      </p:nvGrpSpPr>
      <p:grpSpPr>
        <a:xfrm>
          <a:off x="0" y="0"/>
          <a:ext cx="0" cy="0"/>
          <a:chOff x="0" y="0"/>
          <a:chExt cx="0" cy="0"/>
        </a:xfrm>
      </p:grpSpPr>
      <p:sp>
        <p:nvSpPr>
          <p:cNvPr id="106" name="Google Shape;106;p20"/>
          <p:cNvSpPr/>
          <p:nvPr/>
        </p:nvSpPr>
        <p:spPr>
          <a:xfrm>
            <a:off x="10947404"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07" name="Google Shape;107;p20"/>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08" name="Google Shape;108;p20"/>
          <p:cNvSpPr txBox="1"/>
          <p:nvPr/>
        </p:nvSpPr>
        <p:spPr>
          <a:xfrm>
            <a:off x="297583" y="228600"/>
            <a:ext cx="34787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Rockwell"/>
                <a:ea typeface="Rockwell"/>
                <a:cs typeface="Rockwell"/>
                <a:sym typeface="Rockwell"/>
              </a:rPr>
              <a:t>+</a:t>
            </a:r>
            <a:endParaRPr/>
          </a:p>
        </p:txBody>
      </p:sp>
      <p:sp>
        <p:nvSpPr>
          <p:cNvPr id="109" name="Google Shape;109;p2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0"/>
          <p:cNvSpPr txBox="1"/>
          <p:nvPr>
            <p:ph idx="1"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11" name="Google Shape;111;p20"/>
          <p:cNvSpPr txBox="1"/>
          <p:nvPr>
            <p:ph idx="2" type="body"/>
          </p:nvPr>
        </p:nvSpPr>
        <p:spPr>
          <a:xfrm>
            <a:off x="5866504"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12" name="Google Shape;112;p20"/>
          <p:cNvSpPr txBox="1"/>
          <p:nvPr>
            <p:ph idx="10" type="dt"/>
          </p:nvPr>
        </p:nvSpPr>
        <p:spPr>
          <a:xfrm>
            <a:off x="9060329" y="6423590"/>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3" name="Google Shape;113;p20"/>
          <p:cNvSpPr txBox="1"/>
          <p:nvPr>
            <p:ph idx="11" type="ftr"/>
          </p:nvPr>
        </p:nvSpPr>
        <p:spPr>
          <a:xfrm>
            <a:off x="268941" y="6423590"/>
            <a:ext cx="81638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4" name="Google Shape;114;p20"/>
          <p:cNvSpPr txBox="1"/>
          <p:nvPr>
            <p:ph idx="12" type="sldNum"/>
          </p:nvPr>
        </p:nvSpPr>
        <p:spPr>
          <a:xfrm>
            <a:off x="11074400" y="242239"/>
            <a:ext cx="738717"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Rockwell"/>
                <a:ea typeface="Rockwell"/>
                <a:cs typeface="Rockwell"/>
                <a:sym typeface="Rockwell"/>
              </a:defRPr>
            </a:lvl1pPr>
            <a:lvl2pPr indent="0" lvl="1" marL="0" marR="0" rtl="0" algn="l">
              <a:spcBef>
                <a:spcPts val="0"/>
              </a:spcBef>
              <a:buNone/>
              <a:defRPr sz="1800">
                <a:solidFill>
                  <a:srgbClr val="FFFFFF"/>
                </a:solidFill>
                <a:latin typeface="Rockwell"/>
                <a:ea typeface="Rockwell"/>
                <a:cs typeface="Rockwell"/>
                <a:sym typeface="Rockwell"/>
              </a:defRPr>
            </a:lvl2pPr>
            <a:lvl3pPr indent="0" lvl="2" marL="0" marR="0" rtl="0" algn="l">
              <a:spcBef>
                <a:spcPts val="0"/>
              </a:spcBef>
              <a:buNone/>
              <a:defRPr sz="1800">
                <a:solidFill>
                  <a:srgbClr val="FFFFFF"/>
                </a:solidFill>
                <a:latin typeface="Rockwell"/>
                <a:ea typeface="Rockwell"/>
                <a:cs typeface="Rockwell"/>
                <a:sym typeface="Rockwell"/>
              </a:defRPr>
            </a:lvl3pPr>
            <a:lvl4pPr indent="0" lvl="3" marL="0" marR="0" rtl="0" algn="l">
              <a:spcBef>
                <a:spcPts val="0"/>
              </a:spcBef>
              <a:buNone/>
              <a:defRPr sz="1800">
                <a:solidFill>
                  <a:srgbClr val="FFFFFF"/>
                </a:solidFill>
                <a:latin typeface="Rockwell"/>
                <a:ea typeface="Rockwell"/>
                <a:cs typeface="Rockwell"/>
                <a:sym typeface="Rockwell"/>
              </a:defRPr>
            </a:lvl4pPr>
            <a:lvl5pPr indent="0" lvl="4" marL="0" marR="0" rtl="0" algn="l">
              <a:spcBef>
                <a:spcPts val="0"/>
              </a:spcBef>
              <a:buNone/>
              <a:defRPr sz="1800">
                <a:solidFill>
                  <a:srgbClr val="FFFFFF"/>
                </a:solidFill>
                <a:latin typeface="Rockwell"/>
                <a:ea typeface="Rockwell"/>
                <a:cs typeface="Rockwell"/>
                <a:sym typeface="Rockwell"/>
              </a:defRPr>
            </a:lvl5pPr>
            <a:lvl6pPr indent="0" lvl="5" marL="0" marR="0" rtl="0" algn="l">
              <a:spcBef>
                <a:spcPts val="0"/>
              </a:spcBef>
              <a:buNone/>
              <a:defRPr sz="1800">
                <a:solidFill>
                  <a:srgbClr val="FFFFFF"/>
                </a:solidFill>
                <a:latin typeface="Rockwell"/>
                <a:ea typeface="Rockwell"/>
                <a:cs typeface="Rockwell"/>
                <a:sym typeface="Rockwell"/>
              </a:defRPr>
            </a:lvl6pPr>
            <a:lvl7pPr indent="0" lvl="6" marL="0" marR="0" rtl="0" algn="l">
              <a:spcBef>
                <a:spcPts val="0"/>
              </a:spcBef>
              <a:buNone/>
              <a:defRPr sz="1800">
                <a:solidFill>
                  <a:srgbClr val="FFFFFF"/>
                </a:solidFill>
                <a:latin typeface="Rockwell"/>
                <a:ea typeface="Rockwell"/>
                <a:cs typeface="Rockwell"/>
                <a:sym typeface="Rockwell"/>
              </a:defRPr>
            </a:lvl7pPr>
            <a:lvl8pPr indent="0" lvl="7" marL="0" marR="0" rtl="0" algn="l">
              <a:spcBef>
                <a:spcPts val="0"/>
              </a:spcBef>
              <a:buNone/>
              <a:defRPr sz="1800">
                <a:solidFill>
                  <a:srgbClr val="FFFFFF"/>
                </a:solidFill>
                <a:latin typeface="Rockwell"/>
                <a:ea typeface="Rockwell"/>
                <a:cs typeface="Rockwell"/>
                <a:sym typeface="Rockwell"/>
              </a:defRPr>
            </a:lvl8pPr>
            <a:lvl9pPr indent="0" lvl="8" marL="0" marR="0" rtl="0" algn="l">
              <a:spcBef>
                <a:spcPts val="0"/>
              </a:spcBef>
              <a:buNone/>
              <a:defRPr sz="1800">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p:nvPr/>
        </p:nvSpPr>
        <p:spPr>
          <a:xfrm>
            <a:off x="0" y="-17796"/>
            <a:ext cx="12192000" cy="2351922"/>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7" name="Google Shape;17;p3"/>
          <p:cNvSpPr txBox="1"/>
          <p:nvPr>
            <p:ph type="ctrTitle"/>
          </p:nvPr>
        </p:nvSpPr>
        <p:spPr>
          <a:xfrm>
            <a:off x="768628" y="609599"/>
            <a:ext cx="8627165" cy="157701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Rockwell"/>
              <a:buNone/>
              <a:defRPr b="1"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subTitle"/>
          </p:nvPr>
        </p:nvSpPr>
        <p:spPr>
          <a:xfrm>
            <a:off x="768627" y="2804355"/>
            <a:ext cx="9144000" cy="64121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9" name="Google Shape;19;p3"/>
          <p:cNvPicPr preferRelativeResize="0"/>
          <p:nvPr/>
        </p:nvPicPr>
        <p:blipFill rotWithShape="1">
          <a:blip r:embed="rId2">
            <a:alphaModFix/>
          </a:blip>
          <a:srcRect b="0" l="0" r="0" t="0"/>
          <a:stretch/>
        </p:blipFill>
        <p:spPr>
          <a:xfrm>
            <a:off x="768629" y="6017665"/>
            <a:ext cx="2875723" cy="515234"/>
          </a:xfrm>
          <a:prstGeom prst="rect">
            <a:avLst/>
          </a:prstGeom>
          <a:noFill/>
          <a:ln>
            <a:noFill/>
          </a:ln>
        </p:spPr>
      </p:pic>
      <p:sp>
        <p:nvSpPr>
          <p:cNvPr id="20" name="Google Shape;20;p3"/>
          <p:cNvSpPr txBox="1"/>
          <p:nvPr/>
        </p:nvSpPr>
        <p:spPr>
          <a:xfrm>
            <a:off x="8534403" y="6083055"/>
            <a:ext cx="2756452" cy="61559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21" name="Google Shape;21;p3"/>
          <p:cNvCxnSpPr/>
          <p:nvPr/>
        </p:nvCxnSpPr>
        <p:spPr>
          <a:xfrm>
            <a:off x="768630"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5" name="Shape 115"/>
        <p:cNvGrpSpPr/>
        <p:nvPr/>
      </p:nvGrpSpPr>
      <p:grpSpPr>
        <a:xfrm>
          <a:off x="0" y="0"/>
          <a:ext cx="0" cy="0"/>
          <a:chOff x="0" y="0"/>
          <a:chExt cx="0" cy="0"/>
        </a:xfrm>
      </p:grpSpPr>
      <p:sp>
        <p:nvSpPr>
          <p:cNvPr id="116" name="Google Shape;116;p21"/>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17" name="Google Shape;117;p21"/>
          <p:cNvSpPr txBox="1"/>
          <p:nvPr/>
        </p:nvSpPr>
        <p:spPr>
          <a:xfrm>
            <a:off x="297583" y="228600"/>
            <a:ext cx="34787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118" name="Google Shape;118;p21"/>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21"/>
          <p:cNvSpPr txBox="1"/>
          <p:nvPr>
            <p:ph idx="1" type="body"/>
          </p:nvPr>
        </p:nvSpPr>
        <p:spPr>
          <a:xfrm>
            <a:off x="663388" y="2447370"/>
            <a:ext cx="4876800" cy="367879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120" name="Google Shape;120;p21"/>
          <p:cNvSpPr txBox="1"/>
          <p:nvPr>
            <p:ph idx="2" type="body"/>
          </p:nvPr>
        </p:nvSpPr>
        <p:spPr>
          <a:xfrm>
            <a:off x="5866504" y="2447370"/>
            <a:ext cx="4876800" cy="367879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121" name="Google Shape;121;p21"/>
          <p:cNvSpPr txBox="1"/>
          <p:nvPr>
            <p:ph idx="10" type="dt"/>
          </p:nvPr>
        </p:nvSpPr>
        <p:spPr>
          <a:xfrm>
            <a:off x="9060329" y="6423590"/>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22" name="Google Shape;122;p21"/>
          <p:cNvSpPr txBox="1"/>
          <p:nvPr>
            <p:ph idx="11" type="ftr"/>
          </p:nvPr>
        </p:nvSpPr>
        <p:spPr>
          <a:xfrm>
            <a:off x="268941" y="6423590"/>
            <a:ext cx="81638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23" name="Google Shape;123;p21"/>
          <p:cNvSpPr txBox="1"/>
          <p:nvPr>
            <p:ph idx="12" type="sldNum"/>
          </p:nvPr>
        </p:nvSpPr>
        <p:spPr>
          <a:xfrm>
            <a:off x="11074400" y="242239"/>
            <a:ext cx="738717"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ckwell"/>
                <a:ea typeface="Rockwell"/>
                <a:cs typeface="Rockwell"/>
                <a:sym typeface="Rockwell"/>
              </a:defRPr>
            </a:lvl1pPr>
            <a:lvl2pPr indent="0" lvl="1" marL="0" marR="0" rtl="0" algn="l">
              <a:spcBef>
                <a:spcPts val="0"/>
              </a:spcBef>
              <a:buNone/>
              <a:defRPr sz="1800">
                <a:solidFill>
                  <a:schemeClr val="dk1"/>
                </a:solidFill>
                <a:latin typeface="Rockwell"/>
                <a:ea typeface="Rockwell"/>
                <a:cs typeface="Rockwell"/>
                <a:sym typeface="Rockwell"/>
              </a:defRPr>
            </a:lvl2pPr>
            <a:lvl3pPr indent="0" lvl="2" marL="0" marR="0" rtl="0" algn="l">
              <a:spcBef>
                <a:spcPts val="0"/>
              </a:spcBef>
              <a:buNone/>
              <a:defRPr sz="1800">
                <a:solidFill>
                  <a:schemeClr val="dk1"/>
                </a:solidFill>
                <a:latin typeface="Rockwell"/>
                <a:ea typeface="Rockwell"/>
                <a:cs typeface="Rockwell"/>
                <a:sym typeface="Rockwell"/>
              </a:defRPr>
            </a:lvl3pPr>
            <a:lvl4pPr indent="0" lvl="3" marL="0" marR="0" rtl="0" algn="l">
              <a:spcBef>
                <a:spcPts val="0"/>
              </a:spcBef>
              <a:buNone/>
              <a:defRPr sz="1800">
                <a:solidFill>
                  <a:schemeClr val="dk1"/>
                </a:solidFill>
                <a:latin typeface="Rockwell"/>
                <a:ea typeface="Rockwell"/>
                <a:cs typeface="Rockwell"/>
                <a:sym typeface="Rockwell"/>
              </a:defRPr>
            </a:lvl4pPr>
            <a:lvl5pPr indent="0" lvl="4" marL="0" marR="0" rtl="0" algn="l">
              <a:spcBef>
                <a:spcPts val="0"/>
              </a:spcBef>
              <a:buNone/>
              <a:defRPr sz="1800">
                <a:solidFill>
                  <a:schemeClr val="dk1"/>
                </a:solidFill>
                <a:latin typeface="Rockwell"/>
                <a:ea typeface="Rockwell"/>
                <a:cs typeface="Rockwell"/>
                <a:sym typeface="Rockwell"/>
              </a:defRPr>
            </a:lvl5pPr>
            <a:lvl6pPr indent="0" lvl="5" marL="0" marR="0" rtl="0" algn="l">
              <a:spcBef>
                <a:spcPts val="0"/>
              </a:spcBef>
              <a:buNone/>
              <a:defRPr sz="1800">
                <a:solidFill>
                  <a:schemeClr val="dk1"/>
                </a:solidFill>
                <a:latin typeface="Rockwell"/>
                <a:ea typeface="Rockwell"/>
                <a:cs typeface="Rockwell"/>
                <a:sym typeface="Rockwell"/>
              </a:defRPr>
            </a:lvl6pPr>
            <a:lvl7pPr indent="0" lvl="6" marL="0" marR="0" rtl="0" algn="l">
              <a:spcBef>
                <a:spcPts val="0"/>
              </a:spcBef>
              <a:buNone/>
              <a:defRPr sz="1800">
                <a:solidFill>
                  <a:schemeClr val="dk1"/>
                </a:solidFill>
                <a:latin typeface="Rockwell"/>
                <a:ea typeface="Rockwell"/>
                <a:cs typeface="Rockwell"/>
                <a:sym typeface="Rockwell"/>
              </a:defRPr>
            </a:lvl7pPr>
            <a:lvl8pPr indent="0" lvl="7" marL="0" marR="0" rtl="0" algn="l">
              <a:spcBef>
                <a:spcPts val="0"/>
              </a:spcBef>
              <a:buNone/>
              <a:defRPr sz="1800">
                <a:solidFill>
                  <a:schemeClr val="dk1"/>
                </a:solidFill>
                <a:latin typeface="Rockwell"/>
                <a:ea typeface="Rockwell"/>
                <a:cs typeface="Rockwell"/>
                <a:sym typeface="Rockwell"/>
              </a:defRPr>
            </a:lvl8pPr>
            <a:lvl9pPr indent="0" lvl="8" marL="0" marR="0" rtl="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24" name="Google Shape;124;p21"/>
          <p:cNvSpPr txBox="1"/>
          <p:nvPr>
            <p:ph idx="3" type="body"/>
          </p:nvPr>
        </p:nvSpPr>
        <p:spPr>
          <a:xfrm>
            <a:off x="663388" y="2070852"/>
            <a:ext cx="48768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800"/>
              <a:buNone/>
              <a:defRPr b="0" sz="1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21"/>
          <p:cNvSpPr txBox="1"/>
          <p:nvPr>
            <p:ph idx="4" type="body"/>
          </p:nvPr>
        </p:nvSpPr>
        <p:spPr>
          <a:xfrm>
            <a:off x="5866504" y="2070852"/>
            <a:ext cx="4876800" cy="322729"/>
          </a:xfrm>
          <a:prstGeom prst="rect">
            <a:avLst/>
          </a:prstGeom>
          <a:solidFill>
            <a:srgbClr val="AAE39E"/>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800"/>
              <a:buNone/>
              <a:defRPr b="0" sz="1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26" name="Shape 126"/>
        <p:cNvGrpSpPr/>
        <p:nvPr/>
      </p:nvGrpSpPr>
      <p:grpSpPr>
        <a:xfrm>
          <a:off x="0" y="0"/>
          <a:ext cx="0" cy="0"/>
          <a:chOff x="0" y="0"/>
          <a:chExt cx="0" cy="0"/>
        </a:xfrm>
      </p:grpSpPr>
      <p:sp>
        <p:nvSpPr>
          <p:cNvPr id="127" name="Google Shape;127;p22"/>
          <p:cNvSpPr/>
          <p:nvPr/>
        </p:nvSpPr>
        <p:spPr>
          <a:xfrm>
            <a:off x="10947404"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28" name="Google Shape;128;p22"/>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29" name="Google Shape;129;p22"/>
          <p:cNvSpPr txBox="1"/>
          <p:nvPr/>
        </p:nvSpPr>
        <p:spPr>
          <a:xfrm>
            <a:off x="297583" y="228600"/>
            <a:ext cx="34787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130" name="Google Shape;130;p22"/>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2"/>
          <p:cNvSpPr txBox="1"/>
          <p:nvPr>
            <p:ph idx="1"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32" name="Google Shape;132;p22"/>
          <p:cNvSpPr txBox="1"/>
          <p:nvPr>
            <p:ph idx="2" type="body"/>
          </p:nvPr>
        </p:nvSpPr>
        <p:spPr>
          <a:xfrm>
            <a:off x="5866504"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33" name="Google Shape;133;p22"/>
          <p:cNvSpPr txBox="1"/>
          <p:nvPr>
            <p:ph idx="10" type="dt"/>
          </p:nvPr>
        </p:nvSpPr>
        <p:spPr>
          <a:xfrm>
            <a:off x="9060329" y="6423585"/>
            <a:ext cx="284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4" name="Google Shape;134;p22"/>
          <p:cNvSpPr txBox="1"/>
          <p:nvPr>
            <p:ph idx="11" type="ftr"/>
          </p:nvPr>
        </p:nvSpPr>
        <p:spPr>
          <a:xfrm>
            <a:off x="268941" y="6423585"/>
            <a:ext cx="81640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5" name="Google Shape;135;p22"/>
          <p:cNvSpPr txBox="1"/>
          <p:nvPr>
            <p:ph idx="12" type="sldNum"/>
          </p:nvPr>
        </p:nvSpPr>
        <p:spPr>
          <a:xfrm>
            <a:off x="11074400" y="242234"/>
            <a:ext cx="738800" cy="3651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rgbClr val="FFFFFF"/>
                </a:solidFill>
                <a:latin typeface="Rockwell"/>
                <a:ea typeface="Rockwell"/>
                <a:cs typeface="Rockwell"/>
                <a:sym typeface="Rockwell"/>
              </a:defRPr>
            </a:lvl1pPr>
            <a:lvl2pPr indent="0" lvl="1" marL="0" marR="0" rtl="0" algn="r">
              <a:spcBef>
                <a:spcPts val="0"/>
              </a:spcBef>
              <a:buNone/>
              <a:defRPr sz="1400">
                <a:solidFill>
                  <a:srgbClr val="FFFFFF"/>
                </a:solidFill>
                <a:latin typeface="Rockwell"/>
                <a:ea typeface="Rockwell"/>
                <a:cs typeface="Rockwell"/>
                <a:sym typeface="Rockwell"/>
              </a:defRPr>
            </a:lvl2pPr>
            <a:lvl3pPr indent="0" lvl="2" marL="0" marR="0" rtl="0" algn="r">
              <a:spcBef>
                <a:spcPts val="0"/>
              </a:spcBef>
              <a:buNone/>
              <a:defRPr sz="1400">
                <a:solidFill>
                  <a:srgbClr val="FFFFFF"/>
                </a:solidFill>
                <a:latin typeface="Rockwell"/>
                <a:ea typeface="Rockwell"/>
                <a:cs typeface="Rockwell"/>
                <a:sym typeface="Rockwell"/>
              </a:defRPr>
            </a:lvl3pPr>
            <a:lvl4pPr indent="0" lvl="3" marL="0" marR="0" rtl="0" algn="r">
              <a:spcBef>
                <a:spcPts val="0"/>
              </a:spcBef>
              <a:buNone/>
              <a:defRPr sz="1400">
                <a:solidFill>
                  <a:srgbClr val="FFFFFF"/>
                </a:solidFill>
                <a:latin typeface="Rockwell"/>
                <a:ea typeface="Rockwell"/>
                <a:cs typeface="Rockwell"/>
                <a:sym typeface="Rockwell"/>
              </a:defRPr>
            </a:lvl4pPr>
            <a:lvl5pPr indent="0" lvl="4" marL="0" marR="0" rtl="0" algn="r">
              <a:spcBef>
                <a:spcPts val="0"/>
              </a:spcBef>
              <a:buNone/>
              <a:defRPr sz="1400">
                <a:solidFill>
                  <a:srgbClr val="FFFFFF"/>
                </a:solidFill>
                <a:latin typeface="Rockwell"/>
                <a:ea typeface="Rockwell"/>
                <a:cs typeface="Rockwell"/>
                <a:sym typeface="Rockwell"/>
              </a:defRPr>
            </a:lvl5pPr>
            <a:lvl6pPr indent="0" lvl="5" marL="0" marR="0" rtl="0" algn="r">
              <a:spcBef>
                <a:spcPts val="0"/>
              </a:spcBef>
              <a:buNone/>
              <a:defRPr sz="1400">
                <a:solidFill>
                  <a:srgbClr val="FFFFFF"/>
                </a:solidFill>
                <a:latin typeface="Rockwell"/>
                <a:ea typeface="Rockwell"/>
                <a:cs typeface="Rockwell"/>
                <a:sym typeface="Rockwell"/>
              </a:defRPr>
            </a:lvl6pPr>
            <a:lvl7pPr indent="0" lvl="6" marL="0" marR="0" rtl="0" algn="r">
              <a:spcBef>
                <a:spcPts val="0"/>
              </a:spcBef>
              <a:buNone/>
              <a:defRPr sz="1400">
                <a:solidFill>
                  <a:srgbClr val="FFFFFF"/>
                </a:solidFill>
                <a:latin typeface="Rockwell"/>
                <a:ea typeface="Rockwell"/>
                <a:cs typeface="Rockwell"/>
                <a:sym typeface="Rockwell"/>
              </a:defRPr>
            </a:lvl7pPr>
            <a:lvl8pPr indent="0" lvl="7" marL="0" marR="0" rtl="0" algn="r">
              <a:spcBef>
                <a:spcPts val="0"/>
              </a:spcBef>
              <a:buNone/>
              <a:defRPr sz="1400">
                <a:solidFill>
                  <a:srgbClr val="FFFFFF"/>
                </a:solidFill>
                <a:latin typeface="Rockwell"/>
                <a:ea typeface="Rockwell"/>
                <a:cs typeface="Rockwell"/>
                <a:sym typeface="Rockwell"/>
              </a:defRPr>
            </a:lvl8pPr>
            <a:lvl9pPr indent="0" lvl="8" marL="0" marR="0" rtl="0" algn="r">
              <a:spcBef>
                <a:spcPts val="0"/>
              </a:spcBef>
              <a:buNone/>
              <a:defRPr sz="14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36" name="Shape 136"/>
        <p:cNvGrpSpPr/>
        <p:nvPr/>
      </p:nvGrpSpPr>
      <p:grpSpPr>
        <a:xfrm>
          <a:off x="0" y="0"/>
          <a:ext cx="0" cy="0"/>
          <a:chOff x="0" y="0"/>
          <a:chExt cx="0" cy="0"/>
        </a:xfrm>
      </p:grpSpPr>
      <p:sp>
        <p:nvSpPr>
          <p:cNvPr id="137" name="Google Shape;137;p23"/>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dk1"/>
              </a:buClr>
              <a:buSzPts val="2400"/>
              <a:buFont typeface="Rockwel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8" name="Google Shape;138;p23"/>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rmAutofit/>
          </a:bodyPr>
          <a:lstStyle>
            <a:lvl1pPr indent="-304800" lvl="0" marL="457200" algn="l">
              <a:lnSpc>
                <a:spcPct val="90000"/>
              </a:lnSpc>
              <a:spcBef>
                <a:spcPts val="0"/>
              </a:spcBef>
              <a:spcAft>
                <a:spcPts val="0"/>
              </a:spcAft>
              <a:buClr>
                <a:schemeClr val="dk1"/>
              </a:buClr>
              <a:buSzPts val="1200"/>
              <a:buChar char="●"/>
              <a:defRPr sz="1200"/>
            </a:lvl1pPr>
            <a:lvl2pPr indent="-304800" lvl="1" marL="914400" algn="l">
              <a:lnSpc>
                <a:spcPct val="90000"/>
              </a:lnSpc>
              <a:spcBef>
                <a:spcPts val="1600"/>
              </a:spcBef>
              <a:spcAft>
                <a:spcPts val="0"/>
              </a:spcAft>
              <a:buClr>
                <a:schemeClr val="dk1"/>
              </a:buClr>
              <a:buSzPts val="1200"/>
              <a:buChar char="○"/>
              <a:defRPr sz="1200"/>
            </a:lvl2pPr>
            <a:lvl3pPr indent="-304800" lvl="2" marL="1371600" algn="l">
              <a:lnSpc>
                <a:spcPct val="90000"/>
              </a:lnSpc>
              <a:spcBef>
                <a:spcPts val="1600"/>
              </a:spcBef>
              <a:spcAft>
                <a:spcPts val="0"/>
              </a:spcAft>
              <a:buClr>
                <a:schemeClr val="dk1"/>
              </a:buClr>
              <a:buSzPts val="1200"/>
              <a:buChar char="■"/>
              <a:defRPr sz="1200"/>
            </a:lvl3pPr>
            <a:lvl4pPr indent="-304800" lvl="3" marL="1828800" algn="l">
              <a:lnSpc>
                <a:spcPct val="90000"/>
              </a:lnSpc>
              <a:spcBef>
                <a:spcPts val="1600"/>
              </a:spcBef>
              <a:spcAft>
                <a:spcPts val="0"/>
              </a:spcAft>
              <a:buClr>
                <a:schemeClr val="dk1"/>
              </a:buClr>
              <a:buSzPts val="1200"/>
              <a:buChar char="●"/>
              <a:defRPr sz="1200"/>
            </a:lvl4pPr>
            <a:lvl5pPr indent="-304800" lvl="4" marL="2286000" algn="l">
              <a:lnSpc>
                <a:spcPct val="90000"/>
              </a:lnSpc>
              <a:spcBef>
                <a:spcPts val="1600"/>
              </a:spcBef>
              <a:spcAft>
                <a:spcPts val="0"/>
              </a:spcAft>
              <a:buClr>
                <a:schemeClr val="dk1"/>
              </a:buClr>
              <a:buSzPts val="1200"/>
              <a:buChar char="○"/>
              <a:defRPr sz="1200"/>
            </a:lvl5pPr>
            <a:lvl6pPr indent="-304800" lvl="5" marL="2743200" algn="l">
              <a:lnSpc>
                <a:spcPct val="90000"/>
              </a:lnSpc>
              <a:spcBef>
                <a:spcPts val="1600"/>
              </a:spcBef>
              <a:spcAft>
                <a:spcPts val="0"/>
              </a:spcAft>
              <a:buClr>
                <a:schemeClr val="dk1"/>
              </a:buClr>
              <a:buSzPts val="1200"/>
              <a:buChar char="■"/>
              <a:defRPr sz="1200"/>
            </a:lvl6pPr>
            <a:lvl7pPr indent="-304800" lvl="6" marL="3200400" algn="l">
              <a:lnSpc>
                <a:spcPct val="90000"/>
              </a:lnSpc>
              <a:spcBef>
                <a:spcPts val="1600"/>
              </a:spcBef>
              <a:spcAft>
                <a:spcPts val="0"/>
              </a:spcAft>
              <a:buClr>
                <a:schemeClr val="dk1"/>
              </a:buClr>
              <a:buSzPts val="1200"/>
              <a:buChar char="●"/>
              <a:defRPr sz="1200"/>
            </a:lvl7pPr>
            <a:lvl8pPr indent="-304800" lvl="7" marL="3657600" algn="l">
              <a:lnSpc>
                <a:spcPct val="90000"/>
              </a:lnSpc>
              <a:spcBef>
                <a:spcPts val="1600"/>
              </a:spcBef>
              <a:spcAft>
                <a:spcPts val="0"/>
              </a:spcAft>
              <a:buClr>
                <a:schemeClr val="dk1"/>
              </a:buClr>
              <a:buSzPts val="1200"/>
              <a:buChar char="○"/>
              <a:defRPr sz="1200"/>
            </a:lvl8pPr>
            <a:lvl9pPr indent="-304800" lvl="8" marL="4114800" algn="l">
              <a:lnSpc>
                <a:spcPct val="90000"/>
              </a:lnSpc>
              <a:spcBef>
                <a:spcPts val="1600"/>
              </a:spcBef>
              <a:spcAft>
                <a:spcPts val="1600"/>
              </a:spcAft>
              <a:buClr>
                <a:schemeClr val="dk1"/>
              </a:buClr>
              <a:buSzPts val="1200"/>
              <a:buChar char="■"/>
              <a:defRPr sz="1200"/>
            </a:lvl9pPr>
          </a:lstStyle>
          <a:p/>
        </p:txBody>
      </p:sp>
      <p:sp>
        <p:nvSpPr>
          <p:cNvPr id="139" name="Google Shape;139;p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40" name="Shape 140"/>
        <p:cNvGrpSpPr/>
        <p:nvPr/>
      </p:nvGrpSpPr>
      <p:grpSpPr>
        <a:xfrm>
          <a:off x="0" y="0"/>
          <a:ext cx="0" cy="0"/>
          <a:chOff x="0" y="0"/>
          <a:chExt cx="0" cy="0"/>
        </a:xfrm>
      </p:grpSpPr>
      <p:sp>
        <p:nvSpPr>
          <p:cNvPr id="141" name="Google Shape;141;p24"/>
          <p:cNvSpPr/>
          <p:nvPr/>
        </p:nvSpPr>
        <p:spPr>
          <a:xfrm>
            <a:off x="10947401"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42" name="Google Shape;142;p24"/>
          <p:cNvSpPr txBox="1"/>
          <p:nvPr>
            <p:ph type="title"/>
          </p:nvPr>
        </p:nvSpPr>
        <p:spPr>
          <a:xfrm>
            <a:off x="664633" y="484094"/>
            <a:ext cx="10075084" cy="1116106"/>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3" name="Google Shape;143;p24"/>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Autofit/>
          </a:bodyPr>
          <a:lstStyle>
            <a:lvl1pPr indent="-323850" lvl="0" marL="457200" marR="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44" name="Google Shape;144;p24"/>
          <p:cNvSpPr txBox="1"/>
          <p:nvPr>
            <p:ph idx="10" type="dt"/>
          </p:nvPr>
        </p:nvSpPr>
        <p:spPr>
          <a:xfrm>
            <a:off x="9060329" y="6423586"/>
            <a:ext cx="28448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45" name="Google Shape;145;p24"/>
          <p:cNvSpPr txBox="1"/>
          <p:nvPr>
            <p:ph idx="11" type="ftr"/>
          </p:nvPr>
        </p:nvSpPr>
        <p:spPr>
          <a:xfrm>
            <a:off x="268941" y="6423586"/>
            <a:ext cx="816385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46" name="Google Shape;146;p24"/>
          <p:cNvSpPr txBox="1"/>
          <p:nvPr>
            <p:ph idx="12" type="sldNum"/>
          </p:nvPr>
        </p:nvSpPr>
        <p:spPr>
          <a:xfrm>
            <a:off x="11074400" y="242235"/>
            <a:ext cx="73871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24"/>
          <p:cNvSpPr txBox="1"/>
          <p:nvPr/>
        </p:nvSpPr>
        <p:spPr>
          <a:xfrm>
            <a:off x="297581" y="228600"/>
            <a:ext cx="34787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48" name="Google Shape;148;p24"/>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149" name="Shape 149"/>
        <p:cNvGrpSpPr/>
        <p:nvPr/>
      </p:nvGrpSpPr>
      <p:grpSpPr>
        <a:xfrm>
          <a:off x="0" y="0"/>
          <a:ext cx="0" cy="0"/>
          <a:chOff x="0" y="0"/>
          <a:chExt cx="0" cy="0"/>
        </a:xfrm>
      </p:grpSpPr>
      <p:sp>
        <p:nvSpPr>
          <p:cNvPr id="150" name="Google Shape;150;p25"/>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51" name="Google Shape;151;p25"/>
          <p:cNvSpPr txBox="1"/>
          <p:nvPr/>
        </p:nvSpPr>
        <p:spPr>
          <a:xfrm>
            <a:off x="297581" y="228600"/>
            <a:ext cx="34787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52" name="Google Shape;152;p25"/>
          <p:cNvSpPr txBox="1"/>
          <p:nvPr>
            <p:ph type="title"/>
          </p:nvPr>
        </p:nvSpPr>
        <p:spPr>
          <a:xfrm>
            <a:off x="664633" y="484094"/>
            <a:ext cx="10075084" cy="1116106"/>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53" name="Google Shape;153;p25"/>
          <p:cNvSpPr txBox="1"/>
          <p:nvPr>
            <p:ph idx="1" type="body"/>
          </p:nvPr>
        </p:nvSpPr>
        <p:spPr>
          <a:xfrm>
            <a:off x="663388" y="2447366"/>
            <a:ext cx="4876800" cy="3678797"/>
          </a:xfrm>
          <a:prstGeom prst="rect">
            <a:avLst/>
          </a:prstGeom>
          <a:noFill/>
          <a:ln>
            <a:noFill/>
          </a:ln>
        </p:spPr>
        <p:txBody>
          <a:bodyPr anchorCtr="0" anchor="t" bIns="45700" lIns="91425" spcFirstLastPara="1" rIns="91425" wrap="square" tIns="45700">
            <a:noAutofit/>
          </a:bodyPr>
          <a:lstStyle>
            <a:lvl1pPr indent="-314325" lvl="0" marL="457200" marR="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154" name="Google Shape;154;p25"/>
          <p:cNvSpPr txBox="1"/>
          <p:nvPr>
            <p:ph idx="2" type="body"/>
          </p:nvPr>
        </p:nvSpPr>
        <p:spPr>
          <a:xfrm>
            <a:off x="5866504" y="2447366"/>
            <a:ext cx="4876800" cy="3678797"/>
          </a:xfrm>
          <a:prstGeom prst="rect">
            <a:avLst/>
          </a:prstGeom>
          <a:noFill/>
          <a:ln>
            <a:noFill/>
          </a:ln>
        </p:spPr>
        <p:txBody>
          <a:bodyPr anchorCtr="0" anchor="t" bIns="45700" lIns="91425" spcFirstLastPara="1" rIns="91425" wrap="square" tIns="45700">
            <a:noAutofit/>
          </a:bodyPr>
          <a:lstStyle>
            <a:lvl1pPr indent="-314325" lvl="0" marL="457200" marR="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155" name="Google Shape;155;p25"/>
          <p:cNvSpPr txBox="1"/>
          <p:nvPr>
            <p:ph idx="10" type="dt"/>
          </p:nvPr>
        </p:nvSpPr>
        <p:spPr>
          <a:xfrm>
            <a:off x="9060329" y="6423586"/>
            <a:ext cx="28448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56" name="Google Shape;156;p25"/>
          <p:cNvSpPr txBox="1"/>
          <p:nvPr>
            <p:ph idx="11" type="ftr"/>
          </p:nvPr>
        </p:nvSpPr>
        <p:spPr>
          <a:xfrm>
            <a:off x="268941" y="6423586"/>
            <a:ext cx="816385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57" name="Google Shape;157;p25"/>
          <p:cNvSpPr txBox="1"/>
          <p:nvPr>
            <p:ph idx="12" type="sldNum"/>
          </p:nvPr>
        </p:nvSpPr>
        <p:spPr>
          <a:xfrm>
            <a:off x="11074400" y="242235"/>
            <a:ext cx="73871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p25"/>
          <p:cNvSpPr txBox="1"/>
          <p:nvPr>
            <p:ph idx="3" type="body"/>
          </p:nvPr>
        </p:nvSpPr>
        <p:spPr>
          <a:xfrm>
            <a:off x="663388" y="2070848"/>
            <a:ext cx="48768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marR="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159" name="Google Shape;159;p25"/>
          <p:cNvSpPr txBox="1"/>
          <p:nvPr>
            <p:ph idx="4" type="body"/>
          </p:nvPr>
        </p:nvSpPr>
        <p:spPr>
          <a:xfrm>
            <a:off x="5866504" y="2070848"/>
            <a:ext cx="4876800" cy="322729"/>
          </a:xfrm>
          <a:prstGeom prst="rect">
            <a:avLst/>
          </a:prstGeom>
          <a:solidFill>
            <a:srgbClr val="B1BBCB"/>
          </a:solidFill>
          <a:ln>
            <a:noFill/>
          </a:ln>
        </p:spPr>
        <p:txBody>
          <a:bodyPr anchorCtr="0" anchor="ctr" bIns="0" lIns="91425" spcFirstLastPara="1" rIns="91425" wrap="square" tIns="0">
            <a:noAutofit/>
          </a:bodyPr>
          <a:lstStyle>
            <a:lvl1pPr indent="-228600" lvl="0" marL="457200" marR="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3" name="Shape 163"/>
        <p:cNvGrpSpPr/>
        <p:nvPr/>
      </p:nvGrpSpPr>
      <p:grpSpPr>
        <a:xfrm>
          <a:off x="0" y="0"/>
          <a:ext cx="0" cy="0"/>
          <a:chOff x="0" y="0"/>
          <a:chExt cx="0" cy="0"/>
        </a:xfrm>
      </p:grpSpPr>
      <p:sp>
        <p:nvSpPr>
          <p:cNvPr id="164" name="Google Shape;164;p27"/>
          <p:cNvSpPr/>
          <p:nvPr/>
        </p:nvSpPr>
        <p:spPr>
          <a:xfrm>
            <a:off x="0" y="-17796"/>
            <a:ext cx="12192000" cy="23520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5" name="Google Shape;165;p27"/>
          <p:cNvSpPr txBox="1"/>
          <p:nvPr>
            <p:ph type="ctrTitle"/>
          </p:nvPr>
        </p:nvSpPr>
        <p:spPr>
          <a:xfrm>
            <a:off x="768628" y="609599"/>
            <a:ext cx="8627100" cy="1577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5000"/>
              <a:buFont typeface="Century Gothic"/>
              <a:buNone/>
              <a:defRPr b="1" sz="5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6" name="Google Shape;166;p27"/>
          <p:cNvSpPr txBox="1"/>
          <p:nvPr>
            <p:ph idx="1" type="subTitle"/>
          </p:nvPr>
        </p:nvSpPr>
        <p:spPr>
          <a:xfrm>
            <a:off x="768627" y="2804355"/>
            <a:ext cx="9144000" cy="6411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dk1"/>
              </a:buClr>
              <a:buSzPts val="3200"/>
              <a:buNone/>
              <a:defRPr sz="32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67" name="Google Shape;167;p27"/>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168" name="Google Shape;168;p27"/>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i="0" lang="en-US" sz="1600" u="none" cap="none" strike="noStrike">
                <a:solidFill>
                  <a:schemeClr val="dk2"/>
                </a:solidFill>
                <a:latin typeface="Century Gothic"/>
                <a:ea typeface="Century Gothic"/>
                <a:cs typeface="Century Gothic"/>
                <a:sym typeface="Century Gothic"/>
              </a:rPr>
              <a:t>rightquestion.org</a:t>
            </a:r>
            <a:endParaRPr b="0" i="0" sz="1600" u="none" cap="none" strike="noStrike">
              <a:solidFill>
                <a:schemeClr val="dk2"/>
              </a:solidFill>
              <a:latin typeface="Century Gothic"/>
              <a:ea typeface="Century Gothic"/>
              <a:cs typeface="Century Gothic"/>
              <a:sym typeface="Century Gothic"/>
            </a:endParaRPr>
          </a:p>
        </p:txBody>
      </p:sp>
      <p:cxnSp>
        <p:nvCxnSpPr>
          <p:cNvPr id="169" name="Google Shape;169;p27"/>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170" name="Shape 170"/>
        <p:cNvGrpSpPr/>
        <p:nvPr/>
      </p:nvGrpSpPr>
      <p:grpSpPr>
        <a:xfrm>
          <a:off x="0" y="0"/>
          <a:ext cx="0" cy="0"/>
          <a:chOff x="0" y="0"/>
          <a:chExt cx="0" cy="0"/>
        </a:xfrm>
      </p:grpSpPr>
      <p:sp>
        <p:nvSpPr>
          <p:cNvPr id="171" name="Google Shape;171;p28"/>
          <p:cNvSpPr txBox="1"/>
          <p:nvPr>
            <p:ph type="title"/>
          </p:nvPr>
        </p:nvSpPr>
        <p:spPr>
          <a:xfrm>
            <a:off x="893039" y="4087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Century Gothic"/>
              <a:buNone/>
              <a:defRPr b="1">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72" name="Google Shape;172;p28"/>
          <p:cNvCxnSpPr/>
          <p:nvPr/>
        </p:nvCxnSpPr>
        <p:spPr>
          <a:xfrm>
            <a:off x="838203" y="1174484"/>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173" name="Shape 173"/>
        <p:cNvGrpSpPr/>
        <p:nvPr/>
      </p:nvGrpSpPr>
      <p:grpSpPr>
        <a:xfrm>
          <a:off x="0" y="0"/>
          <a:ext cx="0" cy="0"/>
          <a:chOff x="0" y="0"/>
          <a:chExt cx="0" cy="0"/>
        </a:xfrm>
      </p:grpSpPr>
      <p:sp>
        <p:nvSpPr>
          <p:cNvPr id="174" name="Google Shape;174;p29"/>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Century Gothic"/>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5" name="Google Shape;175;p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176" name="Google Shape;176;p29"/>
          <p:cNvCxnSpPr/>
          <p:nvPr/>
        </p:nvCxnSpPr>
        <p:spPr>
          <a:xfrm>
            <a:off x="728525" y="1227818"/>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177" name="Shape 177"/>
        <p:cNvGrpSpPr/>
        <p:nvPr/>
      </p:nvGrpSpPr>
      <p:grpSpPr>
        <a:xfrm>
          <a:off x="0" y="0"/>
          <a:ext cx="0" cy="0"/>
          <a:chOff x="0" y="0"/>
          <a:chExt cx="0" cy="0"/>
        </a:xfrm>
      </p:grpSpPr>
      <p:sp>
        <p:nvSpPr>
          <p:cNvPr id="178" name="Google Shape;178;p30"/>
          <p:cNvSpPr txBox="1"/>
          <p:nvPr>
            <p:ph type="title"/>
          </p:nvPr>
        </p:nvSpPr>
        <p:spPr>
          <a:xfrm>
            <a:off x="838725" y="183297"/>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Century Gothic"/>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 name="Google Shape;179;p30"/>
          <p:cNvSpPr/>
          <p:nvPr>
            <p:ph idx="2" type="pic"/>
          </p:nvPr>
        </p:nvSpPr>
        <p:spPr>
          <a:xfrm>
            <a:off x="838725" y="1828806"/>
            <a:ext cx="4808100" cy="2649300"/>
          </a:xfrm>
          <a:prstGeom prst="rect">
            <a:avLst/>
          </a:prstGeom>
          <a:noFill/>
          <a:ln>
            <a:noFill/>
          </a:ln>
        </p:spPr>
      </p:sp>
      <p:sp>
        <p:nvSpPr>
          <p:cNvPr id="180" name="Google Shape;180;p30"/>
          <p:cNvSpPr/>
          <p:nvPr>
            <p:ph idx="3" type="pic"/>
          </p:nvPr>
        </p:nvSpPr>
        <p:spPr>
          <a:xfrm>
            <a:off x="6385301" y="1828806"/>
            <a:ext cx="4968600" cy="2649300"/>
          </a:xfrm>
          <a:prstGeom prst="rect">
            <a:avLst/>
          </a:prstGeom>
          <a:noFill/>
          <a:ln>
            <a:noFill/>
          </a:ln>
        </p:spPr>
      </p:sp>
      <p:sp>
        <p:nvSpPr>
          <p:cNvPr id="181" name="Google Shape;181;p30"/>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182" name="Google Shape;182;p30"/>
          <p:cNvCxnSpPr/>
          <p:nvPr/>
        </p:nvCxnSpPr>
        <p:spPr>
          <a:xfrm>
            <a:off x="838729" y="118890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183" name="Shape 183"/>
        <p:cNvGrpSpPr/>
        <p:nvPr/>
      </p:nvGrpSpPr>
      <p:grpSpPr>
        <a:xfrm>
          <a:off x="0" y="0"/>
          <a:ext cx="0" cy="0"/>
          <a:chOff x="0" y="0"/>
          <a:chExt cx="0" cy="0"/>
        </a:xfrm>
      </p:grpSpPr>
      <p:sp>
        <p:nvSpPr>
          <p:cNvPr id="184" name="Google Shape;184;p31"/>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Century Gothic"/>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5" name="Google Shape;185;p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186" name="Google Shape;186;p31"/>
          <p:cNvCxnSpPr/>
          <p:nvPr/>
        </p:nvCxnSpPr>
        <p:spPr>
          <a:xfrm>
            <a:off x="728523" y="1662320"/>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838200" y="927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 name="Google Shape;25;p4"/>
          <p:cNvCxnSpPr/>
          <p:nvPr/>
        </p:nvCxnSpPr>
        <p:spPr>
          <a:xfrm>
            <a:off x="728525" y="1227818"/>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87" name="Shape 187"/>
        <p:cNvGrpSpPr/>
        <p:nvPr/>
      </p:nvGrpSpPr>
      <p:grpSpPr>
        <a:xfrm>
          <a:off x="0" y="0"/>
          <a:ext cx="0" cy="0"/>
          <a:chOff x="0" y="0"/>
          <a:chExt cx="0" cy="0"/>
        </a:xfrm>
      </p:grpSpPr>
      <p:sp>
        <p:nvSpPr>
          <p:cNvPr id="188" name="Google Shape;188;p32"/>
          <p:cNvSpPr/>
          <p:nvPr>
            <p:ph idx="2" type="pic"/>
          </p:nvPr>
        </p:nvSpPr>
        <p:spPr>
          <a:xfrm>
            <a:off x="707441" y="987431"/>
            <a:ext cx="6172200" cy="4873500"/>
          </a:xfrm>
          <a:prstGeom prst="rect">
            <a:avLst/>
          </a:prstGeom>
          <a:noFill/>
          <a:ln>
            <a:noFill/>
          </a:ln>
        </p:spPr>
      </p:sp>
      <p:sp>
        <p:nvSpPr>
          <p:cNvPr id="189" name="Google Shape;189;p32"/>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90" name="Google Shape;190;p32"/>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cxnSp>
        <p:nvCxnSpPr>
          <p:cNvPr id="191" name="Google Shape;191;p32"/>
          <p:cNvCxnSpPr/>
          <p:nvPr/>
        </p:nvCxnSpPr>
        <p:spPr>
          <a:xfrm>
            <a:off x="604957" y="6059309"/>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192" name="Shape 192"/>
        <p:cNvGrpSpPr/>
        <p:nvPr/>
      </p:nvGrpSpPr>
      <p:grpSpPr>
        <a:xfrm>
          <a:off x="0" y="0"/>
          <a:ext cx="0" cy="0"/>
          <a:chOff x="0" y="0"/>
          <a:chExt cx="0" cy="0"/>
        </a:xfrm>
      </p:grpSpPr>
      <p:sp>
        <p:nvSpPr>
          <p:cNvPr id="193" name="Google Shape;193;p33"/>
          <p:cNvSpPr/>
          <p:nvPr>
            <p:ph idx="2" type="pic"/>
          </p:nvPr>
        </p:nvSpPr>
        <p:spPr>
          <a:xfrm>
            <a:off x="707441" y="987431"/>
            <a:ext cx="6172200" cy="4873500"/>
          </a:xfrm>
          <a:prstGeom prst="rect">
            <a:avLst/>
          </a:prstGeom>
          <a:noFill/>
          <a:ln>
            <a:noFill/>
          </a:ln>
        </p:spPr>
      </p:sp>
      <p:sp>
        <p:nvSpPr>
          <p:cNvPr id="194" name="Google Shape;194;p33"/>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95" name="Google Shape;195;p33"/>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cxnSp>
        <p:nvCxnSpPr>
          <p:cNvPr id="196" name="Google Shape;196;p33"/>
          <p:cNvCxnSpPr/>
          <p:nvPr/>
        </p:nvCxnSpPr>
        <p:spPr>
          <a:xfrm>
            <a:off x="598779" y="6065489"/>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197" name="Shape 197"/>
        <p:cNvGrpSpPr/>
        <p:nvPr/>
      </p:nvGrpSpPr>
      <p:grpSpPr>
        <a:xfrm>
          <a:off x="0" y="0"/>
          <a:ext cx="0" cy="0"/>
          <a:chOff x="0" y="0"/>
          <a:chExt cx="0" cy="0"/>
        </a:xfrm>
      </p:grpSpPr>
      <p:sp>
        <p:nvSpPr>
          <p:cNvPr id="198" name="Google Shape;198;p34"/>
          <p:cNvSpPr txBox="1"/>
          <p:nvPr>
            <p:ph type="title"/>
          </p:nvPr>
        </p:nvSpPr>
        <p:spPr>
          <a:xfrm>
            <a:off x="675343" y="4424082"/>
            <a:ext cx="8254800" cy="833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600"/>
              <a:buFont typeface="Century Gothic"/>
              <a:buNone/>
              <a:defRPr b="0" sz="2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9" name="Google Shape;199;p34"/>
          <p:cNvSpPr/>
          <p:nvPr>
            <p:ph idx="2" type="pic"/>
          </p:nvPr>
        </p:nvSpPr>
        <p:spPr>
          <a:xfrm>
            <a:off x="370546" y="228600"/>
            <a:ext cx="8504400" cy="4188000"/>
          </a:xfrm>
          <a:prstGeom prst="rect">
            <a:avLst/>
          </a:prstGeom>
          <a:noFill/>
          <a:ln>
            <a:noFill/>
          </a:ln>
        </p:spPr>
      </p:sp>
      <p:sp>
        <p:nvSpPr>
          <p:cNvPr id="200" name="Google Shape;200;p3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1" name="Google Shape;201;p3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2" name="Google Shape;202;p3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203" name="Google Shape;203;p34"/>
          <p:cNvSpPr/>
          <p:nvPr/>
        </p:nvSpPr>
        <p:spPr>
          <a:xfrm>
            <a:off x="9069917" y="228600"/>
            <a:ext cx="27432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Rockwell"/>
              <a:ea typeface="Rockwell"/>
              <a:cs typeface="Rockwell"/>
              <a:sym typeface="Rockwell"/>
            </a:endParaRPr>
          </a:p>
        </p:txBody>
      </p:sp>
      <p:sp>
        <p:nvSpPr>
          <p:cNvPr id="204" name="Google Shape;204;p34"/>
          <p:cNvSpPr/>
          <p:nvPr/>
        </p:nvSpPr>
        <p:spPr>
          <a:xfrm>
            <a:off x="9069917" y="2377440"/>
            <a:ext cx="27432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Rockwell"/>
              <a:ea typeface="Rockwell"/>
              <a:cs typeface="Rockwell"/>
              <a:sym typeface="Rockwell"/>
            </a:endParaRPr>
          </a:p>
        </p:txBody>
      </p:sp>
      <p:sp>
        <p:nvSpPr>
          <p:cNvPr id="205" name="Google Shape;205;p34"/>
          <p:cNvSpPr txBox="1"/>
          <p:nvPr/>
        </p:nvSpPr>
        <p:spPr>
          <a:xfrm>
            <a:off x="436285" y="4632792"/>
            <a:ext cx="294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206" name="Shape 206"/>
        <p:cNvGrpSpPr/>
        <p:nvPr/>
      </p:nvGrpSpPr>
      <p:grpSpPr>
        <a:xfrm>
          <a:off x="0" y="0"/>
          <a:ext cx="0" cy="0"/>
          <a:chOff x="0" y="0"/>
          <a:chExt cx="0" cy="0"/>
        </a:xfrm>
      </p:grpSpPr>
      <p:cxnSp>
        <p:nvCxnSpPr>
          <p:cNvPr id="207" name="Google Shape;207;p35"/>
          <p:cNvCxnSpPr/>
          <p:nvPr/>
        </p:nvCxnSpPr>
        <p:spPr>
          <a:xfrm>
            <a:off x="481390" y="607166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08" name="Shape 208"/>
        <p:cNvGrpSpPr/>
        <p:nvPr/>
      </p:nvGrpSpPr>
      <p:grpSpPr>
        <a:xfrm>
          <a:off x="0" y="0"/>
          <a:ext cx="0" cy="0"/>
          <a:chOff x="0" y="0"/>
          <a:chExt cx="0" cy="0"/>
        </a:xfrm>
      </p:grpSpPr>
      <p:sp>
        <p:nvSpPr>
          <p:cNvPr id="209" name="Google Shape;209;p36"/>
          <p:cNvSpPr/>
          <p:nvPr/>
        </p:nvSpPr>
        <p:spPr>
          <a:xfrm>
            <a:off x="0" y="-17796"/>
            <a:ext cx="12192000" cy="5636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0" name="Shape 210"/>
        <p:cNvGrpSpPr/>
        <p:nvPr/>
      </p:nvGrpSpPr>
      <p:grpSpPr>
        <a:xfrm>
          <a:off x="0" y="0"/>
          <a:ext cx="0" cy="0"/>
          <a:chOff x="0" y="0"/>
          <a:chExt cx="0" cy="0"/>
        </a:xfrm>
      </p:grpSpPr>
      <p:sp>
        <p:nvSpPr>
          <p:cNvPr id="211" name="Google Shape;211;p37"/>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2" name="Google Shape;212;p3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Century Gothic"/>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3" name="Google Shape;213;p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14" name="Google Shape;214;p37"/>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215" name="Google Shape;215;p37"/>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Century Gothic"/>
                <a:ea typeface="Century Gothic"/>
                <a:cs typeface="Century Gothic"/>
                <a:sym typeface="Century Gothic"/>
              </a:rPr>
              <a:t>rightquestion.org</a:t>
            </a:r>
            <a:endParaRPr b="0" sz="1600">
              <a:solidFill>
                <a:schemeClr val="dk2"/>
              </a:solidFill>
              <a:latin typeface="Century Gothic"/>
              <a:ea typeface="Century Gothic"/>
              <a:cs typeface="Century Gothic"/>
              <a:sym typeface="Century Gothic"/>
            </a:endParaRPr>
          </a:p>
        </p:txBody>
      </p:sp>
      <p:cxnSp>
        <p:nvCxnSpPr>
          <p:cNvPr id="216" name="Google Shape;216;p37"/>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7" name="Shape 217"/>
        <p:cNvGrpSpPr/>
        <p:nvPr/>
      </p:nvGrpSpPr>
      <p:grpSpPr>
        <a:xfrm>
          <a:off x="0" y="0"/>
          <a:ext cx="0" cy="0"/>
          <a:chOff x="0" y="0"/>
          <a:chExt cx="0" cy="0"/>
        </a:xfrm>
      </p:grpSpPr>
      <p:sp>
        <p:nvSpPr>
          <p:cNvPr id="218" name="Google Shape;218;p38"/>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9" name="Google Shape;219;p38"/>
          <p:cNvSpPr txBox="1"/>
          <p:nvPr>
            <p:ph type="title"/>
          </p:nvPr>
        </p:nvSpPr>
        <p:spPr>
          <a:xfrm>
            <a:off x="768627" y="347332"/>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Century Gothic"/>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0" name="Google Shape;220;p38"/>
          <p:cNvSpPr/>
          <p:nvPr>
            <p:ph idx="2" type="pic"/>
          </p:nvPr>
        </p:nvSpPr>
        <p:spPr>
          <a:xfrm>
            <a:off x="838725" y="1828806"/>
            <a:ext cx="4808100" cy="2649300"/>
          </a:xfrm>
          <a:prstGeom prst="rect">
            <a:avLst/>
          </a:prstGeom>
          <a:noFill/>
          <a:ln>
            <a:noFill/>
          </a:ln>
        </p:spPr>
      </p:sp>
      <p:sp>
        <p:nvSpPr>
          <p:cNvPr id="221" name="Google Shape;221;p38"/>
          <p:cNvSpPr/>
          <p:nvPr>
            <p:ph idx="3" type="pic"/>
          </p:nvPr>
        </p:nvSpPr>
        <p:spPr>
          <a:xfrm>
            <a:off x="6385301" y="1828806"/>
            <a:ext cx="4968600" cy="2649300"/>
          </a:xfrm>
          <a:prstGeom prst="rect">
            <a:avLst/>
          </a:prstGeom>
          <a:noFill/>
          <a:ln>
            <a:noFill/>
          </a:ln>
        </p:spPr>
      </p:sp>
      <p:sp>
        <p:nvSpPr>
          <p:cNvPr id="222" name="Google Shape;222;p38"/>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23" name="Shape 223"/>
        <p:cNvGrpSpPr/>
        <p:nvPr/>
      </p:nvGrpSpPr>
      <p:grpSpPr>
        <a:xfrm>
          <a:off x="0" y="0"/>
          <a:ext cx="0" cy="0"/>
          <a:chOff x="0" y="0"/>
          <a:chExt cx="0" cy="0"/>
        </a:xfrm>
      </p:grpSpPr>
      <p:sp>
        <p:nvSpPr>
          <p:cNvPr id="224" name="Google Shape;224;p39"/>
          <p:cNvSpPr txBox="1"/>
          <p:nvPr>
            <p:ph type="title"/>
          </p:nvPr>
        </p:nvSpPr>
        <p:spPr>
          <a:xfrm>
            <a:off x="831851" y="3296863"/>
            <a:ext cx="10515600" cy="953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Century Gothic"/>
              <a:buNone/>
              <a:defRPr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5" name="Google Shape;225;p39"/>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26" name="Google Shape;226;p39"/>
          <p:cNvSpPr/>
          <p:nvPr>
            <p:ph idx="2" type="pic"/>
          </p:nvPr>
        </p:nvSpPr>
        <p:spPr>
          <a:xfrm>
            <a:off x="831849" y="528638"/>
            <a:ext cx="6546900" cy="28719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7" name="Shape 227"/>
        <p:cNvGrpSpPr/>
        <p:nvPr/>
      </p:nvGrpSpPr>
      <p:grpSpPr>
        <a:xfrm>
          <a:off x="0" y="0"/>
          <a:ext cx="0" cy="0"/>
          <a:chOff x="0" y="0"/>
          <a:chExt cx="0" cy="0"/>
        </a:xfrm>
      </p:grpSpPr>
      <p:sp>
        <p:nvSpPr>
          <p:cNvPr id="228" name="Google Shape;228;p40"/>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9" name="Google Shape;229;p40"/>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Century Gothic"/>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30" name="Google Shape;230;p40"/>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231" name="Google Shape;231;p40"/>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Century Gothic"/>
                <a:ea typeface="Century Gothic"/>
                <a:cs typeface="Century Gothic"/>
                <a:sym typeface="Century Gothic"/>
              </a:rPr>
              <a:t>rightquestion.org</a:t>
            </a:r>
            <a:endParaRPr b="0" sz="1600">
              <a:solidFill>
                <a:schemeClr val="dk2"/>
              </a:solidFill>
              <a:latin typeface="Century Gothic"/>
              <a:ea typeface="Century Gothic"/>
              <a:cs typeface="Century Gothic"/>
              <a:sym typeface="Century Gothic"/>
            </a:endParaRPr>
          </a:p>
        </p:txBody>
      </p:sp>
      <p:cxnSp>
        <p:nvCxnSpPr>
          <p:cNvPr id="232" name="Google Shape;232;p40"/>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3" name="Shape 233"/>
        <p:cNvGrpSpPr/>
        <p:nvPr/>
      </p:nvGrpSpPr>
      <p:grpSpPr>
        <a:xfrm>
          <a:off x="0" y="0"/>
          <a:ext cx="0" cy="0"/>
          <a:chOff x="0" y="0"/>
          <a:chExt cx="0" cy="0"/>
        </a:xfrm>
      </p:grpSpPr>
      <p:cxnSp>
        <p:nvCxnSpPr>
          <p:cNvPr id="234" name="Google Shape;234;p41"/>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26" name="Shape 26"/>
        <p:cNvGrpSpPr/>
        <p:nvPr/>
      </p:nvGrpSpPr>
      <p:grpSpPr>
        <a:xfrm>
          <a:off x="0" y="0"/>
          <a:ext cx="0" cy="0"/>
          <a:chOff x="0" y="0"/>
          <a:chExt cx="0" cy="0"/>
        </a:xfrm>
      </p:grpSpPr>
      <p:sp>
        <p:nvSpPr>
          <p:cNvPr id="27" name="Google Shape;27;p5"/>
          <p:cNvSpPr txBox="1"/>
          <p:nvPr>
            <p:ph type="title"/>
          </p:nvPr>
        </p:nvSpPr>
        <p:spPr>
          <a:xfrm>
            <a:off x="838725" y="18329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p:nvPr>
            <p:ph idx="2" type="pic"/>
          </p:nvPr>
        </p:nvSpPr>
        <p:spPr>
          <a:xfrm>
            <a:off x="838725" y="1828806"/>
            <a:ext cx="4808096" cy="2649303"/>
          </a:xfrm>
          <a:prstGeom prst="rect">
            <a:avLst/>
          </a:prstGeom>
          <a:noFill/>
          <a:ln>
            <a:noFill/>
          </a:ln>
        </p:spPr>
      </p:sp>
      <p:sp>
        <p:nvSpPr>
          <p:cNvPr id="29" name="Google Shape;29;p5"/>
          <p:cNvSpPr/>
          <p:nvPr>
            <p:ph idx="3" type="pic"/>
          </p:nvPr>
        </p:nvSpPr>
        <p:spPr>
          <a:xfrm>
            <a:off x="6385301" y="1828806"/>
            <a:ext cx="4968499" cy="2649303"/>
          </a:xfrm>
          <a:prstGeom prst="rect">
            <a:avLst/>
          </a:prstGeom>
          <a:noFill/>
          <a:ln>
            <a:noFill/>
          </a:ln>
        </p:spPr>
      </p:sp>
      <p:sp>
        <p:nvSpPr>
          <p:cNvPr id="30" name="Google Shape;30;p5"/>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800"/>
              <a:buFont typeface="Arial"/>
              <a:buNone/>
              <a:defRPr b="0"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1" name="Google Shape;31;p5"/>
          <p:cNvCxnSpPr/>
          <p:nvPr/>
        </p:nvCxnSpPr>
        <p:spPr>
          <a:xfrm>
            <a:off x="838729" y="118890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5" name="Shape 235"/>
        <p:cNvGrpSpPr/>
        <p:nvPr/>
      </p:nvGrpSpPr>
      <p:grpSpPr>
        <a:xfrm>
          <a:off x="0" y="0"/>
          <a:ext cx="0" cy="0"/>
          <a:chOff x="0" y="0"/>
          <a:chExt cx="0" cy="0"/>
        </a:xfrm>
      </p:grpSpPr>
      <p:sp>
        <p:nvSpPr>
          <p:cNvPr id="236" name="Google Shape;236;p42"/>
          <p:cNvSpPr txBox="1"/>
          <p:nvPr>
            <p:ph type="title"/>
          </p:nvPr>
        </p:nvSpPr>
        <p:spPr>
          <a:xfrm>
            <a:off x="839788" y="457206"/>
            <a:ext cx="4343400" cy="530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3200"/>
              <a:buFont typeface="Century Gothic"/>
              <a:buNone/>
              <a:defRPr sz="32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7" name="Google Shape;237;p42"/>
          <p:cNvSpPr txBox="1"/>
          <p:nvPr>
            <p:ph idx="1" type="body"/>
          </p:nvPr>
        </p:nvSpPr>
        <p:spPr>
          <a:xfrm>
            <a:off x="838204" y="1171080"/>
            <a:ext cx="4569600" cy="2827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38" name="Google Shape;238;p42"/>
          <p:cNvSpPr txBox="1"/>
          <p:nvPr>
            <p:ph idx="2" type="body"/>
          </p:nvPr>
        </p:nvSpPr>
        <p:spPr>
          <a:xfrm>
            <a:off x="839788" y="4182222"/>
            <a:ext cx="4568100" cy="152880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sz="22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39" name="Google Shape;239;p42"/>
          <p:cNvSpPr txBox="1"/>
          <p:nvPr>
            <p:ph idx="3" type="body"/>
          </p:nvPr>
        </p:nvSpPr>
        <p:spPr>
          <a:xfrm>
            <a:off x="6021388" y="1171074"/>
            <a:ext cx="4568100" cy="510150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sz="22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240" name="Shape 240"/>
        <p:cNvGrpSpPr/>
        <p:nvPr/>
      </p:nvGrpSpPr>
      <p:grpSpPr>
        <a:xfrm>
          <a:off x="0" y="0"/>
          <a:ext cx="0" cy="0"/>
          <a:chOff x="0" y="0"/>
          <a:chExt cx="0" cy="0"/>
        </a:xfrm>
      </p:grpSpPr>
      <p:sp>
        <p:nvSpPr>
          <p:cNvPr id="241" name="Google Shape;241;p43"/>
          <p:cNvSpPr txBox="1"/>
          <p:nvPr>
            <p:ph type="title"/>
          </p:nvPr>
        </p:nvSpPr>
        <p:spPr>
          <a:xfrm>
            <a:off x="831851" y="3296858"/>
            <a:ext cx="10515600" cy="838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Century Gothic"/>
              <a:buNone/>
              <a:defRPr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2" name="Google Shape;242;p43"/>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43" name="Google Shape;243;p43"/>
          <p:cNvSpPr/>
          <p:nvPr>
            <p:ph idx="2" type="pic"/>
          </p:nvPr>
        </p:nvSpPr>
        <p:spPr>
          <a:xfrm>
            <a:off x="831849" y="528638"/>
            <a:ext cx="6546900" cy="2871900"/>
          </a:xfrm>
          <a:prstGeom prst="rect">
            <a:avLst/>
          </a:prstGeom>
          <a:noFill/>
          <a:ln>
            <a:noFill/>
          </a:ln>
        </p:spPr>
      </p:sp>
      <p:cxnSp>
        <p:nvCxnSpPr>
          <p:cNvPr id="244" name="Google Shape;244;p43"/>
          <p:cNvCxnSpPr/>
          <p:nvPr/>
        </p:nvCxnSpPr>
        <p:spPr>
          <a:xfrm>
            <a:off x="810480" y="4249858"/>
            <a:ext cx="10625400" cy="0"/>
          </a:xfrm>
          <a:prstGeom prst="straightConnector1">
            <a:avLst/>
          </a:prstGeom>
          <a:noFill/>
          <a:ln cap="flat" cmpd="sng" w="9525">
            <a:solidFill>
              <a:schemeClr val="accent1"/>
            </a:solidFill>
            <a:prstDash val="solid"/>
            <a:miter lim="800000"/>
            <a:headEnd len="sm" w="sm" type="none"/>
            <a:tailEnd len="sm" w="sm" type="none"/>
          </a:ln>
        </p:spPr>
      </p:cxnSp>
      <p:cxnSp>
        <p:nvCxnSpPr>
          <p:cNvPr id="245" name="Google Shape;245;p43"/>
          <p:cNvCxnSpPr/>
          <p:nvPr/>
        </p:nvCxnSpPr>
        <p:spPr>
          <a:xfrm>
            <a:off x="506103" y="617518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46" name="Shape 246"/>
        <p:cNvGrpSpPr/>
        <p:nvPr/>
      </p:nvGrpSpPr>
      <p:grpSpPr>
        <a:xfrm>
          <a:off x="0" y="0"/>
          <a:ext cx="0" cy="0"/>
          <a:chOff x="0" y="0"/>
          <a:chExt cx="0" cy="0"/>
        </a:xfrm>
      </p:grpSpPr>
      <p:sp>
        <p:nvSpPr>
          <p:cNvPr id="247" name="Google Shape;247;p44"/>
          <p:cNvSpPr/>
          <p:nvPr/>
        </p:nvSpPr>
        <p:spPr>
          <a:xfrm>
            <a:off x="10947400" y="282575"/>
            <a:ext cx="8559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48" name="Google Shape;248;p44"/>
          <p:cNvSpPr/>
          <p:nvPr/>
        </p:nvSpPr>
        <p:spPr>
          <a:xfrm>
            <a:off x="10757647" y="282575"/>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49" name="Google Shape;249;p44"/>
          <p:cNvSpPr txBox="1"/>
          <p:nvPr/>
        </p:nvSpPr>
        <p:spPr>
          <a:xfrm>
            <a:off x="297580"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800">
              <a:solidFill>
                <a:schemeClr val="dk1"/>
              </a:solidFill>
              <a:latin typeface="Century Gothic"/>
              <a:ea typeface="Century Gothic"/>
              <a:cs typeface="Century Gothic"/>
              <a:sym typeface="Century Gothic"/>
            </a:endParaRPr>
          </a:p>
        </p:txBody>
      </p:sp>
      <p:sp>
        <p:nvSpPr>
          <p:cNvPr id="250" name="Google Shape;250;p44"/>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51" name="Google Shape;251;p44"/>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52" name="Google Shape;252;p44"/>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53" name="Google Shape;253;p44"/>
          <p:cNvSpPr txBox="1"/>
          <p:nvPr>
            <p:ph idx="10" type="dt"/>
          </p:nvPr>
        </p:nvSpPr>
        <p:spPr>
          <a:xfrm>
            <a:off x="9060329" y="6423585"/>
            <a:ext cx="28449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254" name="Google Shape;254;p44"/>
          <p:cNvSpPr txBox="1"/>
          <p:nvPr>
            <p:ph idx="11" type="ftr"/>
          </p:nvPr>
        </p:nvSpPr>
        <p:spPr>
          <a:xfrm>
            <a:off x="268941" y="6423585"/>
            <a:ext cx="8163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255" name="Google Shape;255;p44"/>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1pPr>
            <a:lvl2pPr indent="0" lvl="1"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2pPr>
            <a:lvl3pPr indent="0" lvl="2"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3pPr>
            <a:lvl4pPr indent="0" lvl="3"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4pPr>
            <a:lvl5pPr indent="0" lvl="4"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5pPr>
            <a:lvl6pPr indent="0" lvl="5"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6pPr>
            <a:lvl7pPr indent="0" lvl="6"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7pPr>
            <a:lvl8pPr indent="0" lvl="7"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8pPr>
            <a:lvl9pPr indent="0" lvl="8"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56" name="Shape 256"/>
        <p:cNvGrpSpPr/>
        <p:nvPr/>
      </p:nvGrpSpPr>
      <p:grpSpPr>
        <a:xfrm>
          <a:off x="0" y="0"/>
          <a:ext cx="0" cy="0"/>
          <a:chOff x="0" y="0"/>
          <a:chExt cx="0" cy="0"/>
        </a:xfrm>
      </p:grpSpPr>
      <p:sp>
        <p:nvSpPr>
          <p:cNvPr id="257" name="Google Shape;257;p45"/>
          <p:cNvSpPr/>
          <p:nvPr/>
        </p:nvSpPr>
        <p:spPr>
          <a:xfrm>
            <a:off x="10947404"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258" name="Google Shape;258;p45"/>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259" name="Google Shape;259;p45"/>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Century Gothic"/>
                <a:ea typeface="Century Gothic"/>
                <a:cs typeface="Century Gothic"/>
                <a:sym typeface="Century Gothic"/>
              </a:rPr>
              <a:t>+</a:t>
            </a:r>
            <a:endParaRPr/>
          </a:p>
        </p:txBody>
      </p:sp>
      <p:sp>
        <p:nvSpPr>
          <p:cNvPr id="260" name="Google Shape;260;p45"/>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1" name="Google Shape;261;p45"/>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262" name="Google Shape;262;p45"/>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263" name="Google Shape;263;p45"/>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64" name="Google Shape;264;p45"/>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65" name="Google Shape;265;p45"/>
          <p:cNvSpPr txBox="1"/>
          <p:nvPr>
            <p:ph idx="12" type="sldNum"/>
          </p:nvPr>
        </p:nvSpPr>
        <p:spPr>
          <a:xfrm>
            <a:off x="11074400" y="242239"/>
            <a:ext cx="738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Century Gothic"/>
                <a:ea typeface="Century Gothic"/>
                <a:cs typeface="Century Gothic"/>
                <a:sym typeface="Century Gothic"/>
              </a:defRPr>
            </a:lvl1pPr>
            <a:lvl2pPr indent="0" lvl="1" marL="0" marR="0" rtl="0" algn="l">
              <a:spcBef>
                <a:spcPts val="0"/>
              </a:spcBef>
              <a:buNone/>
              <a:defRPr sz="1800">
                <a:solidFill>
                  <a:srgbClr val="FFFFFF"/>
                </a:solidFill>
                <a:latin typeface="Century Gothic"/>
                <a:ea typeface="Century Gothic"/>
                <a:cs typeface="Century Gothic"/>
                <a:sym typeface="Century Gothic"/>
              </a:defRPr>
            </a:lvl2pPr>
            <a:lvl3pPr indent="0" lvl="2" marL="0" marR="0" rtl="0" algn="l">
              <a:spcBef>
                <a:spcPts val="0"/>
              </a:spcBef>
              <a:buNone/>
              <a:defRPr sz="1800">
                <a:solidFill>
                  <a:srgbClr val="FFFFFF"/>
                </a:solidFill>
                <a:latin typeface="Century Gothic"/>
                <a:ea typeface="Century Gothic"/>
                <a:cs typeface="Century Gothic"/>
                <a:sym typeface="Century Gothic"/>
              </a:defRPr>
            </a:lvl3pPr>
            <a:lvl4pPr indent="0" lvl="3" marL="0" marR="0" rtl="0" algn="l">
              <a:spcBef>
                <a:spcPts val="0"/>
              </a:spcBef>
              <a:buNone/>
              <a:defRPr sz="1800">
                <a:solidFill>
                  <a:srgbClr val="FFFFFF"/>
                </a:solidFill>
                <a:latin typeface="Century Gothic"/>
                <a:ea typeface="Century Gothic"/>
                <a:cs typeface="Century Gothic"/>
                <a:sym typeface="Century Gothic"/>
              </a:defRPr>
            </a:lvl4pPr>
            <a:lvl5pPr indent="0" lvl="4" marL="0" marR="0" rtl="0" algn="l">
              <a:spcBef>
                <a:spcPts val="0"/>
              </a:spcBef>
              <a:buNone/>
              <a:defRPr sz="1800">
                <a:solidFill>
                  <a:srgbClr val="FFFFFF"/>
                </a:solidFill>
                <a:latin typeface="Century Gothic"/>
                <a:ea typeface="Century Gothic"/>
                <a:cs typeface="Century Gothic"/>
                <a:sym typeface="Century Gothic"/>
              </a:defRPr>
            </a:lvl5pPr>
            <a:lvl6pPr indent="0" lvl="5" marL="0" marR="0" rtl="0" algn="l">
              <a:spcBef>
                <a:spcPts val="0"/>
              </a:spcBef>
              <a:buNone/>
              <a:defRPr sz="1800">
                <a:solidFill>
                  <a:srgbClr val="FFFFFF"/>
                </a:solidFill>
                <a:latin typeface="Century Gothic"/>
                <a:ea typeface="Century Gothic"/>
                <a:cs typeface="Century Gothic"/>
                <a:sym typeface="Century Gothic"/>
              </a:defRPr>
            </a:lvl6pPr>
            <a:lvl7pPr indent="0" lvl="6" marL="0" marR="0" rtl="0" algn="l">
              <a:spcBef>
                <a:spcPts val="0"/>
              </a:spcBef>
              <a:buNone/>
              <a:defRPr sz="1800">
                <a:solidFill>
                  <a:srgbClr val="FFFFFF"/>
                </a:solidFill>
                <a:latin typeface="Century Gothic"/>
                <a:ea typeface="Century Gothic"/>
                <a:cs typeface="Century Gothic"/>
                <a:sym typeface="Century Gothic"/>
              </a:defRPr>
            </a:lvl7pPr>
            <a:lvl8pPr indent="0" lvl="7" marL="0" marR="0" rtl="0" algn="l">
              <a:spcBef>
                <a:spcPts val="0"/>
              </a:spcBef>
              <a:buNone/>
              <a:defRPr sz="1800">
                <a:solidFill>
                  <a:srgbClr val="FFFFFF"/>
                </a:solidFill>
                <a:latin typeface="Century Gothic"/>
                <a:ea typeface="Century Gothic"/>
                <a:cs typeface="Century Gothic"/>
                <a:sym typeface="Century Gothic"/>
              </a:defRPr>
            </a:lvl8pPr>
            <a:lvl9pPr indent="0" lvl="8" marL="0" marR="0" rtl="0" algn="l">
              <a:spcBef>
                <a:spcPts val="0"/>
              </a:spcBef>
              <a:buNone/>
              <a:defRPr sz="1800">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66" name="Shape 266"/>
        <p:cNvGrpSpPr/>
        <p:nvPr/>
      </p:nvGrpSpPr>
      <p:grpSpPr>
        <a:xfrm>
          <a:off x="0" y="0"/>
          <a:ext cx="0" cy="0"/>
          <a:chOff x="0" y="0"/>
          <a:chExt cx="0" cy="0"/>
        </a:xfrm>
      </p:grpSpPr>
      <p:sp>
        <p:nvSpPr>
          <p:cNvPr id="267" name="Google Shape;267;p46"/>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Rockwell"/>
              <a:ea typeface="Rockwell"/>
              <a:cs typeface="Rockwell"/>
              <a:sym typeface="Rockwell"/>
            </a:endParaRPr>
          </a:p>
        </p:txBody>
      </p:sp>
      <p:sp>
        <p:nvSpPr>
          <p:cNvPr id="268" name="Google Shape;268;p46"/>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269" name="Google Shape;269;p4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400"/>
              <a:buFont typeface="Century Gothic"/>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0" name="Google Shape;270;p46"/>
          <p:cNvSpPr txBox="1"/>
          <p:nvPr>
            <p:ph idx="1" type="body"/>
          </p:nvPr>
        </p:nvSpPr>
        <p:spPr>
          <a:xfrm>
            <a:off x="663388" y="2447370"/>
            <a:ext cx="4876800" cy="3678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30200" lvl="5" marL="2743200" rtl="0" algn="l">
              <a:lnSpc>
                <a:spcPct val="90000"/>
              </a:lnSpc>
              <a:spcBef>
                <a:spcPts val="500"/>
              </a:spcBef>
              <a:spcAft>
                <a:spcPts val="0"/>
              </a:spcAft>
              <a:buClr>
                <a:schemeClr val="dk1"/>
              </a:buClr>
              <a:buSzPts val="1600"/>
              <a:buChar char="•"/>
              <a:defRPr sz="1600"/>
            </a:lvl6pPr>
            <a:lvl7pPr indent="-330200" lvl="6" marL="3200400" rtl="0" algn="l">
              <a:lnSpc>
                <a:spcPct val="90000"/>
              </a:lnSpc>
              <a:spcBef>
                <a:spcPts val="500"/>
              </a:spcBef>
              <a:spcAft>
                <a:spcPts val="0"/>
              </a:spcAft>
              <a:buClr>
                <a:schemeClr val="dk1"/>
              </a:buClr>
              <a:buSzPts val="1600"/>
              <a:buChar char="•"/>
              <a:defRPr sz="1600"/>
            </a:lvl7pPr>
            <a:lvl8pPr indent="-330200" lvl="7" marL="3657600" rtl="0" algn="l">
              <a:lnSpc>
                <a:spcPct val="90000"/>
              </a:lnSpc>
              <a:spcBef>
                <a:spcPts val="500"/>
              </a:spcBef>
              <a:spcAft>
                <a:spcPts val="0"/>
              </a:spcAft>
              <a:buClr>
                <a:schemeClr val="dk1"/>
              </a:buClr>
              <a:buSzPts val="1600"/>
              <a:buChar char="•"/>
              <a:defRPr sz="1600"/>
            </a:lvl8pPr>
            <a:lvl9pPr indent="-330200" lvl="8" marL="4114800" rtl="0" algn="l">
              <a:lnSpc>
                <a:spcPct val="90000"/>
              </a:lnSpc>
              <a:spcBef>
                <a:spcPts val="500"/>
              </a:spcBef>
              <a:spcAft>
                <a:spcPts val="0"/>
              </a:spcAft>
              <a:buClr>
                <a:schemeClr val="dk1"/>
              </a:buClr>
              <a:buSzPts val="1600"/>
              <a:buChar char="•"/>
              <a:defRPr sz="1600"/>
            </a:lvl9pPr>
          </a:lstStyle>
          <a:p/>
        </p:txBody>
      </p:sp>
      <p:sp>
        <p:nvSpPr>
          <p:cNvPr id="271" name="Google Shape;271;p46"/>
          <p:cNvSpPr txBox="1"/>
          <p:nvPr>
            <p:ph idx="2" type="body"/>
          </p:nvPr>
        </p:nvSpPr>
        <p:spPr>
          <a:xfrm>
            <a:off x="5866504" y="2447370"/>
            <a:ext cx="4876800" cy="3678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30200" lvl="5" marL="2743200" rtl="0" algn="l">
              <a:lnSpc>
                <a:spcPct val="90000"/>
              </a:lnSpc>
              <a:spcBef>
                <a:spcPts val="500"/>
              </a:spcBef>
              <a:spcAft>
                <a:spcPts val="0"/>
              </a:spcAft>
              <a:buClr>
                <a:schemeClr val="dk1"/>
              </a:buClr>
              <a:buSzPts val="1600"/>
              <a:buChar char="•"/>
              <a:defRPr sz="1600"/>
            </a:lvl6pPr>
            <a:lvl7pPr indent="-330200" lvl="6" marL="3200400" rtl="0" algn="l">
              <a:lnSpc>
                <a:spcPct val="90000"/>
              </a:lnSpc>
              <a:spcBef>
                <a:spcPts val="500"/>
              </a:spcBef>
              <a:spcAft>
                <a:spcPts val="0"/>
              </a:spcAft>
              <a:buClr>
                <a:schemeClr val="dk1"/>
              </a:buClr>
              <a:buSzPts val="1600"/>
              <a:buChar char="•"/>
              <a:defRPr sz="1600"/>
            </a:lvl7pPr>
            <a:lvl8pPr indent="-330200" lvl="7" marL="3657600" rtl="0" algn="l">
              <a:lnSpc>
                <a:spcPct val="90000"/>
              </a:lnSpc>
              <a:spcBef>
                <a:spcPts val="500"/>
              </a:spcBef>
              <a:spcAft>
                <a:spcPts val="0"/>
              </a:spcAft>
              <a:buClr>
                <a:schemeClr val="dk1"/>
              </a:buClr>
              <a:buSzPts val="1600"/>
              <a:buChar char="•"/>
              <a:defRPr sz="1600"/>
            </a:lvl8pPr>
            <a:lvl9pPr indent="-330200" lvl="8" marL="4114800" rtl="0" algn="l">
              <a:lnSpc>
                <a:spcPct val="90000"/>
              </a:lnSpc>
              <a:spcBef>
                <a:spcPts val="500"/>
              </a:spcBef>
              <a:spcAft>
                <a:spcPts val="0"/>
              </a:spcAft>
              <a:buClr>
                <a:schemeClr val="dk1"/>
              </a:buClr>
              <a:buSzPts val="1600"/>
              <a:buChar char="•"/>
              <a:defRPr sz="1600"/>
            </a:lvl9pPr>
          </a:lstStyle>
          <a:p/>
        </p:txBody>
      </p:sp>
      <p:sp>
        <p:nvSpPr>
          <p:cNvPr id="272" name="Google Shape;272;p46"/>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73" name="Google Shape;273;p46"/>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74" name="Google Shape;274;p46"/>
          <p:cNvSpPr txBox="1"/>
          <p:nvPr>
            <p:ph idx="12" type="sldNum"/>
          </p:nvPr>
        </p:nvSpPr>
        <p:spPr>
          <a:xfrm>
            <a:off x="11074400" y="242239"/>
            <a:ext cx="738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275" name="Google Shape;275;p46"/>
          <p:cNvSpPr txBox="1"/>
          <p:nvPr>
            <p:ph idx="3" type="body"/>
          </p:nvPr>
        </p:nvSpPr>
        <p:spPr>
          <a:xfrm>
            <a:off x="663388" y="2070852"/>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800"/>
              <a:buNone/>
              <a:defRPr b="0" sz="1800">
                <a:solidFill>
                  <a:schemeClr val="lt1"/>
                </a:solidFil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76" name="Google Shape;276;p46"/>
          <p:cNvSpPr txBox="1"/>
          <p:nvPr>
            <p:ph idx="4" type="body"/>
          </p:nvPr>
        </p:nvSpPr>
        <p:spPr>
          <a:xfrm>
            <a:off x="5866504" y="2070852"/>
            <a:ext cx="4876800" cy="322800"/>
          </a:xfrm>
          <a:prstGeom prst="rect">
            <a:avLst/>
          </a:prstGeom>
          <a:solidFill>
            <a:srgbClr val="AAE39E"/>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800"/>
              <a:buNone/>
              <a:defRPr b="0" sz="1800">
                <a:solidFill>
                  <a:schemeClr val="lt1"/>
                </a:solidFil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277" name="Shape 277"/>
        <p:cNvGrpSpPr/>
        <p:nvPr/>
      </p:nvGrpSpPr>
      <p:grpSpPr>
        <a:xfrm>
          <a:off x="0" y="0"/>
          <a:ext cx="0" cy="0"/>
          <a:chOff x="0" y="0"/>
          <a:chExt cx="0" cy="0"/>
        </a:xfrm>
      </p:grpSpPr>
      <p:sp>
        <p:nvSpPr>
          <p:cNvPr id="278" name="Google Shape;278;p47"/>
          <p:cNvSpPr/>
          <p:nvPr/>
        </p:nvSpPr>
        <p:spPr>
          <a:xfrm>
            <a:off x="10947404"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Rockwell"/>
              <a:ea typeface="Rockwell"/>
              <a:cs typeface="Rockwell"/>
              <a:sym typeface="Rockwell"/>
            </a:endParaRPr>
          </a:p>
        </p:txBody>
      </p:sp>
      <p:sp>
        <p:nvSpPr>
          <p:cNvPr id="279" name="Google Shape;279;p47"/>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Rockwell"/>
              <a:ea typeface="Rockwell"/>
              <a:cs typeface="Rockwell"/>
              <a:sym typeface="Rockwell"/>
            </a:endParaRPr>
          </a:p>
        </p:txBody>
      </p:sp>
      <p:sp>
        <p:nvSpPr>
          <p:cNvPr id="280" name="Google Shape;280;p47"/>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281" name="Google Shape;281;p4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47"/>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283" name="Google Shape;283;p47"/>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284" name="Google Shape;284;p47"/>
          <p:cNvSpPr txBox="1"/>
          <p:nvPr>
            <p:ph idx="10" type="dt"/>
          </p:nvPr>
        </p:nvSpPr>
        <p:spPr>
          <a:xfrm>
            <a:off x="9060329" y="6423585"/>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85" name="Google Shape;285;p47"/>
          <p:cNvSpPr txBox="1"/>
          <p:nvPr>
            <p:ph idx="11" type="ftr"/>
          </p:nvPr>
        </p:nvSpPr>
        <p:spPr>
          <a:xfrm>
            <a:off x="268941" y="6423585"/>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86" name="Google Shape;286;p47"/>
          <p:cNvSpPr txBox="1"/>
          <p:nvPr>
            <p:ph idx="12" type="sldNum"/>
          </p:nvPr>
        </p:nvSpPr>
        <p:spPr>
          <a:xfrm>
            <a:off x="11074400" y="242234"/>
            <a:ext cx="738900" cy="3651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rgbClr val="FFFFFF"/>
                </a:solidFill>
                <a:latin typeface="Century Gothic"/>
                <a:ea typeface="Century Gothic"/>
                <a:cs typeface="Century Gothic"/>
                <a:sym typeface="Century Gothic"/>
              </a:defRPr>
            </a:lvl1pPr>
            <a:lvl2pPr indent="0" lvl="1" marL="0" marR="0" rtl="0" algn="r">
              <a:spcBef>
                <a:spcPts val="0"/>
              </a:spcBef>
              <a:buNone/>
              <a:defRPr sz="1400">
                <a:solidFill>
                  <a:srgbClr val="FFFFFF"/>
                </a:solidFill>
                <a:latin typeface="Century Gothic"/>
                <a:ea typeface="Century Gothic"/>
                <a:cs typeface="Century Gothic"/>
                <a:sym typeface="Century Gothic"/>
              </a:defRPr>
            </a:lvl2pPr>
            <a:lvl3pPr indent="0" lvl="2" marL="0" marR="0" rtl="0" algn="r">
              <a:spcBef>
                <a:spcPts val="0"/>
              </a:spcBef>
              <a:buNone/>
              <a:defRPr sz="1400">
                <a:solidFill>
                  <a:srgbClr val="FFFFFF"/>
                </a:solidFill>
                <a:latin typeface="Century Gothic"/>
                <a:ea typeface="Century Gothic"/>
                <a:cs typeface="Century Gothic"/>
                <a:sym typeface="Century Gothic"/>
              </a:defRPr>
            </a:lvl3pPr>
            <a:lvl4pPr indent="0" lvl="3" marL="0" marR="0" rtl="0" algn="r">
              <a:spcBef>
                <a:spcPts val="0"/>
              </a:spcBef>
              <a:buNone/>
              <a:defRPr sz="1400">
                <a:solidFill>
                  <a:srgbClr val="FFFFFF"/>
                </a:solidFill>
                <a:latin typeface="Century Gothic"/>
                <a:ea typeface="Century Gothic"/>
                <a:cs typeface="Century Gothic"/>
                <a:sym typeface="Century Gothic"/>
              </a:defRPr>
            </a:lvl4pPr>
            <a:lvl5pPr indent="0" lvl="4" marL="0" marR="0" rtl="0" algn="r">
              <a:spcBef>
                <a:spcPts val="0"/>
              </a:spcBef>
              <a:buNone/>
              <a:defRPr sz="1400">
                <a:solidFill>
                  <a:srgbClr val="FFFFFF"/>
                </a:solidFill>
                <a:latin typeface="Century Gothic"/>
                <a:ea typeface="Century Gothic"/>
                <a:cs typeface="Century Gothic"/>
                <a:sym typeface="Century Gothic"/>
              </a:defRPr>
            </a:lvl5pPr>
            <a:lvl6pPr indent="0" lvl="5" marL="0" marR="0" rtl="0" algn="r">
              <a:spcBef>
                <a:spcPts val="0"/>
              </a:spcBef>
              <a:buNone/>
              <a:defRPr sz="1400">
                <a:solidFill>
                  <a:srgbClr val="FFFFFF"/>
                </a:solidFill>
                <a:latin typeface="Century Gothic"/>
                <a:ea typeface="Century Gothic"/>
                <a:cs typeface="Century Gothic"/>
                <a:sym typeface="Century Gothic"/>
              </a:defRPr>
            </a:lvl6pPr>
            <a:lvl7pPr indent="0" lvl="6" marL="0" marR="0" rtl="0" algn="r">
              <a:spcBef>
                <a:spcPts val="0"/>
              </a:spcBef>
              <a:buNone/>
              <a:defRPr sz="1400">
                <a:solidFill>
                  <a:srgbClr val="FFFFFF"/>
                </a:solidFill>
                <a:latin typeface="Century Gothic"/>
                <a:ea typeface="Century Gothic"/>
                <a:cs typeface="Century Gothic"/>
                <a:sym typeface="Century Gothic"/>
              </a:defRPr>
            </a:lvl7pPr>
            <a:lvl8pPr indent="0" lvl="7" marL="0" marR="0" rtl="0" algn="r">
              <a:spcBef>
                <a:spcPts val="0"/>
              </a:spcBef>
              <a:buNone/>
              <a:defRPr sz="1400">
                <a:solidFill>
                  <a:srgbClr val="FFFFFF"/>
                </a:solidFill>
                <a:latin typeface="Century Gothic"/>
                <a:ea typeface="Century Gothic"/>
                <a:cs typeface="Century Gothic"/>
                <a:sym typeface="Century Gothic"/>
              </a:defRPr>
            </a:lvl8pPr>
            <a:lvl9pPr indent="0" lvl="8" marL="0" marR="0" rtl="0" algn="r">
              <a:spcBef>
                <a:spcPts val="0"/>
              </a:spcBef>
              <a:buNone/>
              <a:defRPr sz="1400">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87" name="Shape 287"/>
        <p:cNvGrpSpPr/>
        <p:nvPr/>
      </p:nvGrpSpPr>
      <p:grpSpPr>
        <a:xfrm>
          <a:off x="0" y="0"/>
          <a:ext cx="0" cy="0"/>
          <a:chOff x="0" y="0"/>
          <a:chExt cx="0" cy="0"/>
        </a:xfrm>
      </p:grpSpPr>
      <p:sp>
        <p:nvSpPr>
          <p:cNvPr id="288" name="Google Shape;288;p48"/>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rmAutofit/>
          </a:bodyPr>
          <a:lstStyle>
            <a:lvl1pPr lvl="0" rtl="0" algn="l">
              <a:lnSpc>
                <a:spcPct val="90000"/>
              </a:lnSpc>
              <a:spcBef>
                <a:spcPts val="0"/>
              </a:spcBef>
              <a:spcAft>
                <a:spcPts val="0"/>
              </a:spcAft>
              <a:buClr>
                <a:schemeClr val="dk1"/>
              </a:buClr>
              <a:buSzPts val="2400"/>
              <a:buFont typeface="Century Gothic"/>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89" name="Google Shape;289;p48"/>
          <p:cNvSpPr txBox="1"/>
          <p:nvPr>
            <p:ph idx="1" type="body"/>
          </p:nvPr>
        </p:nvSpPr>
        <p:spPr>
          <a:xfrm>
            <a:off x="415600" y="1852800"/>
            <a:ext cx="3744000" cy="4239300"/>
          </a:xfrm>
          <a:prstGeom prst="rect">
            <a:avLst/>
          </a:prstGeom>
          <a:noFill/>
          <a:ln>
            <a:noFill/>
          </a:ln>
        </p:spPr>
        <p:txBody>
          <a:bodyPr anchorCtr="0" anchor="t" bIns="91425" lIns="91425" spcFirstLastPara="1" rIns="91425" wrap="square" tIns="91425">
            <a:normAutofit/>
          </a:bodyPr>
          <a:lstStyle>
            <a:lvl1pPr indent="-304800" lvl="0" marL="457200" rtl="0" algn="l">
              <a:lnSpc>
                <a:spcPct val="90000"/>
              </a:lnSpc>
              <a:spcBef>
                <a:spcPts val="0"/>
              </a:spcBef>
              <a:spcAft>
                <a:spcPts val="0"/>
              </a:spcAft>
              <a:buClr>
                <a:schemeClr val="dk1"/>
              </a:buClr>
              <a:buSzPts val="1200"/>
              <a:buChar char="●"/>
              <a:defRPr sz="1200"/>
            </a:lvl1pPr>
            <a:lvl2pPr indent="-304800" lvl="1" marL="914400" rtl="0" algn="l">
              <a:lnSpc>
                <a:spcPct val="90000"/>
              </a:lnSpc>
              <a:spcBef>
                <a:spcPts val="1600"/>
              </a:spcBef>
              <a:spcAft>
                <a:spcPts val="0"/>
              </a:spcAft>
              <a:buClr>
                <a:schemeClr val="dk1"/>
              </a:buClr>
              <a:buSzPts val="1200"/>
              <a:buChar char="○"/>
              <a:defRPr sz="1200"/>
            </a:lvl2pPr>
            <a:lvl3pPr indent="-304800" lvl="2" marL="1371600" rtl="0" algn="l">
              <a:lnSpc>
                <a:spcPct val="90000"/>
              </a:lnSpc>
              <a:spcBef>
                <a:spcPts val="1600"/>
              </a:spcBef>
              <a:spcAft>
                <a:spcPts val="0"/>
              </a:spcAft>
              <a:buClr>
                <a:schemeClr val="dk1"/>
              </a:buClr>
              <a:buSzPts val="1200"/>
              <a:buChar char="■"/>
              <a:defRPr sz="1200"/>
            </a:lvl3pPr>
            <a:lvl4pPr indent="-304800" lvl="3" marL="1828800" rtl="0" algn="l">
              <a:lnSpc>
                <a:spcPct val="90000"/>
              </a:lnSpc>
              <a:spcBef>
                <a:spcPts val="1600"/>
              </a:spcBef>
              <a:spcAft>
                <a:spcPts val="0"/>
              </a:spcAft>
              <a:buClr>
                <a:schemeClr val="dk1"/>
              </a:buClr>
              <a:buSzPts val="1200"/>
              <a:buChar char="●"/>
              <a:defRPr sz="1200"/>
            </a:lvl4pPr>
            <a:lvl5pPr indent="-304800" lvl="4" marL="2286000" rtl="0" algn="l">
              <a:lnSpc>
                <a:spcPct val="90000"/>
              </a:lnSpc>
              <a:spcBef>
                <a:spcPts val="1600"/>
              </a:spcBef>
              <a:spcAft>
                <a:spcPts val="0"/>
              </a:spcAft>
              <a:buClr>
                <a:schemeClr val="dk1"/>
              </a:buClr>
              <a:buSzPts val="1200"/>
              <a:buChar char="○"/>
              <a:defRPr sz="1200"/>
            </a:lvl5pPr>
            <a:lvl6pPr indent="-304800" lvl="5" marL="2743200" rtl="0" algn="l">
              <a:lnSpc>
                <a:spcPct val="90000"/>
              </a:lnSpc>
              <a:spcBef>
                <a:spcPts val="1600"/>
              </a:spcBef>
              <a:spcAft>
                <a:spcPts val="0"/>
              </a:spcAft>
              <a:buClr>
                <a:schemeClr val="dk1"/>
              </a:buClr>
              <a:buSzPts val="1200"/>
              <a:buChar char="■"/>
              <a:defRPr sz="1200"/>
            </a:lvl6pPr>
            <a:lvl7pPr indent="-304800" lvl="6" marL="3200400" rtl="0" algn="l">
              <a:lnSpc>
                <a:spcPct val="90000"/>
              </a:lnSpc>
              <a:spcBef>
                <a:spcPts val="1600"/>
              </a:spcBef>
              <a:spcAft>
                <a:spcPts val="0"/>
              </a:spcAft>
              <a:buClr>
                <a:schemeClr val="dk1"/>
              </a:buClr>
              <a:buSzPts val="1200"/>
              <a:buChar char="●"/>
              <a:defRPr sz="1200"/>
            </a:lvl7pPr>
            <a:lvl8pPr indent="-304800" lvl="7" marL="3657600" rtl="0" algn="l">
              <a:lnSpc>
                <a:spcPct val="90000"/>
              </a:lnSpc>
              <a:spcBef>
                <a:spcPts val="1600"/>
              </a:spcBef>
              <a:spcAft>
                <a:spcPts val="0"/>
              </a:spcAft>
              <a:buClr>
                <a:schemeClr val="dk1"/>
              </a:buClr>
              <a:buSzPts val="1200"/>
              <a:buChar char="○"/>
              <a:defRPr sz="1200"/>
            </a:lvl8pPr>
            <a:lvl9pPr indent="-304800" lvl="8" marL="4114800" rtl="0" algn="l">
              <a:lnSpc>
                <a:spcPct val="90000"/>
              </a:lnSpc>
              <a:spcBef>
                <a:spcPts val="1600"/>
              </a:spcBef>
              <a:spcAft>
                <a:spcPts val="1600"/>
              </a:spcAft>
              <a:buClr>
                <a:schemeClr val="dk1"/>
              </a:buClr>
              <a:buSzPts val="1200"/>
              <a:buChar char="■"/>
              <a:defRPr sz="1200"/>
            </a:lvl9pPr>
          </a:lstStyle>
          <a:p/>
        </p:txBody>
      </p:sp>
      <p:sp>
        <p:nvSpPr>
          <p:cNvPr id="290" name="Google Shape;290;p48"/>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Century Gothic"/>
              <a:buNone/>
              <a:defRPr b="0" i="0" sz="1400" u="none" cap="none" strike="noStrike">
                <a:solidFill>
                  <a:srgbClr val="FF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FFFFFF"/>
              </a:buClr>
              <a:buSzPts val="1400"/>
              <a:buFont typeface="Century Gothic"/>
              <a:buNone/>
              <a:defRPr b="0" i="0" sz="1400" u="none" cap="none" strike="noStrike">
                <a:solidFill>
                  <a:srgbClr val="FF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FFFFFF"/>
              </a:buClr>
              <a:buSzPts val="1400"/>
              <a:buFont typeface="Century Gothic"/>
              <a:buNone/>
              <a:defRPr b="0" i="0" sz="1400" u="none" cap="none" strike="noStrike">
                <a:solidFill>
                  <a:srgbClr val="FF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FFFFFF"/>
              </a:buClr>
              <a:buSzPts val="1400"/>
              <a:buFont typeface="Century Gothic"/>
              <a:buNone/>
              <a:defRPr b="0" i="0" sz="1400" u="none" cap="none" strike="noStrike">
                <a:solidFill>
                  <a:srgbClr val="FF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FFFFFF"/>
              </a:buClr>
              <a:buSzPts val="1400"/>
              <a:buFont typeface="Century Gothic"/>
              <a:buNone/>
              <a:defRPr b="0" i="0" sz="1400" u="none" cap="none" strike="noStrike">
                <a:solidFill>
                  <a:srgbClr val="FF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FFFFFF"/>
              </a:buClr>
              <a:buSzPts val="1400"/>
              <a:buFont typeface="Century Gothic"/>
              <a:buNone/>
              <a:defRPr b="0" i="0" sz="1400" u="none" cap="none" strike="noStrike">
                <a:solidFill>
                  <a:srgbClr val="FF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FFFFFF"/>
              </a:buClr>
              <a:buSzPts val="1400"/>
              <a:buFont typeface="Century Gothic"/>
              <a:buNone/>
              <a:defRPr b="0" i="0" sz="1400" u="none" cap="none" strike="noStrike">
                <a:solidFill>
                  <a:srgbClr val="FF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FFFFFF"/>
              </a:buClr>
              <a:buSzPts val="1400"/>
              <a:buFont typeface="Century Gothic"/>
              <a:buNone/>
              <a:defRPr b="0" i="0" sz="1400" u="none" cap="none" strike="noStrike">
                <a:solidFill>
                  <a:srgbClr val="FF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FFFFFF"/>
              </a:buClr>
              <a:buSzPts val="1400"/>
              <a:buFont typeface="Century Gothic"/>
              <a:buNone/>
              <a:defRPr b="0" i="0" sz="140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91" name="Shape 291"/>
        <p:cNvGrpSpPr/>
        <p:nvPr/>
      </p:nvGrpSpPr>
      <p:grpSpPr>
        <a:xfrm>
          <a:off x="0" y="0"/>
          <a:ext cx="0" cy="0"/>
          <a:chOff x="0" y="0"/>
          <a:chExt cx="0" cy="0"/>
        </a:xfrm>
      </p:grpSpPr>
      <p:sp>
        <p:nvSpPr>
          <p:cNvPr id="292" name="Google Shape;292;p49"/>
          <p:cNvSpPr/>
          <p:nvPr/>
        </p:nvSpPr>
        <p:spPr>
          <a:xfrm>
            <a:off x="10947401"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93" name="Google Shape;293;p49"/>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94" name="Google Shape;294;p49"/>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95" name="Google Shape;295;p49"/>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296" name="Google Shape;296;p49"/>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297" name="Google Shape;297;p49"/>
          <p:cNvSpPr txBox="1"/>
          <p:nvPr>
            <p:ph idx="12" type="sldNum"/>
          </p:nvPr>
        </p:nvSpPr>
        <p:spPr>
          <a:xfrm>
            <a:off x="11074400" y="242235"/>
            <a:ext cx="738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98" name="Google Shape;298;p49"/>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99" name="Google Shape;299;p49"/>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300" name="Shape 300"/>
        <p:cNvGrpSpPr/>
        <p:nvPr/>
      </p:nvGrpSpPr>
      <p:grpSpPr>
        <a:xfrm>
          <a:off x="0" y="0"/>
          <a:ext cx="0" cy="0"/>
          <a:chOff x="0" y="0"/>
          <a:chExt cx="0" cy="0"/>
        </a:xfrm>
      </p:grpSpPr>
      <p:sp>
        <p:nvSpPr>
          <p:cNvPr id="301" name="Google Shape;301;p50"/>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02" name="Google Shape;302;p50"/>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03" name="Google Shape;303;p50"/>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304" name="Google Shape;304;p50"/>
          <p:cNvSpPr txBox="1"/>
          <p:nvPr>
            <p:ph idx="1" type="body"/>
          </p:nvPr>
        </p:nvSpPr>
        <p:spPr>
          <a:xfrm>
            <a:off x="663388" y="2447366"/>
            <a:ext cx="4876800" cy="3678900"/>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305" name="Google Shape;305;p50"/>
          <p:cNvSpPr txBox="1"/>
          <p:nvPr>
            <p:ph idx="2" type="body"/>
          </p:nvPr>
        </p:nvSpPr>
        <p:spPr>
          <a:xfrm>
            <a:off x="5866504" y="2447366"/>
            <a:ext cx="4876800" cy="3678900"/>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306" name="Google Shape;306;p50"/>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307" name="Google Shape;307;p50"/>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308" name="Google Shape;308;p50"/>
          <p:cNvSpPr txBox="1"/>
          <p:nvPr>
            <p:ph idx="12" type="sldNum"/>
          </p:nvPr>
        </p:nvSpPr>
        <p:spPr>
          <a:xfrm>
            <a:off x="11074400" y="242235"/>
            <a:ext cx="738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09" name="Google Shape;309;p50"/>
          <p:cNvSpPr txBox="1"/>
          <p:nvPr>
            <p:ph idx="3" type="body"/>
          </p:nvPr>
        </p:nvSpPr>
        <p:spPr>
          <a:xfrm>
            <a:off x="663388" y="2070848"/>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marR="0" rtl="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rtl="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rtl="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310" name="Google Shape;310;p50"/>
          <p:cNvSpPr txBox="1"/>
          <p:nvPr>
            <p:ph idx="4" type="body"/>
          </p:nvPr>
        </p:nvSpPr>
        <p:spPr>
          <a:xfrm>
            <a:off x="5866504" y="2070848"/>
            <a:ext cx="4876800" cy="322800"/>
          </a:xfrm>
          <a:prstGeom prst="rect">
            <a:avLst/>
          </a:prstGeom>
          <a:solidFill>
            <a:srgbClr val="B1BBCB"/>
          </a:solidFill>
          <a:ln>
            <a:noFill/>
          </a:ln>
        </p:spPr>
        <p:txBody>
          <a:bodyPr anchorCtr="0" anchor="ctr" bIns="0" lIns="91425" spcFirstLastPara="1" rIns="91425" wrap="square" tIns="0">
            <a:noAutofit/>
          </a:bodyPr>
          <a:lstStyle>
            <a:lvl1pPr indent="-228600" lvl="0" marL="457200" marR="0" rtl="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rtl="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rtl="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314" name="Shape 314"/>
        <p:cNvGrpSpPr/>
        <p:nvPr/>
      </p:nvGrpSpPr>
      <p:grpSpPr>
        <a:xfrm>
          <a:off x="0" y="0"/>
          <a:ext cx="0" cy="0"/>
          <a:chOff x="0" y="0"/>
          <a:chExt cx="0" cy="0"/>
        </a:xfrm>
      </p:grpSpPr>
      <p:sp>
        <p:nvSpPr>
          <p:cNvPr id="315" name="Google Shape;315;p52"/>
          <p:cNvSpPr txBox="1"/>
          <p:nvPr>
            <p:ph type="title"/>
          </p:nvPr>
        </p:nvSpPr>
        <p:spPr>
          <a:xfrm>
            <a:off x="893039" y="4087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b="1">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cxnSp>
        <p:nvCxnSpPr>
          <p:cNvPr id="316" name="Google Shape;316;p52"/>
          <p:cNvCxnSpPr/>
          <p:nvPr/>
        </p:nvCxnSpPr>
        <p:spPr>
          <a:xfrm>
            <a:off x="838203" y="1174484"/>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32" name="Shape 32"/>
        <p:cNvGrpSpPr/>
        <p:nvPr/>
      </p:nvGrpSpPr>
      <p:grpSpPr>
        <a:xfrm>
          <a:off x="0" y="0"/>
          <a:ext cx="0" cy="0"/>
          <a:chOff x="0" y="0"/>
          <a:chExt cx="0" cy="0"/>
        </a:xfrm>
      </p:grpSpPr>
      <p:sp>
        <p:nvSpPr>
          <p:cNvPr id="33" name="Google Shape;33;p6"/>
          <p:cNvSpPr txBox="1"/>
          <p:nvPr>
            <p:ph type="title"/>
          </p:nvPr>
        </p:nvSpPr>
        <p:spPr>
          <a:xfrm>
            <a:off x="675343" y="4424082"/>
            <a:ext cx="8254876" cy="83371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p:nvPr>
            <p:ph idx="2" type="pic"/>
          </p:nvPr>
        </p:nvSpPr>
        <p:spPr>
          <a:xfrm>
            <a:off x="370546" y="228600"/>
            <a:ext cx="8504519" cy="4187952"/>
          </a:xfrm>
          <a:prstGeom prst="rect">
            <a:avLst/>
          </a:prstGeom>
          <a:noFill/>
          <a:ln>
            <a:noFill/>
          </a:ln>
        </p:spPr>
      </p:sp>
      <p:sp>
        <p:nvSpPr>
          <p:cNvPr id="35" name="Google Shape;35;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6" name="Google Shape;36;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7" name="Google Shape;37;p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ckwell"/>
                <a:ea typeface="Rockwell"/>
                <a:cs typeface="Rockwell"/>
                <a:sym typeface="Rockwell"/>
              </a:defRPr>
            </a:lvl1pPr>
            <a:lvl2pPr indent="0" lvl="1" marL="0" marR="0" rtl="0" algn="l">
              <a:spcBef>
                <a:spcPts val="0"/>
              </a:spcBef>
              <a:buNone/>
              <a:defRPr sz="1800">
                <a:solidFill>
                  <a:schemeClr val="dk1"/>
                </a:solidFill>
                <a:latin typeface="Rockwell"/>
                <a:ea typeface="Rockwell"/>
                <a:cs typeface="Rockwell"/>
                <a:sym typeface="Rockwell"/>
              </a:defRPr>
            </a:lvl2pPr>
            <a:lvl3pPr indent="0" lvl="2" marL="0" marR="0" rtl="0" algn="l">
              <a:spcBef>
                <a:spcPts val="0"/>
              </a:spcBef>
              <a:buNone/>
              <a:defRPr sz="1800">
                <a:solidFill>
                  <a:schemeClr val="dk1"/>
                </a:solidFill>
                <a:latin typeface="Rockwell"/>
                <a:ea typeface="Rockwell"/>
                <a:cs typeface="Rockwell"/>
                <a:sym typeface="Rockwell"/>
              </a:defRPr>
            </a:lvl3pPr>
            <a:lvl4pPr indent="0" lvl="3" marL="0" marR="0" rtl="0" algn="l">
              <a:spcBef>
                <a:spcPts val="0"/>
              </a:spcBef>
              <a:buNone/>
              <a:defRPr sz="1800">
                <a:solidFill>
                  <a:schemeClr val="dk1"/>
                </a:solidFill>
                <a:latin typeface="Rockwell"/>
                <a:ea typeface="Rockwell"/>
                <a:cs typeface="Rockwell"/>
                <a:sym typeface="Rockwell"/>
              </a:defRPr>
            </a:lvl4pPr>
            <a:lvl5pPr indent="0" lvl="4" marL="0" marR="0" rtl="0" algn="l">
              <a:spcBef>
                <a:spcPts val="0"/>
              </a:spcBef>
              <a:buNone/>
              <a:defRPr sz="1800">
                <a:solidFill>
                  <a:schemeClr val="dk1"/>
                </a:solidFill>
                <a:latin typeface="Rockwell"/>
                <a:ea typeface="Rockwell"/>
                <a:cs typeface="Rockwell"/>
                <a:sym typeface="Rockwell"/>
              </a:defRPr>
            </a:lvl5pPr>
            <a:lvl6pPr indent="0" lvl="5" marL="0" marR="0" rtl="0" algn="l">
              <a:spcBef>
                <a:spcPts val="0"/>
              </a:spcBef>
              <a:buNone/>
              <a:defRPr sz="1800">
                <a:solidFill>
                  <a:schemeClr val="dk1"/>
                </a:solidFill>
                <a:latin typeface="Rockwell"/>
                <a:ea typeface="Rockwell"/>
                <a:cs typeface="Rockwell"/>
                <a:sym typeface="Rockwell"/>
              </a:defRPr>
            </a:lvl6pPr>
            <a:lvl7pPr indent="0" lvl="6" marL="0" marR="0" rtl="0" algn="l">
              <a:spcBef>
                <a:spcPts val="0"/>
              </a:spcBef>
              <a:buNone/>
              <a:defRPr sz="1800">
                <a:solidFill>
                  <a:schemeClr val="dk1"/>
                </a:solidFill>
                <a:latin typeface="Rockwell"/>
                <a:ea typeface="Rockwell"/>
                <a:cs typeface="Rockwell"/>
                <a:sym typeface="Rockwell"/>
              </a:defRPr>
            </a:lvl7pPr>
            <a:lvl8pPr indent="0" lvl="7" marL="0" marR="0" rtl="0" algn="l">
              <a:spcBef>
                <a:spcPts val="0"/>
              </a:spcBef>
              <a:buNone/>
              <a:defRPr sz="1800">
                <a:solidFill>
                  <a:schemeClr val="dk1"/>
                </a:solidFill>
                <a:latin typeface="Rockwell"/>
                <a:ea typeface="Rockwell"/>
                <a:cs typeface="Rockwell"/>
                <a:sym typeface="Rockwell"/>
              </a:defRPr>
            </a:lvl8pPr>
            <a:lvl9pPr indent="0" lvl="8" marL="0" marR="0" rtl="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p6"/>
          <p:cNvSpPr/>
          <p:nvPr/>
        </p:nvSpPr>
        <p:spPr>
          <a:xfrm>
            <a:off x="9069917" y="228600"/>
            <a:ext cx="27432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9" name="Google Shape;39;p6"/>
          <p:cNvSpPr/>
          <p:nvPr/>
        </p:nvSpPr>
        <p:spPr>
          <a:xfrm>
            <a:off x="9069917" y="2377440"/>
            <a:ext cx="27432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0" name="Google Shape;40;p6"/>
          <p:cNvSpPr txBox="1"/>
          <p:nvPr/>
        </p:nvSpPr>
        <p:spPr>
          <a:xfrm>
            <a:off x="436285" y="4632792"/>
            <a:ext cx="294091"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7" name="Shape 317"/>
        <p:cNvGrpSpPr/>
        <p:nvPr/>
      </p:nvGrpSpPr>
      <p:grpSpPr>
        <a:xfrm>
          <a:off x="0" y="0"/>
          <a:ext cx="0" cy="0"/>
          <a:chOff x="0" y="0"/>
          <a:chExt cx="0" cy="0"/>
        </a:xfrm>
      </p:grpSpPr>
      <p:sp>
        <p:nvSpPr>
          <p:cNvPr id="318" name="Google Shape;318;p53"/>
          <p:cNvSpPr/>
          <p:nvPr/>
        </p:nvSpPr>
        <p:spPr>
          <a:xfrm>
            <a:off x="0" y="-17796"/>
            <a:ext cx="12192000" cy="23520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319" name="Google Shape;319;p53"/>
          <p:cNvSpPr txBox="1"/>
          <p:nvPr>
            <p:ph type="ctrTitle"/>
          </p:nvPr>
        </p:nvSpPr>
        <p:spPr>
          <a:xfrm>
            <a:off x="768628" y="609599"/>
            <a:ext cx="8627100" cy="1577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5100"/>
              <a:buFont typeface="Rockwell"/>
              <a:buNone/>
              <a:defRPr b="1" sz="5100">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20" name="Google Shape;320;p53"/>
          <p:cNvSpPr txBox="1"/>
          <p:nvPr>
            <p:ph idx="1" type="subTitle"/>
          </p:nvPr>
        </p:nvSpPr>
        <p:spPr>
          <a:xfrm>
            <a:off x="768627" y="2804355"/>
            <a:ext cx="9144000" cy="6411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100"/>
              </a:spcBef>
              <a:spcAft>
                <a:spcPts val="0"/>
              </a:spcAft>
              <a:buClr>
                <a:schemeClr val="dk1"/>
              </a:buClr>
              <a:buSzPts val="3200"/>
              <a:buNone/>
              <a:defRPr sz="32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900"/>
              <a:buNone/>
              <a:defRPr sz="19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321" name="Google Shape;321;p53"/>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322" name="Google Shape;322;p53"/>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323" name="Google Shape;323;p53"/>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324" name="Shape 324"/>
        <p:cNvGrpSpPr/>
        <p:nvPr/>
      </p:nvGrpSpPr>
      <p:grpSpPr>
        <a:xfrm>
          <a:off x="0" y="0"/>
          <a:ext cx="0" cy="0"/>
          <a:chOff x="0" y="0"/>
          <a:chExt cx="0" cy="0"/>
        </a:xfrm>
      </p:grpSpPr>
      <p:sp>
        <p:nvSpPr>
          <p:cNvPr id="325" name="Google Shape;325;p54"/>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26" name="Google Shape;326;p5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cxnSp>
        <p:nvCxnSpPr>
          <p:cNvPr id="327" name="Google Shape;327;p54"/>
          <p:cNvCxnSpPr/>
          <p:nvPr/>
        </p:nvCxnSpPr>
        <p:spPr>
          <a:xfrm>
            <a:off x="728525" y="1227818"/>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328" name="Shape 328"/>
        <p:cNvGrpSpPr/>
        <p:nvPr/>
      </p:nvGrpSpPr>
      <p:grpSpPr>
        <a:xfrm>
          <a:off x="0" y="0"/>
          <a:ext cx="0" cy="0"/>
          <a:chOff x="0" y="0"/>
          <a:chExt cx="0" cy="0"/>
        </a:xfrm>
      </p:grpSpPr>
      <p:sp>
        <p:nvSpPr>
          <p:cNvPr id="329" name="Google Shape;329;p55"/>
          <p:cNvSpPr txBox="1"/>
          <p:nvPr>
            <p:ph type="title"/>
          </p:nvPr>
        </p:nvSpPr>
        <p:spPr>
          <a:xfrm>
            <a:off x="838725" y="183297"/>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30" name="Google Shape;330;p55"/>
          <p:cNvSpPr/>
          <p:nvPr>
            <p:ph idx="2" type="pic"/>
          </p:nvPr>
        </p:nvSpPr>
        <p:spPr>
          <a:xfrm>
            <a:off x="838725" y="1828806"/>
            <a:ext cx="4808100" cy="2649300"/>
          </a:xfrm>
          <a:prstGeom prst="rect">
            <a:avLst/>
          </a:prstGeom>
          <a:noFill/>
          <a:ln>
            <a:noFill/>
          </a:ln>
        </p:spPr>
      </p:sp>
      <p:sp>
        <p:nvSpPr>
          <p:cNvPr id="331" name="Google Shape;331;p55"/>
          <p:cNvSpPr/>
          <p:nvPr>
            <p:ph idx="3" type="pic"/>
          </p:nvPr>
        </p:nvSpPr>
        <p:spPr>
          <a:xfrm>
            <a:off x="6385301" y="1828806"/>
            <a:ext cx="4968300" cy="2649300"/>
          </a:xfrm>
          <a:prstGeom prst="rect">
            <a:avLst/>
          </a:prstGeom>
          <a:noFill/>
          <a:ln>
            <a:noFill/>
          </a:ln>
        </p:spPr>
      </p:sp>
      <p:sp>
        <p:nvSpPr>
          <p:cNvPr id="332" name="Google Shape;332;p55"/>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100"/>
              </a:spcBef>
              <a:spcAft>
                <a:spcPts val="0"/>
              </a:spcAft>
              <a:buClr>
                <a:schemeClr val="dk1"/>
              </a:buClr>
              <a:buSzPts val="2800"/>
              <a:buFont typeface="Arial"/>
              <a:buNone/>
              <a:defRPr b="0" i="0"/>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cxnSp>
        <p:nvCxnSpPr>
          <p:cNvPr id="333" name="Google Shape;333;p55"/>
          <p:cNvCxnSpPr/>
          <p:nvPr/>
        </p:nvCxnSpPr>
        <p:spPr>
          <a:xfrm>
            <a:off x="838729" y="1188907"/>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334" name="Shape 334"/>
        <p:cNvGrpSpPr/>
        <p:nvPr/>
      </p:nvGrpSpPr>
      <p:grpSpPr>
        <a:xfrm>
          <a:off x="0" y="0"/>
          <a:ext cx="0" cy="0"/>
          <a:chOff x="0" y="0"/>
          <a:chExt cx="0" cy="0"/>
        </a:xfrm>
      </p:grpSpPr>
      <p:sp>
        <p:nvSpPr>
          <p:cNvPr id="335" name="Google Shape;335;p56"/>
          <p:cNvSpPr txBox="1"/>
          <p:nvPr>
            <p:ph type="title"/>
          </p:nvPr>
        </p:nvSpPr>
        <p:spPr>
          <a:xfrm>
            <a:off x="675343" y="4424082"/>
            <a:ext cx="8254800" cy="833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700"/>
              <a:buFont typeface="Rockwell"/>
              <a:buNone/>
              <a:defRPr b="0" sz="27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36" name="Google Shape;336;p56"/>
          <p:cNvSpPr/>
          <p:nvPr>
            <p:ph idx="2" type="pic"/>
          </p:nvPr>
        </p:nvSpPr>
        <p:spPr>
          <a:xfrm>
            <a:off x="370546" y="228600"/>
            <a:ext cx="8504400" cy="4188000"/>
          </a:xfrm>
          <a:prstGeom prst="rect">
            <a:avLst/>
          </a:prstGeom>
          <a:noFill/>
          <a:ln>
            <a:noFill/>
          </a:ln>
        </p:spPr>
      </p:sp>
      <p:sp>
        <p:nvSpPr>
          <p:cNvPr id="337" name="Google Shape;337;p5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338" name="Google Shape;338;p5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339" name="Google Shape;339;p5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00">
                <a:solidFill>
                  <a:schemeClr val="dk1"/>
                </a:solidFill>
                <a:latin typeface="Rockwell"/>
                <a:ea typeface="Rockwell"/>
                <a:cs typeface="Rockwell"/>
                <a:sym typeface="Rockwell"/>
              </a:defRPr>
            </a:lvl1pPr>
            <a:lvl2pPr indent="0" lvl="1" marL="0" marR="0" rtl="0" algn="l">
              <a:spcBef>
                <a:spcPts val="0"/>
              </a:spcBef>
              <a:buNone/>
              <a:defRPr sz="1900">
                <a:solidFill>
                  <a:schemeClr val="dk1"/>
                </a:solidFill>
                <a:latin typeface="Rockwell"/>
                <a:ea typeface="Rockwell"/>
                <a:cs typeface="Rockwell"/>
                <a:sym typeface="Rockwell"/>
              </a:defRPr>
            </a:lvl2pPr>
            <a:lvl3pPr indent="0" lvl="2" marL="0" marR="0" rtl="0" algn="l">
              <a:spcBef>
                <a:spcPts val="0"/>
              </a:spcBef>
              <a:buNone/>
              <a:defRPr sz="1900">
                <a:solidFill>
                  <a:schemeClr val="dk1"/>
                </a:solidFill>
                <a:latin typeface="Rockwell"/>
                <a:ea typeface="Rockwell"/>
                <a:cs typeface="Rockwell"/>
                <a:sym typeface="Rockwell"/>
              </a:defRPr>
            </a:lvl3pPr>
            <a:lvl4pPr indent="0" lvl="3" marL="0" marR="0" rtl="0" algn="l">
              <a:spcBef>
                <a:spcPts val="0"/>
              </a:spcBef>
              <a:buNone/>
              <a:defRPr sz="1900">
                <a:solidFill>
                  <a:schemeClr val="dk1"/>
                </a:solidFill>
                <a:latin typeface="Rockwell"/>
                <a:ea typeface="Rockwell"/>
                <a:cs typeface="Rockwell"/>
                <a:sym typeface="Rockwell"/>
              </a:defRPr>
            </a:lvl4pPr>
            <a:lvl5pPr indent="0" lvl="4" marL="0" marR="0" rtl="0" algn="l">
              <a:spcBef>
                <a:spcPts val="0"/>
              </a:spcBef>
              <a:buNone/>
              <a:defRPr sz="1900">
                <a:solidFill>
                  <a:schemeClr val="dk1"/>
                </a:solidFill>
                <a:latin typeface="Rockwell"/>
                <a:ea typeface="Rockwell"/>
                <a:cs typeface="Rockwell"/>
                <a:sym typeface="Rockwell"/>
              </a:defRPr>
            </a:lvl5pPr>
            <a:lvl6pPr indent="0" lvl="5" marL="0" marR="0" rtl="0" algn="l">
              <a:spcBef>
                <a:spcPts val="0"/>
              </a:spcBef>
              <a:buNone/>
              <a:defRPr sz="1900">
                <a:solidFill>
                  <a:schemeClr val="dk1"/>
                </a:solidFill>
                <a:latin typeface="Rockwell"/>
                <a:ea typeface="Rockwell"/>
                <a:cs typeface="Rockwell"/>
                <a:sym typeface="Rockwell"/>
              </a:defRPr>
            </a:lvl6pPr>
            <a:lvl7pPr indent="0" lvl="6" marL="0" marR="0" rtl="0" algn="l">
              <a:spcBef>
                <a:spcPts val="0"/>
              </a:spcBef>
              <a:buNone/>
              <a:defRPr sz="1900">
                <a:solidFill>
                  <a:schemeClr val="dk1"/>
                </a:solidFill>
                <a:latin typeface="Rockwell"/>
                <a:ea typeface="Rockwell"/>
                <a:cs typeface="Rockwell"/>
                <a:sym typeface="Rockwell"/>
              </a:defRPr>
            </a:lvl7pPr>
            <a:lvl8pPr indent="0" lvl="7" marL="0" marR="0" rtl="0" algn="l">
              <a:spcBef>
                <a:spcPts val="0"/>
              </a:spcBef>
              <a:buNone/>
              <a:defRPr sz="1900">
                <a:solidFill>
                  <a:schemeClr val="dk1"/>
                </a:solidFill>
                <a:latin typeface="Rockwell"/>
                <a:ea typeface="Rockwell"/>
                <a:cs typeface="Rockwell"/>
                <a:sym typeface="Rockwell"/>
              </a:defRPr>
            </a:lvl8pPr>
            <a:lvl9pPr indent="0" lvl="8" marL="0" marR="0" rtl="0" algn="l">
              <a:spcBef>
                <a:spcPts val="0"/>
              </a:spcBef>
              <a:buNone/>
              <a:defRPr sz="19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40" name="Google Shape;340;p56"/>
          <p:cNvSpPr/>
          <p:nvPr/>
        </p:nvSpPr>
        <p:spPr>
          <a:xfrm>
            <a:off x="9069917" y="228600"/>
            <a:ext cx="27432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341" name="Google Shape;341;p56"/>
          <p:cNvSpPr/>
          <p:nvPr/>
        </p:nvSpPr>
        <p:spPr>
          <a:xfrm>
            <a:off x="9069917" y="2377440"/>
            <a:ext cx="27432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342" name="Google Shape;342;p56"/>
          <p:cNvSpPr txBox="1"/>
          <p:nvPr/>
        </p:nvSpPr>
        <p:spPr>
          <a:xfrm>
            <a:off x="436285" y="4632792"/>
            <a:ext cx="294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sz="15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343" name="Shape 343"/>
        <p:cNvGrpSpPr/>
        <p:nvPr/>
      </p:nvGrpSpPr>
      <p:grpSpPr>
        <a:xfrm>
          <a:off x="0" y="0"/>
          <a:ext cx="0" cy="0"/>
          <a:chOff x="0" y="0"/>
          <a:chExt cx="0" cy="0"/>
        </a:xfrm>
      </p:grpSpPr>
      <p:sp>
        <p:nvSpPr>
          <p:cNvPr id="344" name="Google Shape;344;p57"/>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45" name="Google Shape;345;p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cxnSp>
        <p:nvCxnSpPr>
          <p:cNvPr id="346" name="Google Shape;346;p57"/>
          <p:cNvCxnSpPr/>
          <p:nvPr/>
        </p:nvCxnSpPr>
        <p:spPr>
          <a:xfrm>
            <a:off x="728523" y="1662320"/>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47" name="Shape 347"/>
        <p:cNvGrpSpPr/>
        <p:nvPr/>
      </p:nvGrpSpPr>
      <p:grpSpPr>
        <a:xfrm>
          <a:off x="0" y="0"/>
          <a:ext cx="0" cy="0"/>
          <a:chOff x="0" y="0"/>
          <a:chExt cx="0" cy="0"/>
        </a:xfrm>
      </p:grpSpPr>
      <p:sp>
        <p:nvSpPr>
          <p:cNvPr id="348" name="Google Shape;348;p58"/>
          <p:cNvSpPr/>
          <p:nvPr>
            <p:ph idx="2" type="pic"/>
          </p:nvPr>
        </p:nvSpPr>
        <p:spPr>
          <a:xfrm>
            <a:off x="707441" y="987431"/>
            <a:ext cx="6172500" cy="4873500"/>
          </a:xfrm>
          <a:prstGeom prst="rect">
            <a:avLst/>
          </a:prstGeom>
          <a:noFill/>
          <a:ln>
            <a:noFill/>
          </a:ln>
        </p:spPr>
      </p:sp>
      <p:sp>
        <p:nvSpPr>
          <p:cNvPr id="349" name="Google Shape;349;p58"/>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1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350" name="Google Shape;350;p58"/>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1100"/>
              </a:spcBef>
              <a:spcAft>
                <a:spcPts val="0"/>
              </a:spcAft>
              <a:buClr>
                <a:schemeClr val="dk1"/>
              </a:buClr>
              <a:buSzPts val="2300"/>
              <a:buNone/>
              <a:defRPr b="0" i="0" sz="2300">
                <a:solidFill>
                  <a:schemeClr val="dk1"/>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cxnSp>
        <p:nvCxnSpPr>
          <p:cNvPr id="351" name="Google Shape;351;p58"/>
          <p:cNvCxnSpPr/>
          <p:nvPr/>
        </p:nvCxnSpPr>
        <p:spPr>
          <a:xfrm>
            <a:off x="604957" y="6059309"/>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352" name="Shape 352"/>
        <p:cNvGrpSpPr/>
        <p:nvPr/>
      </p:nvGrpSpPr>
      <p:grpSpPr>
        <a:xfrm>
          <a:off x="0" y="0"/>
          <a:ext cx="0" cy="0"/>
          <a:chOff x="0" y="0"/>
          <a:chExt cx="0" cy="0"/>
        </a:xfrm>
      </p:grpSpPr>
      <p:sp>
        <p:nvSpPr>
          <p:cNvPr id="353" name="Google Shape;353;p59"/>
          <p:cNvSpPr/>
          <p:nvPr>
            <p:ph idx="2" type="pic"/>
          </p:nvPr>
        </p:nvSpPr>
        <p:spPr>
          <a:xfrm>
            <a:off x="707441" y="987431"/>
            <a:ext cx="6172500" cy="4873500"/>
          </a:xfrm>
          <a:prstGeom prst="rect">
            <a:avLst/>
          </a:prstGeom>
          <a:noFill/>
          <a:ln>
            <a:noFill/>
          </a:ln>
        </p:spPr>
      </p:sp>
      <p:sp>
        <p:nvSpPr>
          <p:cNvPr id="354" name="Google Shape;354;p59"/>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1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355" name="Google Shape;355;p59"/>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1100"/>
              </a:spcBef>
              <a:spcAft>
                <a:spcPts val="0"/>
              </a:spcAft>
              <a:buClr>
                <a:schemeClr val="dk1"/>
              </a:buClr>
              <a:buSzPts val="2300"/>
              <a:buNone/>
              <a:defRPr b="0" i="0" sz="2300">
                <a:solidFill>
                  <a:schemeClr val="dk1"/>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cxnSp>
        <p:nvCxnSpPr>
          <p:cNvPr id="356" name="Google Shape;356;p59"/>
          <p:cNvCxnSpPr/>
          <p:nvPr/>
        </p:nvCxnSpPr>
        <p:spPr>
          <a:xfrm>
            <a:off x="598779" y="6065489"/>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357" name="Shape 357"/>
        <p:cNvGrpSpPr/>
        <p:nvPr/>
      </p:nvGrpSpPr>
      <p:grpSpPr>
        <a:xfrm>
          <a:off x="0" y="0"/>
          <a:ext cx="0" cy="0"/>
          <a:chOff x="0" y="0"/>
          <a:chExt cx="0" cy="0"/>
        </a:xfrm>
      </p:grpSpPr>
      <p:cxnSp>
        <p:nvCxnSpPr>
          <p:cNvPr id="358" name="Google Shape;358;p60"/>
          <p:cNvCxnSpPr/>
          <p:nvPr/>
        </p:nvCxnSpPr>
        <p:spPr>
          <a:xfrm>
            <a:off x="481390" y="6071667"/>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359" name="Shape 359"/>
        <p:cNvGrpSpPr/>
        <p:nvPr/>
      </p:nvGrpSpPr>
      <p:grpSpPr>
        <a:xfrm>
          <a:off x="0" y="0"/>
          <a:ext cx="0" cy="0"/>
          <a:chOff x="0" y="0"/>
          <a:chExt cx="0" cy="0"/>
        </a:xfrm>
      </p:grpSpPr>
      <p:sp>
        <p:nvSpPr>
          <p:cNvPr id="360" name="Google Shape;360;p61"/>
          <p:cNvSpPr/>
          <p:nvPr/>
        </p:nvSpPr>
        <p:spPr>
          <a:xfrm>
            <a:off x="0" y="-17796"/>
            <a:ext cx="12192000" cy="5636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61" name="Shape 361"/>
        <p:cNvGrpSpPr/>
        <p:nvPr/>
      </p:nvGrpSpPr>
      <p:grpSpPr>
        <a:xfrm>
          <a:off x="0" y="0"/>
          <a:ext cx="0" cy="0"/>
          <a:chOff x="0" y="0"/>
          <a:chExt cx="0" cy="0"/>
        </a:xfrm>
      </p:grpSpPr>
      <p:sp>
        <p:nvSpPr>
          <p:cNvPr id="362" name="Google Shape;362;p62"/>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363" name="Google Shape;363;p62"/>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64" name="Google Shape;364;p6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365" name="Google Shape;365;p62"/>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366" name="Google Shape;366;p62"/>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367" name="Google Shape;367;p62"/>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41" name="Shape 41"/>
        <p:cNvGrpSpPr/>
        <p:nvPr/>
      </p:nvGrpSpPr>
      <p:grpSpPr>
        <a:xfrm>
          <a:off x="0" y="0"/>
          <a:ext cx="0" cy="0"/>
          <a:chOff x="0" y="0"/>
          <a:chExt cx="0" cy="0"/>
        </a:xfrm>
      </p:grpSpPr>
      <p:sp>
        <p:nvSpPr>
          <p:cNvPr id="42" name="Google Shape;42;p7"/>
          <p:cNvSpPr txBox="1"/>
          <p:nvPr>
            <p:ph type="title"/>
          </p:nvPr>
        </p:nvSpPr>
        <p:spPr>
          <a:xfrm>
            <a:off x="838200" y="927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7"/>
          <p:cNvCxnSpPr/>
          <p:nvPr/>
        </p:nvCxnSpPr>
        <p:spPr>
          <a:xfrm>
            <a:off x="728523" y="1662320"/>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68" name="Shape 368"/>
        <p:cNvGrpSpPr/>
        <p:nvPr/>
      </p:nvGrpSpPr>
      <p:grpSpPr>
        <a:xfrm>
          <a:off x="0" y="0"/>
          <a:ext cx="0" cy="0"/>
          <a:chOff x="0" y="0"/>
          <a:chExt cx="0" cy="0"/>
        </a:xfrm>
      </p:grpSpPr>
      <p:sp>
        <p:nvSpPr>
          <p:cNvPr id="369" name="Google Shape;369;p63"/>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370" name="Google Shape;370;p63"/>
          <p:cNvSpPr txBox="1"/>
          <p:nvPr>
            <p:ph type="title"/>
          </p:nvPr>
        </p:nvSpPr>
        <p:spPr>
          <a:xfrm>
            <a:off x="768627" y="347332"/>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71" name="Google Shape;371;p63"/>
          <p:cNvSpPr/>
          <p:nvPr>
            <p:ph idx="2" type="pic"/>
          </p:nvPr>
        </p:nvSpPr>
        <p:spPr>
          <a:xfrm>
            <a:off x="838725" y="1828806"/>
            <a:ext cx="4808100" cy="2649300"/>
          </a:xfrm>
          <a:prstGeom prst="rect">
            <a:avLst/>
          </a:prstGeom>
          <a:noFill/>
          <a:ln>
            <a:noFill/>
          </a:ln>
        </p:spPr>
      </p:sp>
      <p:sp>
        <p:nvSpPr>
          <p:cNvPr id="372" name="Google Shape;372;p63"/>
          <p:cNvSpPr/>
          <p:nvPr>
            <p:ph idx="3" type="pic"/>
          </p:nvPr>
        </p:nvSpPr>
        <p:spPr>
          <a:xfrm>
            <a:off x="6385301" y="1828806"/>
            <a:ext cx="4968300" cy="2649300"/>
          </a:xfrm>
          <a:prstGeom prst="rect">
            <a:avLst/>
          </a:prstGeom>
          <a:noFill/>
          <a:ln>
            <a:noFill/>
          </a:ln>
        </p:spPr>
      </p:sp>
      <p:sp>
        <p:nvSpPr>
          <p:cNvPr id="373" name="Google Shape;373;p63"/>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100"/>
              </a:spcBef>
              <a:spcAft>
                <a:spcPts val="0"/>
              </a:spcAft>
              <a:buClr>
                <a:schemeClr val="dk1"/>
              </a:buClr>
              <a:buSzPts val="2800"/>
              <a:buFont typeface="Arial"/>
              <a:buNone/>
              <a:defRPr b="0" i="0"/>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74" name="Shape 374"/>
        <p:cNvGrpSpPr/>
        <p:nvPr/>
      </p:nvGrpSpPr>
      <p:grpSpPr>
        <a:xfrm>
          <a:off x="0" y="0"/>
          <a:ext cx="0" cy="0"/>
          <a:chOff x="0" y="0"/>
          <a:chExt cx="0" cy="0"/>
        </a:xfrm>
      </p:grpSpPr>
      <p:sp>
        <p:nvSpPr>
          <p:cNvPr id="375" name="Google Shape;375;p64"/>
          <p:cNvSpPr txBox="1"/>
          <p:nvPr>
            <p:ph type="title"/>
          </p:nvPr>
        </p:nvSpPr>
        <p:spPr>
          <a:xfrm>
            <a:off x="831851" y="3296863"/>
            <a:ext cx="10515600" cy="953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Rockwell"/>
              <a:buNone/>
              <a:defRPr sz="4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76" name="Google Shape;376;p64"/>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77" name="Google Shape;377;p64"/>
          <p:cNvSpPr/>
          <p:nvPr>
            <p:ph idx="2" type="pic"/>
          </p:nvPr>
        </p:nvSpPr>
        <p:spPr>
          <a:xfrm>
            <a:off x="831849" y="528638"/>
            <a:ext cx="6546900" cy="28719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8" name="Shape 378"/>
        <p:cNvGrpSpPr/>
        <p:nvPr/>
      </p:nvGrpSpPr>
      <p:grpSpPr>
        <a:xfrm>
          <a:off x="0" y="0"/>
          <a:ext cx="0" cy="0"/>
          <a:chOff x="0" y="0"/>
          <a:chExt cx="0" cy="0"/>
        </a:xfrm>
      </p:grpSpPr>
      <p:sp>
        <p:nvSpPr>
          <p:cNvPr id="379" name="Google Shape;379;p65"/>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380" name="Google Shape;380;p65"/>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b="1">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id="381" name="Google Shape;381;p65"/>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382" name="Google Shape;382;p65"/>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383" name="Google Shape;383;p65"/>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84" name="Shape 384"/>
        <p:cNvGrpSpPr/>
        <p:nvPr/>
      </p:nvGrpSpPr>
      <p:grpSpPr>
        <a:xfrm>
          <a:off x="0" y="0"/>
          <a:ext cx="0" cy="0"/>
          <a:chOff x="0" y="0"/>
          <a:chExt cx="0" cy="0"/>
        </a:xfrm>
      </p:grpSpPr>
      <p:cxnSp>
        <p:nvCxnSpPr>
          <p:cNvPr id="385" name="Google Shape;385;p66"/>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6" name="Shape 386"/>
        <p:cNvGrpSpPr/>
        <p:nvPr/>
      </p:nvGrpSpPr>
      <p:grpSpPr>
        <a:xfrm>
          <a:off x="0" y="0"/>
          <a:ext cx="0" cy="0"/>
          <a:chOff x="0" y="0"/>
          <a:chExt cx="0" cy="0"/>
        </a:xfrm>
      </p:grpSpPr>
      <p:sp>
        <p:nvSpPr>
          <p:cNvPr id="387" name="Google Shape;387;p67"/>
          <p:cNvSpPr txBox="1"/>
          <p:nvPr>
            <p:ph type="title"/>
          </p:nvPr>
        </p:nvSpPr>
        <p:spPr>
          <a:xfrm>
            <a:off x="839788" y="457206"/>
            <a:ext cx="4343700" cy="530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3200"/>
              <a:buFont typeface="Rockwell"/>
              <a:buNone/>
              <a:defRPr sz="32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88" name="Google Shape;388;p67"/>
          <p:cNvSpPr txBox="1"/>
          <p:nvPr>
            <p:ph idx="1" type="body"/>
          </p:nvPr>
        </p:nvSpPr>
        <p:spPr>
          <a:xfrm>
            <a:off x="838204" y="1171080"/>
            <a:ext cx="4569600" cy="2827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1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389" name="Google Shape;389;p67"/>
          <p:cNvSpPr txBox="1"/>
          <p:nvPr>
            <p:ph idx="2" type="body"/>
          </p:nvPr>
        </p:nvSpPr>
        <p:spPr>
          <a:xfrm>
            <a:off x="839788" y="4182222"/>
            <a:ext cx="4568100" cy="1528800"/>
          </a:xfrm>
          <a:prstGeom prst="rect">
            <a:avLst/>
          </a:prstGeom>
          <a:noFill/>
          <a:ln>
            <a:noFill/>
          </a:ln>
        </p:spPr>
        <p:txBody>
          <a:bodyPr anchorCtr="0" anchor="t" bIns="45700" lIns="91425" spcFirstLastPara="1" rIns="91425" wrap="square" tIns="45700">
            <a:normAutofit/>
          </a:bodyPr>
          <a:lstStyle>
            <a:lvl1pPr indent="-374650" lvl="0" marL="457200" marR="0" rtl="0" algn="l">
              <a:lnSpc>
                <a:spcPct val="90000"/>
              </a:lnSpc>
              <a:spcBef>
                <a:spcPts val="1100"/>
              </a:spcBef>
              <a:spcAft>
                <a:spcPts val="0"/>
              </a:spcAft>
              <a:buClr>
                <a:schemeClr val="dk1"/>
              </a:buClr>
              <a:buSzPts val="2300"/>
              <a:buFont typeface="Arial"/>
              <a:buChar char="•"/>
              <a:defRPr sz="2300"/>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390" name="Google Shape;390;p67"/>
          <p:cNvSpPr txBox="1"/>
          <p:nvPr>
            <p:ph idx="3" type="body"/>
          </p:nvPr>
        </p:nvSpPr>
        <p:spPr>
          <a:xfrm>
            <a:off x="6021388" y="1171074"/>
            <a:ext cx="4568100" cy="5101500"/>
          </a:xfrm>
          <a:prstGeom prst="rect">
            <a:avLst/>
          </a:prstGeom>
          <a:noFill/>
          <a:ln>
            <a:noFill/>
          </a:ln>
        </p:spPr>
        <p:txBody>
          <a:bodyPr anchorCtr="0" anchor="t" bIns="45700" lIns="91425" spcFirstLastPara="1" rIns="91425" wrap="square" tIns="45700">
            <a:normAutofit/>
          </a:bodyPr>
          <a:lstStyle>
            <a:lvl1pPr indent="-374650" lvl="0" marL="457200" marR="0" rtl="0" algn="l">
              <a:lnSpc>
                <a:spcPct val="90000"/>
              </a:lnSpc>
              <a:spcBef>
                <a:spcPts val="1100"/>
              </a:spcBef>
              <a:spcAft>
                <a:spcPts val="0"/>
              </a:spcAft>
              <a:buClr>
                <a:schemeClr val="dk1"/>
              </a:buClr>
              <a:buSzPts val="2300"/>
              <a:buFont typeface="Arial"/>
              <a:buChar char="•"/>
              <a:defRPr sz="2300"/>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391" name="Shape 391"/>
        <p:cNvGrpSpPr/>
        <p:nvPr/>
      </p:nvGrpSpPr>
      <p:grpSpPr>
        <a:xfrm>
          <a:off x="0" y="0"/>
          <a:ext cx="0" cy="0"/>
          <a:chOff x="0" y="0"/>
          <a:chExt cx="0" cy="0"/>
        </a:xfrm>
      </p:grpSpPr>
      <p:sp>
        <p:nvSpPr>
          <p:cNvPr id="392" name="Google Shape;392;p68"/>
          <p:cNvSpPr txBox="1"/>
          <p:nvPr>
            <p:ph type="title"/>
          </p:nvPr>
        </p:nvSpPr>
        <p:spPr>
          <a:xfrm>
            <a:off x="831851" y="3296858"/>
            <a:ext cx="10515600" cy="838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Rockwell"/>
              <a:buNone/>
              <a:defRPr sz="4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93" name="Google Shape;393;p68"/>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94" name="Google Shape;394;p68"/>
          <p:cNvSpPr/>
          <p:nvPr>
            <p:ph idx="2" type="pic"/>
          </p:nvPr>
        </p:nvSpPr>
        <p:spPr>
          <a:xfrm>
            <a:off x="831849" y="528638"/>
            <a:ext cx="6546900" cy="2871900"/>
          </a:xfrm>
          <a:prstGeom prst="rect">
            <a:avLst/>
          </a:prstGeom>
          <a:noFill/>
          <a:ln>
            <a:noFill/>
          </a:ln>
        </p:spPr>
      </p:sp>
      <p:cxnSp>
        <p:nvCxnSpPr>
          <p:cNvPr id="395" name="Google Shape;395;p68"/>
          <p:cNvCxnSpPr/>
          <p:nvPr/>
        </p:nvCxnSpPr>
        <p:spPr>
          <a:xfrm>
            <a:off x="810480" y="4249858"/>
            <a:ext cx="10625100" cy="0"/>
          </a:xfrm>
          <a:prstGeom prst="straightConnector1">
            <a:avLst/>
          </a:prstGeom>
          <a:noFill/>
          <a:ln cap="flat" cmpd="sng" w="9525">
            <a:solidFill>
              <a:schemeClr val="accent1"/>
            </a:solidFill>
            <a:prstDash val="solid"/>
            <a:miter lim="800000"/>
            <a:headEnd len="sm" w="sm" type="none"/>
            <a:tailEnd len="sm" w="sm" type="none"/>
          </a:ln>
        </p:spPr>
      </p:cxnSp>
      <p:cxnSp>
        <p:nvCxnSpPr>
          <p:cNvPr id="396" name="Google Shape;396;p68"/>
          <p:cNvCxnSpPr/>
          <p:nvPr/>
        </p:nvCxnSpPr>
        <p:spPr>
          <a:xfrm>
            <a:off x="506103" y="6175187"/>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97" name="Shape 397"/>
        <p:cNvGrpSpPr/>
        <p:nvPr/>
      </p:nvGrpSpPr>
      <p:grpSpPr>
        <a:xfrm>
          <a:off x="0" y="0"/>
          <a:ext cx="0" cy="0"/>
          <a:chOff x="0" y="0"/>
          <a:chExt cx="0" cy="0"/>
        </a:xfrm>
      </p:grpSpPr>
      <p:sp>
        <p:nvSpPr>
          <p:cNvPr id="398" name="Google Shape;398;p69"/>
          <p:cNvSpPr/>
          <p:nvPr/>
        </p:nvSpPr>
        <p:spPr>
          <a:xfrm>
            <a:off x="10947400" y="282575"/>
            <a:ext cx="8559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399" name="Google Shape;399;p69"/>
          <p:cNvSpPr/>
          <p:nvPr/>
        </p:nvSpPr>
        <p:spPr>
          <a:xfrm>
            <a:off x="10757647" y="282575"/>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400" name="Google Shape;400;p69"/>
          <p:cNvSpPr txBox="1"/>
          <p:nvPr/>
        </p:nvSpPr>
        <p:spPr>
          <a:xfrm>
            <a:off x="297580"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900">
              <a:solidFill>
                <a:schemeClr val="dk1"/>
              </a:solidFill>
              <a:latin typeface="Rockwell"/>
              <a:ea typeface="Rockwell"/>
              <a:cs typeface="Rockwell"/>
              <a:sym typeface="Rockwell"/>
            </a:endParaRPr>
          </a:p>
        </p:txBody>
      </p:sp>
      <p:sp>
        <p:nvSpPr>
          <p:cNvPr id="401" name="Google Shape;401;p69"/>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402" name="Google Shape;402;p69"/>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1150" lvl="0" marL="457200" marR="0" rtl="0" algn="l">
              <a:lnSpc>
                <a:spcPct val="9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rtl="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rtl="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rtl="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rtl="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rtl="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rtl="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rtl="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rtl="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403" name="Google Shape;403;p69"/>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1150" lvl="0" marL="457200" marR="0" rtl="0" algn="l">
              <a:lnSpc>
                <a:spcPct val="9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rtl="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rtl="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rtl="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rtl="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rtl="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rtl="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rtl="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rtl="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404" name="Google Shape;404;p69"/>
          <p:cNvSpPr txBox="1"/>
          <p:nvPr>
            <p:ph idx="10" type="dt"/>
          </p:nvPr>
        </p:nvSpPr>
        <p:spPr>
          <a:xfrm>
            <a:off x="9060329" y="6423585"/>
            <a:ext cx="28449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5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405" name="Google Shape;405;p69"/>
          <p:cNvSpPr txBox="1"/>
          <p:nvPr>
            <p:ph idx="11" type="ftr"/>
          </p:nvPr>
        </p:nvSpPr>
        <p:spPr>
          <a:xfrm>
            <a:off x="268941" y="6423585"/>
            <a:ext cx="8163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5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406" name="Google Shape;406;p69"/>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1pPr>
            <a:lvl2pPr indent="0" lvl="1"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2pPr>
            <a:lvl3pPr indent="0" lvl="2"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3pPr>
            <a:lvl4pPr indent="0" lvl="3"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4pPr>
            <a:lvl5pPr indent="0" lvl="4"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5pPr>
            <a:lvl6pPr indent="0" lvl="5"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6pPr>
            <a:lvl7pPr indent="0" lvl="6"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7pPr>
            <a:lvl8pPr indent="0" lvl="7"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8pPr>
            <a:lvl9pPr indent="0" lvl="8"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07" name="Shape 407"/>
        <p:cNvGrpSpPr/>
        <p:nvPr/>
      </p:nvGrpSpPr>
      <p:grpSpPr>
        <a:xfrm>
          <a:off x="0" y="0"/>
          <a:ext cx="0" cy="0"/>
          <a:chOff x="0" y="0"/>
          <a:chExt cx="0" cy="0"/>
        </a:xfrm>
      </p:grpSpPr>
      <p:sp>
        <p:nvSpPr>
          <p:cNvPr id="408" name="Google Shape;408;p70"/>
          <p:cNvSpPr/>
          <p:nvPr/>
        </p:nvSpPr>
        <p:spPr>
          <a:xfrm>
            <a:off x="10947404"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Rockwell"/>
              <a:ea typeface="Rockwell"/>
              <a:cs typeface="Rockwell"/>
              <a:sym typeface="Rockwell"/>
            </a:endParaRPr>
          </a:p>
        </p:txBody>
      </p:sp>
      <p:sp>
        <p:nvSpPr>
          <p:cNvPr id="409" name="Google Shape;409;p70"/>
          <p:cNvSpPr/>
          <p:nvPr/>
        </p:nvSpPr>
        <p:spPr>
          <a:xfrm>
            <a:off x="10757647" y="282574"/>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Rockwell"/>
              <a:ea typeface="Rockwell"/>
              <a:cs typeface="Rockwell"/>
              <a:sym typeface="Rockwell"/>
            </a:endParaRPr>
          </a:p>
        </p:txBody>
      </p:sp>
      <p:sp>
        <p:nvSpPr>
          <p:cNvPr id="410" name="Google Shape;410;p70"/>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Rockwell"/>
                <a:ea typeface="Rockwell"/>
                <a:cs typeface="Rockwell"/>
                <a:sym typeface="Rockwell"/>
              </a:rPr>
              <a:t>+</a:t>
            </a:r>
            <a:endParaRPr sz="1500"/>
          </a:p>
        </p:txBody>
      </p:sp>
      <p:sp>
        <p:nvSpPr>
          <p:cNvPr id="411" name="Google Shape;411;p70"/>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412" name="Google Shape;412;p70"/>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49250" lvl="5" marL="2743200" rtl="0" algn="l">
              <a:lnSpc>
                <a:spcPct val="90000"/>
              </a:lnSpc>
              <a:spcBef>
                <a:spcPts val="500"/>
              </a:spcBef>
              <a:spcAft>
                <a:spcPts val="0"/>
              </a:spcAft>
              <a:buClr>
                <a:schemeClr val="dk1"/>
              </a:buClr>
              <a:buSzPts val="1900"/>
              <a:buChar char="•"/>
              <a:defRPr sz="1900"/>
            </a:lvl6pPr>
            <a:lvl7pPr indent="-349250" lvl="6" marL="3200400" rtl="0" algn="l">
              <a:lnSpc>
                <a:spcPct val="90000"/>
              </a:lnSpc>
              <a:spcBef>
                <a:spcPts val="500"/>
              </a:spcBef>
              <a:spcAft>
                <a:spcPts val="0"/>
              </a:spcAft>
              <a:buClr>
                <a:schemeClr val="dk1"/>
              </a:buClr>
              <a:buSzPts val="1900"/>
              <a:buChar char="•"/>
              <a:defRPr sz="1900"/>
            </a:lvl7pPr>
            <a:lvl8pPr indent="-349250" lvl="7" marL="3657600" rtl="0" algn="l">
              <a:lnSpc>
                <a:spcPct val="90000"/>
              </a:lnSpc>
              <a:spcBef>
                <a:spcPts val="500"/>
              </a:spcBef>
              <a:spcAft>
                <a:spcPts val="0"/>
              </a:spcAft>
              <a:buClr>
                <a:schemeClr val="dk1"/>
              </a:buClr>
              <a:buSzPts val="1900"/>
              <a:buChar char="•"/>
              <a:defRPr sz="1900"/>
            </a:lvl8pPr>
            <a:lvl9pPr indent="-349250" lvl="8" marL="4114800" rtl="0" algn="l">
              <a:lnSpc>
                <a:spcPct val="90000"/>
              </a:lnSpc>
              <a:spcBef>
                <a:spcPts val="500"/>
              </a:spcBef>
              <a:spcAft>
                <a:spcPts val="0"/>
              </a:spcAft>
              <a:buClr>
                <a:schemeClr val="dk1"/>
              </a:buClr>
              <a:buSzPts val="1900"/>
              <a:buChar char="•"/>
              <a:defRPr sz="1900"/>
            </a:lvl9pPr>
          </a:lstStyle>
          <a:p/>
        </p:txBody>
      </p:sp>
      <p:sp>
        <p:nvSpPr>
          <p:cNvPr id="413" name="Google Shape;413;p70"/>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49250" lvl="5" marL="2743200" rtl="0" algn="l">
              <a:lnSpc>
                <a:spcPct val="90000"/>
              </a:lnSpc>
              <a:spcBef>
                <a:spcPts val="500"/>
              </a:spcBef>
              <a:spcAft>
                <a:spcPts val="0"/>
              </a:spcAft>
              <a:buClr>
                <a:schemeClr val="dk1"/>
              </a:buClr>
              <a:buSzPts val="1900"/>
              <a:buChar char="•"/>
              <a:defRPr sz="1900"/>
            </a:lvl6pPr>
            <a:lvl7pPr indent="-349250" lvl="6" marL="3200400" rtl="0" algn="l">
              <a:lnSpc>
                <a:spcPct val="90000"/>
              </a:lnSpc>
              <a:spcBef>
                <a:spcPts val="500"/>
              </a:spcBef>
              <a:spcAft>
                <a:spcPts val="0"/>
              </a:spcAft>
              <a:buClr>
                <a:schemeClr val="dk1"/>
              </a:buClr>
              <a:buSzPts val="1900"/>
              <a:buChar char="•"/>
              <a:defRPr sz="1900"/>
            </a:lvl7pPr>
            <a:lvl8pPr indent="-349250" lvl="7" marL="3657600" rtl="0" algn="l">
              <a:lnSpc>
                <a:spcPct val="90000"/>
              </a:lnSpc>
              <a:spcBef>
                <a:spcPts val="500"/>
              </a:spcBef>
              <a:spcAft>
                <a:spcPts val="0"/>
              </a:spcAft>
              <a:buClr>
                <a:schemeClr val="dk1"/>
              </a:buClr>
              <a:buSzPts val="1900"/>
              <a:buChar char="•"/>
              <a:defRPr sz="1900"/>
            </a:lvl8pPr>
            <a:lvl9pPr indent="-349250" lvl="8" marL="4114800" rtl="0" algn="l">
              <a:lnSpc>
                <a:spcPct val="90000"/>
              </a:lnSpc>
              <a:spcBef>
                <a:spcPts val="500"/>
              </a:spcBef>
              <a:spcAft>
                <a:spcPts val="0"/>
              </a:spcAft>
              <a:buClr>
                <a:schemeClr val="dk1"/>
              </a:buClr>
              <a:buSzPts val="1900"/>
              <a:buChar char="•"/>
              <a:defRPr sz="1900"/>
            </a:lvl9pPr>
          </a:lstStyle>
          <a:p/>
        </p:txBody>
      </p:sp>
      <p:sp>
        <p:nvSpPr>
          <p:cNvPr id="414" name="Google Shape;414;p70"/>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415" name="Google Shape;415;p70"/>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416" name="Google Shape;416;p70"/>
          <p:cNvSpPr txBox="1"/>
          <p:nvPr>
            <p:ph idx="12" type="sldNum"/>
          </p:nvPr>
        </p:nvSpPr>
        <p:spPr>
          <a:xfrm>
            <a:off x="11074400" y="242239"/>
            <a:ext cx="7389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00">
                <a:solidFill>
                  <a:srgbClr val="FFFFFF"/>
                </a:solidFill>
                <a:latin typeface="Rockwell"/>
                <a:ea typeface="Rockwell"/>
                <a:cs typeface="Rockwell"/>
                <a:sym typeface="Rockwell"/>
              </a:defRPr>
            </a:lvl1pPr>
            <a:lvl2pPr indent="0" lvl="1" marL="0" marR="0" rtl="0" algn="l">
              <a:spcBef>
                <a:spcPts val="0"/>
              </a:spcBef>
              <a:buNone/>
              <a:defRPr sz="1900">
                <a:solidFill>
                  <a:srgbClr val="FFFFFF"/>
                </a:solidFill>
                <a:latin typeface="Rockwell"/>
                <a:ea typeface="Rockwell"/>
                <a:cs typeface="Rockwell"/>
                <a:sym typeface="Rockwell"/>
              </a:defRPr>
            </a:lvl2pPr>
            <a:lvl3pPr indent="0" lvl="2" marL="0" marR="0" rtl="0" algn="l">
              <a:spcBef>
                <a:spcPts val="0"/>
              </a:spcBef>
              <a:buNone/>
              <a:defRPr sz="1900">
                <a:solidFill>
                  <a:srgbClr val="FFFFFF"/>
                </a:solidFill>
                <a:latin typeface="Rockwell"/>
                <a:ea typeface="Rockwell"/>
                <a:cs typeface="Rockwell"/>
                <a:sym typeface="Rockwell"/>
              </a:defRPr>
            </a:lvl3pPr>
            <a:lvl4pPr indent="0" lvl="3" marL="0" marR="0" rtl="0" algn="l">
              <a:spcBef>
                <a:spcPts val="0"/>
              </a:spcBef>
              <a:buNone/>
              <a:defRPr sz="1900">
                <a:solidFill>
                  <a:srgbClr val="FFFFFF"/>
                </a:solidFill>
                <a:latin typeface="Rockwell"/>
                <a:ea typeface="Rockwell"/>
                <a:cs typeface="Rockwell"/>
                <a:sym typeface="Rockwell"/>
              </a:defRPr>
            </a:lvl4pPr>
            <a:lvl5pPr indent="0" lvl="4" marL="0" marR="0" rtl="0" algn="l">
              <a:spcBef>
                <a:spcPts val="0"/>
              </a:spcBef>
              <a:buNone/>
              <a:defRPr sz="1900">
                <a:solidFill>
                  <a:srgbClr val="FFFFFF"/>
                </a:solidFill>
                <a:latin typeface="Rockwell"/>
                <a:ea typeface="Rockwell"/>
                <a:cs typeface="Rockwell"/>
                <a:sym typeface="Rockwell"/>
              </a:defRPr>
            </a:lvl5pPr>
            <a:lvl6pPr indent="0" lvl="5" marL="0" marR="0" rtl="0" algn="l">
              <a:spcBef>
                <a:spcPts val="0"/>
              </a:spcBef>
              <a:buNone/>
              <a:defRPr sz="1900">
                <a:solidFill>
                  <a:srgbClr val="FFFFFF"/>
                </a:solidFill>
                <a:latin typeface="Rockwell"/>
                <a:ea typeface="Rockwell"/>
                <a:cs typeface="Rockwell"/>
                <a:sym typeface="Rockwell"/>
              </a:defRPr>
            </a:lvl6pPr>
            <a:lvl7pPr indent="0" lvl="6" marL="0" marR="0" rtl="0" algn="l">
              <a:spcBef>
                <a:spcPts val="0"/>
              </a:spcBef>
              <a:buNone/>
              <a:defRPr sz="1900">
                <a:solidFill>
                  <a:srgbClr val="FFFFFF"/>
                </a:solidFill>
                <a:latin typeface="Rockwell"/>
                <a:ea typeface="Rockwell"/>
                <a:cs typeface="Rockwell"/>
                <a:sym typeface="Rockwell"/>
              </a:defRPr>
            </a:lvl7pPr>
            <a:lvl8pPr indent="0" lvl="7" marL="0" marR="0" rtl="0" algn="l">
              <a:spcBef>
                <a:spcPts val="0"/>
              </a:spcBef>
              <a:buNone/>
              <a:defRPr sz="1900">
                <a:solidFill>
                  <a:srgbClr val="FFFFFF"/>
                </a:solidFill>
                <a:latin typeface="Rockwell"/>
                <a:ea typeface="Rockwell"/>
                <a:cs typeface="Rockwell"/>
                <a:sym typeface="Rockwell"/>
              </a:defRPr>
            </a:lvl8pPr>
            <a:lvl9pPr indent="0" lvl="8" marL="0" marR="0" rtl="0" algn="l">
              <a:spcBef>
                <a:spcPts val="0"/>
              </a:spcBef>
              <a:buNone/>
              <a:defRPr sz="1900">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17" name="Shape 417"/>
        <p:cNvGrpSpPr/>
        <p:nvPr/>
      </p:nvGrpSpPr>
      <p:grpSpPr>
        <a:xfrm>
          <a:off x="0" y="0"/>
          <a:ext cx="0" cy="0"/>
          <a:chOff x="0" y="0"/>
          <a:chExt cx="0" cy="0"/>
        </a:xfrm>
      </p:grpSpPr>
      <p:sp>
        <p:nvSpPr>
          <p:cNvPr id="418" name="Google Shape;418;p71"/>
          <p:cNvSpPr/>
          <p:nvPr/>
        </p:nvSpPr>
        <p:spPr>
          <a:xfrm>
            <a:off x="10889129" y="282574"/>
            <a:ext cx="9144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419" name="Google Shape;419;p71"/>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500"/>
          </a:p>
        </p:txBody>
      </p:sp>
      <p:sp>
        <p:nvSpPr>
          <p:cNvPr id="420" name="Google Shape;420;p71"/>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400"/>
              <a:buFont typeface="Rockwell"/>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421" name="Google Shape;421;p71"/>
          <p:cNvSpPr txBox="1"/>
          <p:nvPr>
            <p:ph idx="1" type="body"/>
          </p:nvPr>
        </p:nvSpPr>
        <p:spPr>
          <a:xfrm>
            <a:off x="663388" y="2447370"/>
            <a:ext cx="4876800" cy="36789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30200" lvl="5" marL="2743200" rtl="0" algn="l">
              <a:lnSpc>
                <a:spcPct val="90000"/>
              </a:lnSpc>
              <a:spcBef>
                <a:spcPts val="500"/>
              </a:spcBef>
              <a:spcAft>
                <a:spcPts val="0"/>
              </a:spcAft>
              <a:buClr>
                <a:schemeClr val="dk1"/>
              </a:buClr>
              <a:buSzPts val="1600"/>
              <a:buChar char="•"/>
              <a:defRPr sz="1600"/>
            </a:lvl6pPr>
            <a:lvl7pPr indent="-330200" lvl="6" marL="3200400" rtl="0" algn="l">
              <a:lnSpc>
                <a:spcPct val="90000"/>
              </a:lnSpc>
              <a:spcBef>
                <a:spcPts val="500"/>
              </a:spcBef>
              <a:spcAft>
                <a:spcPts val="0"/>
              </a:spcAft>
              <a:buClr>
                <a:schemeClr val="dk1"/>
              </a:buClr>
              <a:buSzPts val="1600"/>
              <a:buChar char="•"/>
              <a:defRPr sz="1600"/>
            </a:lvl7pPr>
            <a:lvl8pPr indent="-330200" lvl="7" marL="3657600" rtl="0" algn="l">
              <a:lnSpc>
                <a:spcPct val="90000"/>
              </a:lnSpc>
              <a:spcBef>
                <a:spcPts val="500"/>
              </a:spcBef>
              <a:spcAft>
                <a:spcPts val="0"/>
              </a:spcAft>
              <a:buClr>
                <a:schemeClr val="dk1"/>
              </a:buClr>
              <a:buSzPts val="1600"/>
              <a:buChar char="•"/>
              <a:defRPr sz="1600"/>
            </a:lvl8pPr>
            <a:lvl9pPr indent="-330200" lvl="8" marL="4114800" rtl="0" algn="l">
              <a:lnSpc>
                <a:spcPct val="90000"/>
              </a:lnSpc>
              <a:spcBef>
                <a:spcPts val="500"/>
              </a:spcBef>
              <a:spcAft>
                <a:spcPts val="0"/>
              </a:spcAft>
              <a:buClr>
                <a:schemeClr val="dk1"/>
              </a:buClr>
              <a:buSzPts val="1600"/>
              <a:buChar char="•"/>
              <a:defRPr sz="1600"/>
            </a:lvl9pPr>
          </a:lstStyle>
          <a:p/>
        </p:txBody>
      </p:sp>
      <p:sp>
        <p:nvSpPr>
          <p:cNvPr id="422" name="Google Shape;422;p71"/>
          <p:cNvSpPr txBox="1"/>
          <p:nvPr>
            <p:ph idx="2" type="body"/>
          </p:nvPr>
        </p:nvSpPr>
        <p:spPr>
          <a:xfrm>
            <a:off x="5866504" y="2447370"/>
            <a:ext cx="4876800" cy="36789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30200" lvl="5" marL="2743200" rtl="0" algn="l">
              <a:lnSpc>
                <a:spcPct val="90000"/>
              </a:lnSpc>
              <a:spcBef>
                <a:spcPts val="500"/>
              </a:spcBef>
              <a:spcAft>
                <a:spcPts val="0"/>
              </a:spcAft>
              <a:buClr>
                <a:schemeClr val="dk1"/>
              </a:buClr>
              <a:buSzPts val="1600"/>
              <a:buChar char="•"/>
              <a:defRPr sz="1600"/>
            </a:lvl6pPr>
            <a:lvl7pPr indent="-330200" lvl="6" marL="3200400" rtl="0" algn="l">
              <a:lnSpc>
                <a:spcPct val="90000"/>
              </a:lnSpc>
              <a:spcBef>
                <a:spcPts val="500"/>
              </a:spcBef>
              <a:spcAft>
                <a:spcPts val="0"/>
              </a:spcAft>
              <a:buClr>
                <a:schemeClr val="dk1"/>
              </a:buClr>
              <a:buSzPts val="1600"/>
              <a:buChar char="•"/>
              <a:defRPr sz="1600"/>
            </a:lvl7pPr>
            <a:lvl8pPr indent="-330200" lvl="7" marL="3657600" rtl="0" algn="l">
              <a:lnSpc>
                <a:spcPct val="90000"/>
              </a:lnSpc>
              <a:spcBef>
                <a:spcPts val="500"/>
              </a:spcBef>
              <a:spcAft>
                <a:spcPts val="0"/>
              </a:spcAft>
              <a:buClr>
                <a:schemeClr val="dk1"/>
              </a:buClr>
              <a:buSzPts val="1600"/>
              <a:buChar char="•"/>
              <a:defRPr sz="1600"/>
            </a:lvl8pPr>
            <a:lvl9pPr indent="-330200" lvl="8" marL="4114800" rtl="0" algn="l">
              <a:lnSpc>
                <a:spcPct val="90000"/>
              </a:lnSpc>
              <a:spcBef>
                <a:spcPts val="500"/>
              </a:spcBef>
              <a:spcAft>
                <a:spcPts val="0"/>
              </a:spcAft>
              <a:buClr>
                <a:schemeClr val="dk1"/>
              </a:buClr>
              <a:buSzPts val="1600"/>
              <a:buChar char="•"/>
              <a:defRPr sz="1600"/>
            </a:lvl9pPr>
          </a:lstStyle>
          <a:p/>
        </p:txBody>
      </p:sp>
      <p:sp>
        <p:nvSpPr>
          <p:cNvPr id="423" name="Google Shape;423;p71"/>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424" name="Google Shape;424;p71"/>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425" name="Google Shape;425;p71"/>
          <p:cNvSpPr txBox="1"/>
          <p:nvPr>
            <p:ph idx="12" type="sldNum"/>
          </p:nvPr>
        </p:nvSpPr>
        <p:spPr>
          <a:xfrm>
            <a:off x="11074400" y="242239"/>
            <a:ext cx="7389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00">
                <a:solidFill>
                  <a:schemeClr val="dk1"/>
                </a:solidFill>
                <a:latin typeface="Rockwell"/>
                <a:ea typeface="Rockwell"/>
                <a:cs typeface="Rockwell"/>
                <a:sym typeface="Rockwell"/>
              </a:defRPr>
            </a:lvl1pPr>
            <a:lvl2pPr indent="0" lvl="1" marL="0" marR="0" rtl="0" algn="l">
              <a:spcBef>
                <a:spcPts val="0"/>
              </a:spcBef>
              <a:buNone/>
              <a:defRPr sz="1900">
                <a:solidFill>
                  <a:schemeClr val="dk1"/>
                </a:solidFill>
                <a:latin typeface="Rockwell"/>
                <a:ea typeface="Rockwell"/>
                <a:cs typeface="Rockwell"/>
                <a:sym typeface="Rockwell"/>
              </a:defRPr>
            </a:lvl2pPr>
            <a:lvl3pPr indent="0" lvl="2" marL="0" marR="0" rtl="0" algn="l">
              <a:spcBef>
                <a:spcPts val="0"/>
              </a:spcBef>
              <a:buNone/>
              <a:defRPr sz="1900">
                <a:solidFill>
                  <a:schemeClr val="dk1"/>
                </a:solidFill>
                <a:latin typeface="Rockwell"/>
                <a:ea typeface="Rockwell"/>
                <a:cs typeface="Rockwell"/>
                <a:sym typeface="Rockwell"/>
              </a:defRPr>
            </a:lvl3pPr>
            <a:lvl4pPr indent="0" lvl="3" marL="0" marR="0" rtl="0" algn="l">
              <a:spcBef>
                <a:spcPts val="0"/>
              </a:spcBef>
              <a:buNone/>
              <a:defRPr sz="1900">
                <a:solidFill>
                  <a:schemeClr val="dk1"/>
                </a:solidFill>
                <a:latin typeface="Rockwell"/>
                <a:ea typeface="Rockwell"/>
                <a:cs typeface="Rockwell"/>
                <a:sym typeface="Rockwell"/>
              </a:defRPr>
            </a:lvl4pPr>
            <a:lvl5pPr indent="0" lvl="4" marL="0" marR="0" rtl="0" algn="l">
              <a:spcBef>
                <a:spcPts val="0"/>
              </a:spcBef>
              <a:buNone/>
              <a:defRPr sz="1900">
                <a:solidFill>
                  <a:schemeClr val="dk1"/>
                </a:solidFill>
                <a:latin typeface="Rockwell"/>
                <a:ea typeface="Rockwell"/>
                <a:cs typeface="Rockwell"/>
                <a:sym typeface="Rockwell"/>
              </a:defRPr>
            </a:lvl5pPr>
            <a:lvl6pPr indent="0" lvl="5" marL="0" marR="0" rtl="0" algn="l">
              <a:spcBef>
                <a:spcPts val="0"/>
              </a:spcBef>
              <a:buNone/>
              <a:defRPr sz="1900">
                <a:solidFill>
                  <a:schemeClr val="dk1"/>
                </a:solidFill>
                <a:latin typeface="Rockwell"/>
                <a:ea typeface="Rockwell"/>
                <a:cs typeface="Rockwell"/>
                <a:sym typeface="Rockwell"/>
              </a:defRPr>
            </a:lvl6pPr>
            <a:lvl7pPr indent="0" lvl="6" marL="0" marR="0" rtl="0" algn="l">
              <a:spcBef>
                <a:spcPts val="0"/>
              </a:spcBef>
              <a:buNone/>
              <a:defRPr sz="1900">
                <a:solidFill>
                  <a:schemeClr val="dk1"/>
                </a:solidFill>
                <a:latin typeface="Rockwell"/>
                <a:ea typeface="Rockwell"/>
                <a:cs typeface="Rockwell"/>
                <a:sym typeface="Rockwell"/>
              </a:defRPr>
            </a:lvl7pPr>
            <a:lvl8pPr indent="0" lvl="7" marL="0" marR="0" rtl="0" algn="l">
              <a:spcBef>
                <a:spcPts val="0"/>
              </a:spcBef>
              <a:buNone/>
              <a:defRPr sz="1900">
                <a:solidFill>
                  <a:schemeClr val="dk1"/>
                </a:solidFill>
                <a:latin typeface="Rockwell"/>
                <a:ea typeface="Rockwell"/>
                <a:cs typeface="Rockwell"/>
                <a:sym typeface="Rockwell"/>
              </a:defRPr>
            </a:lvl8pPr>
            <a:lvl9pPr indent="0" lvl="8" marL="0" marR="0" rtl="0" algn="l">
              <a:spcBef>
                <a:spcPts val="0"/>
              </a:spcBef>
              <a:buNone/>
              <a:defRPr sz="19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426" name="Google Shape;426;p71"/>
          <p:cNvSpPr txBox="1"/>
          <p:nvPr>
            <p:ph idx="3" type="body"/>
          </p:nvPr>
        </p:nvSpPr>
        <p:spPr>
          <a:xfrm>
            <a:off x="663388" y="2070852"/>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900"/>
              <a:buNone/>
              <a:defRPr b="0" sz="1900">
                <a:solidFill>
                  <a:schemeClr val="lt1"/>
                </a:solidFil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900"/>
              <a:buNone/>
              <a:defRPr b="1" sz="19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27" name="Google Shape;427;p71"/>
          <p:cNvSpPr txBox="1"/>
          <p:nvPr>
            <p:ph idx="4" type="body"/>
          </p:nvPr>
        </p:nvSpPr>
        <p:spPr>
          <a:xfrm>
            <a:off x="5866504" y="2070852"/>
            <a:ext cx="4876800" cy="322800"/>
          </a:xfrm>
          <a:prstGeom prst="rect">
            <a:avLst/>
          </a:prstGeom>
          <a:solidFill>
            <a:srgbClr val="AAE39E"/>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900"/>
              <a:buNone/>
              <a:defRPr b="0" sz="1900">
                <a:solidFill>
                  <a:schemeClr val="lt1"/>
                </a:solidFil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900"/>
              <a:buNone/>
              <a:defRPr b="1" sz="19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428" name="Shape 428"/>
        <p:cNvGrpSpPr/>
        <p:nvPr/>
      </p:nvGrpSpPr>
      <p:grpSpPr>
        <a:xfrm>
          <a:off x="0" y="0"/>
          <a:ext cx="0" cy="0"/>
          <a:chOff x="0" y="0"/>
          <a:chExt cx="0" cy="0"/>
        </a:xfrm>
      </p:grpSpPr>
      <p:sp>
        <p:nvSpPr>
          <p:cNvPr id="429" name="Google Shape;429;p72"/>
          <p:cNvSpPr/>
          <p:nvPr/>
        </p:nvSpPr>
        <p:spPr>
          <a:xfrm>
            <a:off x="10947404"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430" name="Google Shape;430;p72"/>
          <p:cNvSpPr/>
          <p:nvPr/>
        </p:nvSpPr>
        <p:spPr>
          <a:xfrm>
            <a:off x="10757647" y="282574"/>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431" name="Google Shape;431;p72"/>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500"/>
          </a:p>
        </p:txBody>
      </p:sp>
      <p:sp>
        <p:nvSpPr>
          <p:cNvPr id="432" name="Google Shape;432;p72"/>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433" name="Google Shape;433;p72"/>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49250" lvl="5" marL="2743200" rtl="0" algn="l">
              <a:lnSpc>
                <a:spcPct val="90000"/>
              </a:lnSpc>
              <a:spcBef>
                <a:spcPts val="500"/>
              </a:spcBef>
              <a:spcAft>
                <a:spcPts val="0"/>
              </a:spcAft>
              <a:buClr>
                <a:schemeClr val="dk1"/>
              </a:buClr>
              <a:buSzPts val="1900"/>
              <a:buChar char="•"/>
              <a:defRPr sz="1900"/>
            </a:lvl6pPr>
            <a:lvl7pPr indent="-349250" lvl="6" marL="3200400" rtl="0" algn="l">
              <a:lnSpc>
                <a:spcPct val="90000"/>
              </a:lnSpc>
              <a:spcBef>
                <a:spcPts val="500"/>
              </a:spcBef>
              <a:spcAft>
                <a:spcPts val="0"/>
              </a:spcAft>
              <a:buClr>
                <a:schemeClr val="dk1"/>
              </a:buClr>
              <a:buSzPts val="1900"/>
              <a:buChar char="•"/>
              <a:defRPr sz="1900"/>
            </a:lvl7pPr>
            <a:lvl8pPr indent="-349250" lvl="7" marL="3657600" rtl="0" algn="l">
              <a:lnSpc>
                <a:spcPct val="90000"/>
              </a:lnSpc>
              <a:spcBef>
                <a:spcPts val="500"/>
              </a:spcBef>
              <a:spcAft>
                <a:spcPts val="0"/>
              </a:spcAft>
              <a:buClr>
                <a:schemeClr val="dk1"/>
              </a:buClr>
              <a:buSzPts val="1900"/>
              <a:buChar char="•"/>
              <a:defRPr sz="1900"/>
            </a:lvl8pPr>
            <a:lvl9pPr indent="-349250" lvl="8" marL="4114800" rtl="0" algn="l">
              <a:lnSpc>
                <a:spcPct val="90000"/>
              </a:lnSpc>
              <a:spcBef>
                <a:spcPts val="500"/>
              </a:spcBef>
              <a:spcAft>
                <a:spcPts val="0"/>
              </a:spcAft>
              <a:buClr>
                <a:schemeClr val="dk1"/>
              </a:buClr>
              <a:buSzPts val="1900"/>
              <a:buChar char="•"/>
              <a:defRPr sz="1900"/>
            </a:lvl9pPr>
          </a:lstStyle>
          <a:p/>
        </p:txBody>
      </p:sp>
      <p:sp>
        <p:nvSpPr>
          <p:cNvPr id="434" name="Google Shape;434;p72"/>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49250" lvl="5" marL="2743200" rtl="0" algn="l">
              <a:lnSpc>
                <a:spcPct val="90000"/>
              </a:lnSpc>
              <a:spcBef>
                <a:spcPts val="500"/>
              </a:spcBef>
              <a:spcAft>
                <a:spcPts val="0"/>
              </a:spcAft>
              <a:buClr>
                <a:schemeClr val="dk1"/>
              </a:buClr>
              <a:buSzPts val="1900"/>
              <a:buChar char="•"/>
              <a:defRPr sz="1900"/>
            </a:lvl6pPr>
            <a:lvl7pPr indent="-349250" lvl="6" marL="3200400" rtl="0" algn="l">
              <a:lnSpc>
                <a:spcPct val="90000"/>
              </a:lnSpc>
              <a:spcBef>
                <a:spcPts val="500"/>
              </a:spcBef>
              <a:spcAft>
                <a:spcPts val="0"/>
              </a:spcAft>
              <a:buClr>
                <a:schemeClr val="dk1"/>
              </a:buClr>
              <a:buSzPts val="1900"/>
              <a:buChar char="•"/>
              <a:defRPr sz="1900"/>
            </a:lvl7pPr>
            <a:lvl8pPr indent="-349250" lvl="7" marL="3657600" rtl="0" algn="l">
              <a:lnSpc>
                <a:spcPct val="90000"/>
              </a:lnSpc>
              <a:spcBef>
                <a:spcPts val="500"/>
              </a:spcBef>
              <a:spcAft>
                <a:spcPts val="0"/>
              </a:spcAft>
              <a:buClr>
                <a:schemeClr val="dk1"/>
              </a:buClr>
              <a:buSzPts val="1900"/>
              <a:buChar char="•"/>
              <a:defRPr sz="1900"/>
            </a:lvl8pPr>
            <a:lvl9pPr indent="-349250" lvl="8" marL="4114800" rtl="0" algn="l">
              <a:lnSpc>
                <a:spcPct val="90000"/>
              </a:lnSpc>
              <a:spcBef>
                <a:spcPts val="500"/>
              </a:spcBef>
              <a:spcAft>
                <a:spcPts val="0"/>
              </a:spcAft>
              <a:buClr>
                <a:schemeClr val="dk1"/>
              </a:buClr>
              <a:buSzPts val="1900"/>
              <a:buChar char="•"/>
              <a:defRPr sz="1900"/>
            </a:lvl9pPr>
          </a:lstStyle>
          <a:p/>
        </p:txBody>
      </p:sp>
      <p:sp>
        <p:nvSpPr>
          <p:cNvPr id="435" name="Google Shape;435;p72"/>
          <p:cNvSpPr txBox="1"/>
          <p:nvPr>
            <p:ph idx="10" type="dt"/>
          </p:nvPr>
        </p:nvSpPr>
        <p:spPr>
          <a:xfrm>
            <a:off x="9060329" y="6423585"/>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436" name="Google Shape;436;p72"/>
          <p:cNvSpPr txBox="1"/>
          <p:nvPr>
            <p:ph idx="11" type="ftr"/>
          </p:nvPr>
        </p:nvSpPr>
        <p:spPr>
          <a:xfrm>
            <a:off x="268941" y="6423585"/>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437" name="Google Shape;437;p72"/>
          <p:cNvSpPr txBox="1"/>
          <p:nvPr>
            <p:ph idx="12" type="sldNum"/>
          </p:nvPr>
        </p:nvSpPr>
        <p:spPr>
          <a:xfrm>
            <a:off x="11074400" y="242234"/>
            <a:ext cx="738900" cy="3651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500">
                <a:solidFill>
                  <a:srgbClr val="FFFFFF"/>
                </a:solidFill>
                <a:latin typeface="Rockwell"/>
                <a:ea typeface="Rockwell"/>
                <a:cs typeface="Rockwell"/>
                <a:sym typeface="Rockwell"/>
              </a:defRPr>
            </a:lvl1pPr>
            <a:lvl2pPr indent="0" lvl="1" marL="0" marR="0" rtl="0" algn="r">
              <a:spcBef>
                <a:spcPts val="0"/>
              </a:spcBef>
              <a:buNone/>
              <a:defRPr sz="1500">
                <a:solidFill>
                  <a:srgbClr val="FFFFFF"/>
                </a:solidFill>
                <a:latin typeface="Rockwell"/>
                <a:ea typeface="Rockwell"/>
                <a:cs typeface="Rockwell"/>
                <a:sym typeface="Rockwell"/>
              </a:defRPr>
            </a:lvl2pPr>
            <a:lvl3pPr indent="0" lvl="2" marL="0" marR="0" rtl="0" algn="r">
              <a:spcBef>
                <a:spcPts val="0"/>
              </a:spcBef>
              <a:buNone/>
              <a:defRPr sz="1500">
                <a:solidFill>
                  <a:srgbClr val="FFFFFF"/>
                </a:solidFill>
                <a:latin typeface="Rockwell"/>
                <a:ea typeface="Rockwell"/>
                <a:cs typeface="Rockwell"/>
                <a:sym typeface="Rockwell"/>
              </a:defRPr>
            </a:lvl3pPr>
            <a:lvl4pPr indent="0" lvl="3" marL="0" marR="0" rtl="0" algn="r">
              <a:spcBef>
                <a:spcPts val="0"/>
              </a:spcBef>
              <a:buNone/>
              <a:defRPr sz="1500">
                <a:solidFill>
                  <a:srgbClr val="FFFFFF"/>
                </a:solidFill>
                <a:latin typeface="Rockwell"/>
                <a:ea typeface="Rockwell"/>
                <a:cs typeface="Rockwell"/>
                <a:sym typeface="Rockwell"/>
              </a:defRPr>
            </a:lvl4pPr>
            <a:lvl5pPr indent="0" lvl="4" marL="0" marR="0" rtl="0" algn="r">
              <a:spcBef>
                <a:spcPts val="0"/>
              </a:spcBef>
              <a:buNone/>
              <a:defRPr sz="1500">
                <a:solidFill>
                  <a:srgbClr val="FFFFFF"/>
                </a:solidFill>
                <a:latin typeface="Rockwell"/>
                <a:ea typeface="Rockwell"/>
                <a:cs typeface="Rockwell"/>
                <a:sym typeface="Rockwell"/>
              </a:defRPr>
            </a:lvl5pPr>
            <a:lvl6pPr indent="0" lvl="5" marL="0" marR="0" rtl="0" algn="r">
              <a:spcBef>
                <a:spcPts val="0"/>
              </a:spcBef>
              <a:buNone/>
              <a:defRPr sz="1500">
                <a:solidFill>
                  <a:srgbClr val="FFFFFF"/>
                </a:solidFill>
                <a:latin typeface="Rockwell"/>
                <a:ea typeface="Rockwell"/>
                <a:cs typeface="Rockwell"/>
                <a:sym typeface="Rockwell"/>
              </a:defRPr>
            </a:lvl6pPr>
            <a:lvl7pPr indent="0" lvl="6" marL="0" marR="0" rtl="0" algn="r">
              <a:spcBef>
                <a:spcPts val="0"/>
              </a:spcBef>
              <a:buNone/>
              <a:defRPr sz="1500">
                <a:solidFill>
                  <a:srgbClr val="FFFFFF"/>
                </a:solidFill>
                <a:latin typeface="Rockwell"/>
                <a:ea typeface="Rockwell"/>
                <a:cs typeface="Rockwell"/>
                <a:sym typeface="Rockwell"/>
              </a:defRPr>
            </a:lvl7pPr>
            <a:lvl8pPr indent="0" lvl="7" marL="0" marR="0" rtl="0" algn="r">
              <a:spcBef>
                <a:spcPts val="0"/>
              </a:spcBef>
              <a:buNone/>
              <a:defRPr sz="1500">
                <a:solidFill>
                  <a:srgbClr val="FFFFFF"/>
                </a:solidFill>
                <a:latin typeface="Rockwell"/>
                <a:ea typeface="Rockwell"/>
                <a:cs typeface="Rockwell"/>
                <a:sym typeface="Rockwell"/>
              </a:defRPr>
            </a:lvl8pPr>
            <a:lvl9pPr indent="0" lvl="8" marL="0" marR="0" rtl="0" algn="r">
              <a:spcBef>
                <a:spcPts val="0"/>
              </a:spcBef>
              <a:buNone/>
              <a:defRPr sz="15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5" name="Shape 45"/>
        <p:cNvGrpSpPr/>
        <p:nvPr/>
      </p:nvGrpSpPr>
      <p:grpSpPr>
        <a:xfrm>
          <a:off x="0" y="0"/>
          <a:ext cx="0" cy="0"/>
          <a:chOff x="0" y="0"/>
          <a:chExt cx="0" cy="0"/>
        </a:xfrm>
      </p:grpSpPr>
      <p:sp>
        <p:nvSpPr>
          <p:cNvPr id="46" name="Google Shape;46;p8"/>
          <p:cNvSpPr/>
          <p:nvPr>
            <p:ph idx="2" type="pic"/>
          </p:nvPr>
        </p:nvSpPr>
        <p:spPr>
          <a:xfrm>
            <a:off x="707441" y="987431"/>
            <a:ext cx="6172200" cy="4873625"/>
          </a:xfrm>
          <a:prstGeom prst="rect">
            <a:avLst/>
          </a:prstGeom>
          <a:noFill/>
          <a:ln>
            <a:noFill/>
          </a:ln>
        </p:spPr>
      </p:sp>
      <p:sp>
        <p:nvSpPr>
          <p:cNvPr id="47" name="Google Shape;47;p8"/>
          <p:cNvSpPr txBox="1"/>
          <p:nvPr>
            <p:ph idx="1" type="body"/>
          </p:nvPr>
        </p:nvSpPr>
        <p:spPr>
          <a:xfrm>
            <a:off x="7423152" y="1303421"/>
            <a:ext cx="3932237" cy="25787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 name="Google Shape;48;p8"/>
          <p:cNvSpPr txBox="1"/>
          <p:nvPr>
            <p:ph idx="3" type="body"/>
          </p:nvPr>
        </p:nvSpPr>
        <p:spPr>
          <a:xfrm>
            <a:off x="7423152" y="4070685"/>
            <a:ext cx="3932237" cy="257876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49" name="Google Shape;49;p8"/>
          <p:cNvCxnSpPr/>
          <p:nvPr/>
        </p:nvCxnSpPr>
        <p:spPr>
          <a:xfrm>
            <a:off x="604957" y="6059309"/>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438" name="Shape 438"/>
        <p:cNvGrpSpPr/>
        <p:nvPr/>
      </p:nvGrpSpPr>
      <p:grpSpPr>
        <a:xfrm>
          <a:off x="0" y="0"/>
          <a:ext cx="0" cy="0"/>
          <a:chOff x="0" y="0"/>
          <a:chExt cx="0" cy="0"/>
        </a:xfrm>
      </p:grpSpPr>
      <p:sp>
        <p:nvSpPr>
          <p:cNvPr id="439" name="Google Shape;439;p73"/>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rmAutofit/>
          </a:bodyPr>
          <a:lstStyle>
            <a:lvl1pPr lvl="0" rtl="0" algn="l">
              <a:lnSpc>
                <a:spcPct val="90000"/>
              </a:lnSpc>
              <a:spcBef>
                <a:spcPts val="0"/>
              </a:spcBef>
              <a:spcAft>
                <a:spcPts val="0"/>
              </a:spcAft>
              <a:buClr>
                <a:schemeClr val="dk1"/>
              </a:buClr>
              <a:buSzPts val="2400"/>
              <a:buFont typeface="Rockwel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40" name="Google Shape;440;p73"/>
          <p:cNvSpPr txBox="1"/>
          <p:nvPr>
            <p:ph idx="1" type="body"/>
          </p:nvPr>
        </p:nvSpPr>
        <p:spPr>
          <a:xfrm>
            <a:off x="415600" y="1852800"/>
            <a:ext cx="3744000" cy="4239300"/>
          </a:xfrm>
          <a:prstGeom prst="rect">
            <a:avLst/>
          </a:prstGeom>
          <a:noFill/>
          <a:ln>
            <a:noFill/>
          </a:ln>
        </p:spPr>
        <p:txBody>
          <a:bodyPr anchorCtr="0" anchor="t" bIns="91425" lIns="91425" spcFirstLastPara="1" rIns="91425" wrap="square" tIns="91425">
            <a:normAutofit/>
          </a:bodyPr>
          <a:lstStyle>
            <a:lvl1pPr indent="-304800" lvl="0" marL="457200" rtl="0" algn="l">
              <a:lnSpc>
                <a:spcPct val="90000"/>
              </a:lnSpc>
              <a:spcBef>
                <a:spcPts val="0"/>
              </a:spcBef>
              <a:spcAft>
                <a:spcPts val="0"/>
              </a:spcAft>
              <a:buClr>
                <a:schemeClr val="dk1"/>
              </a:buClr>
              <a:buSzPts val="1200"/>
              <a:buChar char="●"/>
              <a:defRPr sz="1200"/>
            </a:lvl1pPr>
            <a:lvl2pPr indent="-304800" lvl="1" marL="914400" rtl="0" algn="l">
              <a:lnSpc>
                <a:spcPct val="90000"/>
              </a:lnSpc>
              <a:spcBef>
                <a:spcPts val="1600"/>
              </a:spcBef>
              <a:spcAft>
                <a:spcPts val="0"/>
              </a:spcAft>
              <a:buClr>
                <a:schemeClr val="dk1"/>
              </a:buClr>
              <a:buSzPts val="1200"/>
              <a:buChar char="○"/>
              <a:defRPr sz="1200"/>
            </a:lvl2pPr>
            <a:lvl3pPr indent="-304800" lvl="2" marL="1371600" rtl="0" algn="l">
              <a:lnSpc>
                <a:spcPct val="90000"/>
              </a:lnSpc>
              <a:spcBef>
                <a:spcPts val="1600"/>
              </a:spcBef>
              <a:spcAft>
                <a:spcPts val="0"/>
              </a:spcAft>
              <a:buClr>
                <a:schemeClr val="dk1"/>
              </a:buClr>
              <a:buSzPts val="1200"/>
              <a:buChar char="■"/>
              <a:defRPr sz="1200"/>
            </a:lvl3pPr>
            <a:lvl4pPr indent="-304800" lvl="3" marL="1828800" rtl="0" algn="l">
              <a:lnSpc>
                <a:spcPct val="90000"/>
              </a:lnSpc>
              <a:spcBef>
                <a:spcPts val="1600"/>
              </a:spcBef>
              <a:spcAft>
                <a:spcPts val="0"/>
              </a:spcAft>
              <a:buClr>
                <a:schemeClr val="dk1"/>
              </a:buClr>
              <a:buSzPts val="1200"/>
              <a:buChar char="●"/>
              <a:defRPr sz="1200"/>
            </a:lvl4pPr>
            <a:lvl5pPr indent="-304800" lvl="4" marL="2286000" rtl="0" algn="l">
              <a:lnSpc>
                <a:spcPct val="90000"/>
              </a:lnSpc>
              <a:spcBef>
                <a:spcPts val="1600"/>
              </a:spcBef>
              <a:spcAft>
                <a:spcPts val="0"/>
              </a:spcAft>
              <a:buClr>
                <a:schemeClr val="dk1"/>
              </a:buClr>
              <a:buSzPts val="1200"/>
              <a:buChar char="○"/>
              <a:defRPr sz="1200"/>
            </a:lvl5pPr>
            <a:lvl6pPr indent="-304800" lvl="5" marL="2743200" rtl="0" algn="l">
              <a:lnSpc>
                <a:spcPct val="90000"/>
              </a:lnSpc>
              <a:spcBef>
                <a:spcPts val="1600"/>
              </a:spcBef>
              <a:spcAft>
                <a:spcPts val="0"/>
              </a:spcAft>
              <a:buClr>
                <a:schemeClr val="dk1"/>
              </a:buClr>
              <a:buSzPts val="1200"/>
              <a:buChar char="■"/>
              <a:defRPr sz="1200"/>
            </a:lvl6pPr>
            <a:lvl7pPr indent="-304800" lvl="6" marL="3200400" rtl="0" algn="l">
              <a:lnSpc>
                <a:spcPct val="90000"/>
              </a:lnSpc>
              <a:spcBef>
                <a:spcPts val="1600"/>
              </a:spcBef>
              <a:spcAft>
                <a:spcPts val="0"/>
              </a:spcAft>
              <a:buClr>
                <a:schemeClr val="dk1"/>
              </a:buClr>
              <a:buSzPts val="1200"/>
              <a:buChar char="●"/>
              <a:defRPr sz="1200"/>
            </a:lvl7pPr>
            <a:lvl8pPr indent="-304800" lvl="7" marL="3657600" rtl="0" algn="l">
              <a:lnSpc>
                <a:spcPct val="90000"/>
              </a:lnSpc>
              <a:spcBef>
                <a:spcPts val="1600"/>
              </a:spcBef>
              <a:spcAft>
                <a:spcPts val="0"/>
              </a:spcAft>
              <a:buClr>
                <a:schemeClr val="dk1"/>
              </a:buClr>
              <a:buSzPts val="1200"/>
              <a:buChar char="○"/>
              <a:defRPr sz="1200"/>
            </a:lvl8pPr>
            <a:lvl9pPr indent="-304800" lvl="8" marL="4114800" rtl="0" algn="l">
              <a:lnSpc>
                <a:spcPct val="90000"/>
              </a:lnSpc>
              <a:spcBef>
                <a:spcPts val="1600"/>
              </a:spcBef>
              <a:spcAft>
                <a:spcPts val="1600"/>
              </a:spcAft>
              <a:buClr>
                <a:schemeClr val="dk1"/>
              </a:buClr>
              <a:buSzPts val="1200"/>
              <a:buChar char="■"/>
              <a:defRPr sz="1200"/>
            </a:lvl9pPr>
          </a:lstStyle>
          <a:p/>
        </p:txBody>
      </p:sp>
      <p:sp>
        <p:nvSpPr>
          <p:cNvPr id="441" name="Google Shape;441;p73"/>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442" name="Shape 442"/>
        <p:cNvGrpSpPr/>
        <p:nvPr/>
      </p:nvGrpSpPr>
      <p:grpSpPr>
        <a:xfrm>
          <a:off x="0" y="0"/>
          <a:ext cx="0" cy="0"/>
          <a:chOff x="0" y="0"/>
          <a:chExt cx="0" cy="0"/>
        </a:xfrm>
      </p:grpSpPr>
      <p:sp>
        <p:nvSpPr>
          <p:cNvPr id="443" name="Google Shape;443;p74"/>
          <p:cNvSpPr/>
          <p:nvPr/>
        </p:nvSpPr>
        <p:spPr>
          <a:xfrm>
            <a:off x="10947401"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444" name="Google Shape;444;p74"/>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445" name="Google Shape;445;p74"/>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1150" lvl="1" marL="9144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rtl="0" algn="l">
              <a:lnSpc>
                <a:spcPct val="10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rtl="0" algn="l">
              <a:lnSpc>
                <a:spcPct val="10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rtl="0" algn="l">
              <a:lnSpc>
                <a:spcPct val="10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rtl="0" algn="l">
              <a:lnSpc>
                <a:spcPct val="10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446" name="Google Shape;446;p74"/>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447" name="Google Shape;447;p74"/>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448" name="Google Shape;448;p74"/>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49" name="Google Shape;449;p74"/>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500" u="none" cap="none" strike="noStrike">
              <a:solidFill>
                <a:srgbClr val="000000"/>
              </a:solidFill>
              <a:latin typeface="Arial"/>
              <a:ea typeface="Arial"/>
              <a:cs typeface="Arial"/>
              <a:sym typeface="Arial"/>
            </a:endParaRPr>
          </a:p>
        </p:txBody>
      </p:sp>
      <p:sp>
        <p:nvSpPr>
          <p:cNvPr id="450" name="Google Shape;450;p74"/>
          <p:cNvSpPr/>
          <p:nvPr/>
        </p:nvSpPr>
        <p:spPr>
          <a:xfrm>
            <a:off x="10757647" y="282574"/>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451" name="Shape 451"/>
        <p:cNvGrpSpPr/>
        <p:nvPr/>
      </p:nvGrpSpPr>
      <p:grpSpPr>
        <a:xfrm>
          <a:off x="0" y="0"/>
          <a:ext cx="0" cy="0"/>
          <a:chOff x="0" y="0"/>
          <a:chExt cx="0" cy="0"/>
        </a:xfrm>
      </p:grpSpPr>
      <p:sp>
        <p:nvSpPr>
          <p:cNvPr id="452" name="Google Shape;452;p75"/>
          <p:cNvSpPr/>
          <p:nvPr/>
        </p:nvSpPr>
        <p:spPr>
          <a:xfrm>
            <a:off x="10889129" y="282574"/>
            <a:ext cx="9144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453" name="Google Shape;453;p75"/>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500" u="none" cap="none" strike="noStrike">
              <a:solidFill>
                <a:srgbClr val="000000"/>
              </a:solidFill>
              <a:latin typeface="Arial"/>
              <a:ea typeface="Arial"/>
              <a:cs typeface="Arial"/>
              <a:sym typeface="Arial"/>
            </a:endParaRPr>
          </a:p>
        </p:txBody>
      </p:sp>
      <p:sp>
        <p:nvSpPr>
          <p:cNvPr id="454" name="Google Shape;454;p75"/>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455" name="Google Shape;455;p75"/>
          <p:cNvSpPr txBox="1"/>
          <p:nvPr>
            <p:ph idx="1" type="body"/>
          </p:nvPr>
        </p:nvSpPr>
        <p:spPr>
          <a:xfrm>
            <a:off x="663388" y="2447366"/>
            <a:ext cx="4876800" cy="3678900"/>
          </a:xfrm>
          <a:prstGeom prst="rect">
            <a:avLst/>
          </a:prstGeom>
          <a:noFill/>
          <a:ln>
            <a:noFill/>
          </a:ln>
        </p:spPr>
        <p:txBody>
          <a:bodyPr anchorCtr="0" anchor="t" bIns="45700" lIns="91425" spcFirstLastPara="1" rIns="91425" wrap="square" tIns="45700">
            <a:noAutofit/>
          </a:bodyPr>
          <a:lstStyle>
            <a:lvl1pPr indent="-311150" lvl="0" marL="457200" marR="0" rtl="0" algn="l">
              <a:lnSpc>
                <a:spcPct val="10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04800" lvl="5" marL="2743200" marR="0" rtl="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456" name="Google Shape;456;p75"/>
          <p:cNvSpPr txBox="1"/>
          <p:nvPr>
            <p:ph idx="2" type="body"/>
          </p:nvPr>
        </p:nvSpPr>
        <p:spPr>
          <a:xfrm>
            <a:off x="5866504" y="2447366"/>
            <a:ext cx="4876800" cy="3678900"/>
          </a:xfrm>
          <a:prstGeom prst="rect">
            <a:avLst/>
          </a:prstGeom>
          <a:noFill/>
          <a:ln>
            <a:noFill/>
          </a:ln>
        </p:spPr>
        <p:txBody>
          <a:bodyPr anchorCtr="0" anchor="t" bIns="45700" lIns="91425" spcFirstLastPara="1" rIns="91425" wrap="square" tIns="45700">
            <a:noAutofit/>
          </a:bodyPr>
          <a:lstStyle>
            <a:lvl1pPr indent="-311150" lvl="0" marL="457200" marR="0" rtl="0" algn="l">
              <a:lnSpc>
                <a:spcPct val="10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04800" lvl="5" marL="2743200" marR="0" rtl="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457" name="Google Shape;457;p75"/>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458" name="Google Shape;458;p75"/>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459" name="Google Shape;459;p75"/>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60" name="Google Shape;460;p75"/>
          <p:cNvSpPr txBox="1"/>
          <p:nvPr>
            <p:ph idx="3" type="body"/>
          </p:nvPr>
        </p:nvSpPr>
        <p:spPr>
          <a:xfrm>
            <a:off x="663388" y="2070848"/>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marR="0" rtl="0" algn="ctr">
              <a:lnSpc>
                <a:spcPct val="100000"/>
              </a:lnSpc>
              <a:spcBef>
                <a:spcPts val="0"/>
              </a:spcBef>
              <a:spcAft>
                <a:spcPts val="0"/>
              </a:spcAft>
              <a:buClr>
                <a:schemeClr val="accent1"/>
              </a:buClr>
              <a:buSzPts val="1300"/>
              <a:buFont typeface="Noto Sans Symbols"/>
              <a:buNone/>
              <a:defRPr b="0" i="0" sz="1900" u="none" cap="none" strike="noStrike">
                <a:solidFill>
                  <a:schemeClr val="lt1"/>
                </a:solidFill>
                <a:latin typeface="Rockwell"/>
                <a:ea typeface="Rockwell"/>
                <a:cs typeface="Rockwell"/>
                <a:sym typeface="Rockwell"/>
              </a:defRPr>
            </a:lvl1pPr>
            <a:lvl2pPr indent="-228600" lvl="1" marL="914400" marR="0" rtl="0" algn="l">
              <a:lnSpc>
                <a:spcPct val="100000"/>
              </a:lnSpc>
              <a:spcBef>
                <a:spcPts val="7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lnSpc>
                <a:spcPct val="100000"/>
              </a:lnSpc>
              <a:spcBef>
                <a:spcPts val="700"/>
              </a:spcBef>
              <a:spcAft>
                <a:spcPts val="0"/>
              </a:spcAft>
              <a:buClr>
                <a:schemeClr val="accent1"/>
              </a:buClr>
              <a:buSzPts val="1300"/>
              <a:buFont typeface="Noto Sans Symbols"/>
              <a:buNone/>
              <a:defRPr b="1" i="0" sz="1900" u="none" cap="none" strike="noStrike">
                <a:solidFill>
                  <a:srgbClr val="595959"/>
                </a:solidFill>
                <a:latin typeface="Rockwell"/>
                <a:ea typeface="Rockwell"/>
                <a:cs typeface="Rockwell"/>
                <a:sym typeface="Rockwell"/>
              </a:defRPr>
            </a:lvl3pPr>
            <a:lvl4pPr indent="-228600" lvl="3" marL="1828800" marR="0" rtl="0" algn="l">
              <a:lnSpc>
                <a:spcPct val="100000"/>
              </a:lnSpc>
              <a:spcBef>
                <a:spcPts val="7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lnSpc>
                <a:spcPct val="100000"/>
              </a:lnSpc>
              <a:spcBef>
                <a:spcPts val="7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461" name="Google Shape;461;p75"/>
          <p:cNvSpPr txBox="1"/>
          <p:nvPr>
            <p:ph idx="4" type="body"/>
          </p:nvPr>
        </p:nvSpPr>
        <p:spPr>
          <a:xfrm>
            <a:off x="5866504" y="2070848"/>
            <a:ext cx="4876800" cy="322800"/>
          </a:xfrm>
          <a:prstGeom prst="rect">
            <a:avLst/>
          </a:prstGeom>
          <a:solidFill>
            <a:srgbClr val="B1BBCB"/>
          </a:solidFill>
          <a:ln>
            <a:noFill/>
          </a:ln>
        </p:spPr>
        <p:txBody>
          <a:bodyPr anchorCtr="0" anchor="ctr" bIns="0" lIns="91425" spcFirstLastPara="1" rIns="91425" wrap="square" tIns="0">
            <a:noAutofit/>
          </a:bodyPr>
          <a:lstStyle>
            <a:lvl1pPr indent="-228600" lvl="0" marL="457200" marR="0" rtl="0" algn="ctr">
              <a:lnSpc>
                <a:spcPct val="100000"/>
              </a:lnSpc>
              <a:spcBef>
                <a:spcPts val="0"/>
              </a:spcBef>
              <a:spcAft>
                <a:spcPts val="0"/>
              </a:spcAft>
              <a:buClr>
                <a:schemeClr val="accent1"/>
              </a:buClr>
              <a:buSzPts val="1300"/>
              <a:buFont typeface="Noto Sans Symbols"/>
              <a:buNone/>
              <a:defRPr b="0" i="0" sz="1900" u="none" cap="none" strike="noStrike">
                <a:solidFill>
                  <a:schemeClr val="lt1"/>
                </a:solidFill>
                <a:latin typeface="Rockwell"/>
                <a:ea typeface="Rockwell"/>
                <a:cs typeface="Rockwell"/>
                <a:sym typeface="Rockwell"/>
              </a:defRPr>
            </a:lvl1pPr>
            <a:lvl2pPr indent="-228600" lvl="1" marL="914400" marR="0" rtl="0" algn="l">
              <a:lnSpc>
                <a:spcPct val="100000"/>
              </a:lnSpc>
              <a:spcBef>
                <a:spcPts val="7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lnSpc>
                <a:spcPct val="100000"/>
              </a:lnSpc>
              <a:spcBef>
                <a:spcPts val="700"/>
              </a:spcBef>
              <a:spcAft>
                <a:spcPts val="0"/>
              </a:spcAft>
              <a:buClr>
                <a:schemeClr val="accent1"/>
              </a:buClr>
              <a:buSzPts val="1300"/>
              <a:buFont typeface="Noto Sans Symbols"/>
              <a:buNone/>
              <a:defRPr b="1" i="0" sz="1900" u="none" cap="none" strike="noStrike">
                <a:solidFill>
                  <a:srgbClr val="595959"/>
                </a:solidFill>
                <a:latin typeface="Rockwell"/>
                <a:ea typeface="Rockwell"/>
                <a:cs typeface="Rockwell"/>
                <a:sym typeface="Rockwell"/>
              </a:defRPr>
            </a:lvl3pPr>
            <a:lvl4pPr indent="-228600" lvl="3" marL="1828800" marR="0" rtl="0" algn="l">
              <a:lnSpc>
                <a:spcPct val="100000"/>
              </a:lnSpc>
              <a:spcBef>
                <a:spcPts val="7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lnSpc>
                <a:spcPct val="100000"/>
              </a:lnSpc>
              <a:spcBef>
                <a:spcPts val="7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465" name="Shape 465"/>
        <p:cNvGrpSpPr/>
        <p:nvPr/>
      </p:nvGrpSpPr>
      <p:grpSpPr>
        <a:xfrm>
          <a:off x="0" y="0"/>
          <a:ext cx="0" cy="0"/>
          <a:chOff x="0" y="0"/>
          <a:chExt cx="0" cy="0"/>
        </a:xfrm>
      </p:grpSpPr>
      <p:sp>
        <p:nvSpPr>
          <p:cNvPr id="466" name="Google Shape;466;p77"/>
          <p:cNvSpPr txBox="1"/>
          <p:nvPr>
            <p:ph type="title"/>
          </p:nvPr>
        </p:nvSpPr>
        <p:spPr>
          <a:xfrm>
            <a:off x="893039" y="4087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b="1">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467" name="Google Shape;467;p77"/>
          <p:cNvCxnSpPr/>
          <p:nvPr/>
        </p:nvCxnSpPr>
        <p:spPr>
          <a:xfrm>
            <a:off x="838203" y="1174484"/>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8" name="Shape 468"/>
        <p:cNvGrpSpPr/>
        <p:nvPr/>
      </p:nvGrpSpPr>
      <p:grpSpPr>
        <a:xfrm>
          <a:off x="0" y="0"/>
          <a:ext cx="0" cy="0"/>
          <a:chOff x="0" y="0"/>
          <a:chExt cx="0" cy="0"/>
        </a:xfrm>
      </p:grpSpPr>
      <p:sp>
        <p:nvSpPr>
          <p:cNvPr id="469" name="Google Shape;469;p78"/>
          <p:cNvSpPr/>
          <p:nvPr/>
        </p:nvSpPr>
        <p:spPr>
          <a:xfrm>
            <a:off x="0" y="-17796"/>
            <a:ext cx="12192000" cy="23520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70" name="Google Shape;470;p78"/>
          <p:cNvSpPr txBox="1"/>
          <p:nvPr>
            <p:ph type="ctrTitle"/>
          </p:nvPr>
        </p:nvSpPr>
        <p:spPr>
          <a:xfrm>
            <a:off x="768628" y="609599"/>
            <a:ext cx="8627100" cy="1577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5000"/>
              <a:buFont typeface="Rockwell"/>
              <a:buNone/>
              <a:defRPr b="1" sz="5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1" name="Google Shape;471;p78"/>
          <p:cNvSpPr txBox="1"/>
          <p:nvPr>
            <p:ph idx="1" type="subTitle"/>
          </p:nvPr>
        </p:nvSpPr>
        <p:spPr>
          <a:xfrm>
            <a:off x="768627" y="2804355"/>
            <a:ext cx="9144000" cy="6411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dk1"/>
              </a:buClr>
              <a:buSzPts val="3200"/>
              <a:buNone/>
              <a:defRPr sz="32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472" name="Google Shape;472;p78"/>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473" name="Google Shape;473;p78"/>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474" name="Google Shape;474;p78"/>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475" name="Shape 475"/>
        <p:cNvGrpSpPr/>
        <p:nvPr/>
      </p:nvGrpSpPr>
      <p:grpSpPr>
        <a:xfrm>
          <a:off x="0" y="0"/>
          <a:ext cx="0" cy="0"/>
          <a:chOff x="0" y="0"/>
          <a:chExt cx="0" cy="0"/>
        </a:xfrm>
      </p:grpSpPr>
      <p:sp>
        <p:nvSpPr>
          <p:cNvPr id="476" name="Google Shape;476;p79"/>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7" name="Google Shape;477;p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478" name="Google Shape;478;p79"/>
          <p:cNvCxnSpPr/>
          <p:nvPr/>
        </p:nvCxnSpPr>
        <p:spPr>
          <a:xfrm>
            <a:off x="728525" y="1227818"/>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479" name="Shape 479"/>
        <p:cNvGrpSpPr/>
        <p:nvPr/>
      </p:nvGrpSpPr>
      <p:grpSpPr>
        <a:xfrm>
          <a:off x="0" y="0"/>
          <a:ext cx="0" cy="0"/>
          <a:chOff x="0" y="0"/>
          <a:chExt cx="0" cy="0"/>
        </a:xfrm>
      </p:grpSpPr>
      <p:sp>
        <p:nvSpPr>
          <p:cNvPr id="480" name="Google Shape;480;p80"/>
          <p:cNvSpPr txBox="1"/>
          <p:nvPr>
            <p:ph type="title"/>
          </p:nvPr>
        </p:nvSpPr>
        <p:spPr>
          <a:xfrm>
            <a:off x="838725" y="183297"/>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1" name="Google Shape;481;p80"/>
          <p:cNvSpPr/>
          <p:nvPr>
            <p:ph idx="2" type="pic"/>
          </p:nvPr>
        </p:nvSpPr>
        <p:spPr>
          <a:xfrm>
            <a:off x="838725" y="1828806"/>
            <a:ext cx="4808100" cy="2649300"/>
          </a:xfrm>
          <a:prstGeom prst="rect">
            <a:avLst/>
          </a:prstGeom>
          <a:noFill/>
          <a:ln>
            <a:noFill/>
          </a:ln>
        </p:spPr>
      </p:sp>
      <p:sp>
        <p:nvSpPr>
          <p:cNvPr id="482" name="Google Shape;482;p80"/>
          <p:cNvSpPr/>
          <p:nvPr>
            <p:ph idx="3" type="pic"/>
          </p:nvPr>
        </p:nvSpPr>
        <p:spPr>
          <a:xfrm>
            <a:off x="6385301" y="1828806"/>
            <a:ext cx="4968600" cy="2649300"/>
          </a:xfrm>
          <a:prstGeom prst="rect">
            <a:avLst/>
          </a:prstGeom>
          <a:noFill/>
          <a:ln>
            <a:noFill/>
          </a:ln>
        </p:spPr>
      </p:sp>
      <p:sp>
        <p:nvSpPr>
          <p:cNvPr id="483" name="Google Shape;483;p80"/>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484" name="Google Shape;484;p80"/>
          <p:cNvCxnSpPr/>
          <p:nvPr/>
        </p:nvCxnSpPr>
        <p:spPr>
          <a:xfrm>
            <a:off x="838729" y="118890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485" name="Shape 485"/>
        <p:cNvGrpSpPr/>
        <p:nvPr/>
      </p:nvGrpSpPr>
      <p:grpSpPr>
        <a:xfrm>
          <a:off x="0" y="0"/>
          <a:ext cx="0" cy="0"/>
          <a:chOff x="0" y="0"/>
          <a:chExt cx="0" cy="0"/>
        </a:xfrm>
      </p:grpSpPr>
      <p:sp>
        <p:nvSpPr>
          <p:cNvPr id="486" name="Google Shape;486;p81"/>
          <p:cNvSpPr txBox="1"/>
          <p:nvPr>
            <p:ph type="title"/>
          </p:nvPr>
        </p:nvSpPr>
        <p:spPr>
          <a:xfrm>
            <a:off x="675343" y="4424082"/>
            <a:ext cx="8254800" cy="833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600"/>
              <a:buFont typeface="Rockwell"/>
              <a:buNone/>
              <a:defRPr b="0" sz="2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7" name="Google Shape;487;p81"/>
          <p:cNvSpPr/>
          <p:nvPr>
            <p:ph idx="2" type="pic"/>
          </p:nvPr>
        </p:nvSpPr>
        <p:spPr>
          <a:xfrm>
            <a:off x="370546" y="228600"/>
            <a:ext cx="8504400" cy="4188000"/>
          </a:xfrm>
          <a:prstGeom prst="rect">
            <a:avLst/>
          </a:prstGeom>
          <a:noFill/>
          <a:ln>
            <a:noFill/>
          </a:ln>
        </p:spPr>
      </p:sp>
      <p:sp>
        <p:nvSpPr>
          <p:cNvPr id="488" name="Google Shape;488;p8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89" name="Google Shape;489;p8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90" name="Google Shape;490;p8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ckwell"/>
                <a:ea typeface="Rockwell"/>
                <a:cs typeface="Rockwell"/>
                <a:sym typeface="Rockwell"/>
              </a:defRPr>
            </a:lvl1pPr>
            <a:lvl2pPr indent="0" lvl="1" marL="0" marR="0" rtl="0" algn="l">
              <a:spcBef>
                <a:spcPts val="0"/>
              </a:spcBef>
              <a:buNone/>
              <a:defRPr sz="1800">
                <a:solidFill>
                  <a:schemeClr val="dk1"/>
                </a:solidFill>
                <a:latin typeface="Rockwell"/>
                <a:ea typeface="Rockwell"/>
                <a:cs typeface="Rockwell"/>
                <a:sym typeface="Rockwell"/>
              </a:defRPr>
            </a:lvl2pPr>
            <a:lvl3pPr indent="0" lvl="2" marL="0" marR="0" rtl="0" algn="l">
              <a:spcBef>
                <a:spcPts val="0"/>
              </a:spcBef>
              <a:buNone/>
              <a:defRPr sz="1800">
                <a:solidFill>
                  <a:schemeClr val="dk1"/>
                </a:solidFill>
                <a:latin typeface="Rockwell"/>
                <a:ea typeface="Rockwell"/>
                <a:cs typeface="Rockwell"/>
                <a:sym typeface="Rockwell"/>
              </a:defRPr>
            </a:lvl3pPr>
            <a:lvl4pPr indent="0" lvl="3" marL="0" marR="0" rtl="0" algn="l">
              <a:spcBef>
                <a:spcPts val="0"/>
              </a:spcBef>
              <a:buNone/>
              <a:defRPr sz="1800">
                <a:solidFill>
                  <a:schemeClr val="dk1"/>
                </a:solidFill>
                <a:latin typeface="Rockwell"/>
                <a:ea typeface="Rockwell"/>
                <a:cs typeface="Rockwell"/>
                <a:sym typeface="Rockwell"/>
              </a:defRPr>
            </a:lvl4pPr>
            <a:lvl5pPr indent="0" lvl="4" marL="0" marR="0" rtl="0" algn="l">
              <a:spcBef>
                <a:spcPts val="0"/>
              </a:spcBef>
              <a:buNone/>
              <a:defRPr sz="1800">
                <a:solidFill>
                  <a:schemeClr val="dk1"/>
                </a:solidFill>
                <a:latin typeface="Rockwell"/>
                <a:ea typeface="Rockwell"/>
                <a:cs typeface="Rockwell"/>
                <a:sym typeface="Rockwell"/>
              </a:defRPr>
            </a:lvl5pPr>
            <a:lvl6pPr indent="0" lvl="5" marL="0" marR="0" rtl="0" algn="l">
              <a:spcBef>
                <a:spcPts val="0"/>
              </a:spcBef>
              <a:buNone/>
              <a:defRPr sz="1800">
                <a:solidFill>
                  <a:schemeClr val="dk1"/>
                </a:solidFill>
                <a:latin typeface="Rockwell"/>
                <a:ea typeface="Rockwell"/>
                <a:cs typeface="Rockwell"/>
                <a:sym typeface="Rockwell"/>
              </a:defRPr>
            </a:lvl6pPr>
            <a:lvl7pPr indent="0" lvl="6" marL="0" marR="0" rtl="0" algn="l">
              <a:spcBef>
                <a:spcPts val="0"/>
              </a:spcBef>
              <a:buNone/>
              <a:defRPr sz="1800">
                <a:solidFill>
                  <a:schemeClr val="dk1"/>
                </a:solidFill>
                <a:latin typeface="Rockwell"/>
                <a:ea typeface="Rockwell"/>
                <a:cs typeface="Rockwell"/>
                <a:sym typeface="Rockwell"/>
              </a:defRPr>
            </a:lvl7pPr>
            <a:lvl8pPr indent="0" lvl="7" marL="0" marR="0" rtl="0" algn="l">
              <a:spcBef>
                <a:spcPts val="0"/>
              </a:spcBef>
              <a:buNone/>
              <a:defRPr sz="1800">
                <a:solidFill>
                  <a:schemeClr val="dk1"/>
                </a:solidFill>
                <a:latin typeface="Rockwell"/>
                <a:ea typeface="Rockwell"/>
                <a:cs typeface="Rockwell"/>
                <a:sym typeface="Rockwell"/>
              </a:defRPr>
            </a:lvl8pPr>
            <a:lvl9pPr indent="0" lvl="8" marL="0" marR="0" rtl="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491" name="Google Shape;491;p81"/>
          <p:cNvSpPr/>
          <p:nvPr/>
        </p:nvSpPr>
        <p:spPr>
          <a:xfrm>
            <a:off x="9069917" y="228600"/>
            <a:ext cx="27432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92" name="Google Shape;492;p81"/>
          <p:cNvSpPr/>
          <p:nvPr/>
        </p:nvSpPr>
        <p:spPr>
          <a:xfrm>
            <a:off x="9069917" y="2377440"/>
            <a:ext cx="27432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93" name="Google Shape;493;p81"/>
          <p:cNvSpPr txBox="1"/>
          <p:nvPr/>
        </p:nvSpPr>
        <p:spPr>
          <a:xfrm>
            <a:off x="436285" y="4632792"/>
            <a:ext cx="294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494" name="Shape 494"/>
        <p:cNvGrpSpPr/>
        <p:nvPr/>
      </p:nvGrpSpPr>
      <p:grpSpPr>
        <a:xfrm>
          <a:off x="0" y="0"/>
          <a:ext cx="0" cy="0"/>
          <a:chOff x="0" y="0"/>
          <a:chExt cx="0" cy="0"/>
        </a:xfrm>
      </p:grpSpPr>
      <p:sp>
        <p:nvSpPr>
          <p:cNvPr id="495" name="Google Shape;495;p82"/>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6" name="Google Shape;496;p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497" name="Google Shape;497;p82"/>
          <p:cNvCxnSpPr/>
          <p:nvPr/>
        </p:nvCxnSpPr>
        <p:spPr>
          <a:xfrm>
            <a:off x="728523" y="1662320"/>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98" name="Shape 498"/>
        <p:cNvGrpSpPr/>
        <p:nvPr/>
      </p:nvGrpSpPr>
      <p:grpSpPr>
        <a:xfrm>
          <a:off x="0" y="0"/>
          <a:ext cx="0" cy="0"/>
          <a:chOff x="0" y="0"/>
          <a:chExt cx="0" cy="0"/>
        </a:xfrm>
      </p:grpSpPr>
      <p:sp>
        <p:nvSpPr>
          <p:cNvPr id="499" name="Google Shape;499;p83"/>
          <p:cNvSpPr/>
          <p:nvPr>
            <p:ph idx="2" type="pic"/>
          </p:nvPr>
        </p:nvSpPr>
        <p:spPr>
          <a:xfrm>
            <a:off x="707441" y="987431"/>
            <a:ext cx="6172200" cy="4873500"/>
          </a:xfrm>
          <a:prstGeom prst="rect">
            <a:avLst/>
          </a:prstGeom>
          <a:noFill/>
          <a:ln>
            <a:noFill/>
          </a:ln>
        </p:spPr>
      </p:sp>
      <p:sp>
        <p:nvSpPr>
          <p:cNvPr id="500" name="Google Shape;500;p83"/>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01" name="Google Shape;501;p83"/>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cxnSp>
        <p:nvCxnSpPr>
          <p:cNvPr id="502" name="Google Shape;502;p83"/>
          <p:cNvCxnSpPr/>
          <p:nvPr/>
        </p:nvCxnSpPr>
        <p:spPr>
          <a:xfrm>
            <a:off x="604957" y="6059309"/>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50" name="Shape 50"/>
        <p:cNvGrpSpPr/>
        <p:nvPr/>
      </p:nvGrpSpPr>
      <p:grpSpPr>
        <a:xfrm>
          <a:off x="0" y="0"/>
          <a:ext cx="0" cy="0"/>
          <a:chOff x="0" y="0"/>
          <a:chExt cx="0" cy="0"/>
        </a:xfrm>
      </p:grpSpPr>
      <p:sp>
        <p:nvSpPr>
          <p:cNvPr id="51" name="Google Shape;51;p9"/>
          <p:cNvSpPr/>
          <p:nvPr>
            <p:ph idx="2" type="pic"/>
          </p:nvPr>
        </p:nvSpPr>
        <p:spPr>
          <a:xfrm>
            <a:off x="707441" y="987431"/>
            <a:ext cx="6172200" cy="4873625"/>
          </a:xfrm>
          <a:prstGeom prst="rect">
            <a:avLst/>
          </a:prstGeom>
          <a:noFill/>
          <a:ln>
            <a:noFill/>
          </a:ln>
        </p:spPr>
      </p:sp>
      <p:sp>
        <p:nvSpPr>
          <p:cNvPr id="52" name="Google Shape;52;p9"/>
          <p:cNvSpPr txBox="1"/>
          <p:nvPr>
            <p:ph idx="1" type="body"/>
          </p:nvPr>
        </p:nvSpPr>
        <p:spPr>
          <a:xfrm>
            <a:off x="7423152" y="1303421"/>
            <a:ext cx="3932237" cy="25787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9"/>
          <p:cNvSpPr txBox="1"/>
          <p:nvPr>
            <p:ph idx="3" type="body"/>
          </p:nvPr>
        </p:nvSpPr>
        <p:spPr>
          <a:xfrm>
            <a:off x="7423152" y="4070685"/>
            <a:ext cx="3932237" cy="257876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54" name="Google Shape;54;p9"/>
          <p:cNvCxnSpPr/>
          <p:nvPr/>
        </p:nvCxnSpPr>
        <p:spPr>
          <a:xfrm>
            <a:off x="598779" y="6065489"/>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503" name="Shape 503"/>
        <p:cNvGrpSpPr/>
        <p:nvPr/>
      </p:nvGrpSpPr>
      <p:grpSpPr>
        <a:xfrm>
          <a:off x="0" y="0"/>
          <a:ext cx="0" cy="0"/>
          <a:chOff x="0" y="0"/>
          <a:chExt cx="0" cy="0"/>
        </a:xfrm>
      </p:grpSpPr>
      <p:sp>
        <p:nvSpPr>
          <p:cNvPr id="504" name="Google Shape;504;p84"/>
          <p:cNvSpPr/>
          <p:nvPr>
            <p:ph idx="2" type="pic"/>
          </p:nvPr>
        </p:nvSpPr>
        <p:spPr>
          <a:xfrm>
            <a:off x="707441" y="987431"/>
            <a:ext cx="6172200" cy="4873500"/>
          </a:xfrm>
          <a:prstGeom prst="rect">
            <a:avLst/>
          </a:prstGeom>
          <a:noFill/>
          <a:ln>
            <a:noFill/>
          </a:ln>
        </p:spPr>
      </p:sp>
      <p:sp>
        <p:nvSpPr>
          <p:cNvPr id="505" name="Google Shape;505;p84"/>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06" name="Google Shape;506;p84"/>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cxnSp>
        <p:nvCxnSpPr>
          <p:cNvPr id="507" name="Google Shape;507;p84"/>
          <p:cNvCxnSpPr/>
          <p:nvPr/>
        </p:nvCxnSpPr>
        <p:spPr>
          <a:xfrm>
            <a:off x="598779" y="6065489"/>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508" name="Shape 508"/>
        <p:cNvGrpSpPr/>
        <p:nvPr/>
      </p:nvGrpSpPr>
      <p:grpSpPr>
        <a:xfrm>
          <a:off x="0" y="0"/>
          <a:ext cx="0" cy="0"/>
          <a:chOff x="0" y="0"/>
          <a:chExt cx="0" cy="0"/>
        </a:xfrm>
      </p:grpSpPr>
      <p:cxnSp>
        <p:nvCxnSpPr>
          <p:cNvPr id="509" name="Google Shape;509;p85"/>
          <p:cNvCxnSpPr/>
          <p:nvPr/>
        </p:nvCxnSpPr>
        <p:spPr>
          <a:xfrm>
            <a:off x="481390" y="607166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510" name="Shape 510"/>
        <p:cNvGrpSpPr/>
        <p:nvPr/>
      </p:nvGrpSpPr>
      <p:grpSpPr>
        <a:xfrm>
          <a:off x="0" y="0"/>
          <a:ext cx="0" cy="0"/>
          <a:chOff x="0" y="0"/>
          <a:chExt cx="0" cy="0"/>
        </a:xfrm>
      </p:grpSpPr>
      <p:sp>
        <p:nvSpPr>
          <p:cNvPr id="511" name="Google Shape;511;p86"/>
          <p:cNvSpPr/>
          <p:nvPr/>
        </p:nvSpPr>
        <p:spPr>
          <a:xfrm>
            <a:off x="0" y="-17796"/>
            <a:ext cx="12192000" cy="5636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12" name="Shape 512"/>
        <p:cNvGrpSpPr/>
        <p:nvPr/>
      </p:nvGrpSpPr>
      <p:grpSpPr>
        <a:xfrm>
          <a:off x="0" y="0"/>
          <a:ext cx="0" cy="0"/>
          <a:chOff x="0" y="0"/>
          <a:chExt cx="0" cy="0"/>
        </a:xfrm>
      </p:grpSpPr>
      <p:sp>
        <p:nvSpPr>
          <p:cNvPr id="513" name="Google Shape;513;p87"/>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14" name="Google Shape;514;p8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5" name="Google Shape;515;p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516" name="Google Shape;516;p87"/>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517" name="Google Shape;517;p87"/>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518" name="Google Shape;518;p87"/>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19" name="Shape 519"/>
        <p:cNvGrpSpPr/>
        <p:nvPr/>
      </p:nvGrpSpPr>
      <p:grpSpPr>
        <a:xfrm>
          <a:off x="0" y="0"/>
          <a:ext cx="0" cy="0"/>
          <a:chOff x="0" y="0"/>
          <a:chExt cx="0" cy="0"/>
        </a:xfrm>
      </p:grpSpPr>
      <p:sp>
        <p:nvSpPr>
          <p:cNvPr id="520" name="Google Shape;520;p88"/>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21" name="Google Shape;521;p88"/>
          <p:cNvSpPr txBox="1"/>
          <p:nvPr>
            <p:ph type="title"/>
          </p:nvPr>
        </p:nvSpPr>
        <p:spPr>
          <a:xfrm>
            <a:off x="768627" y="347332"/>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2" name="Google Shape;522;p88"/>
          <p:cNvSpPr/>
          <p:nvPr>
            <p:ph idx="2" type="pic"/>
          </p:nvPr>
        </p:nvSpPr>
        <p:spPr>
          <a:xfrm>
            <a:off x="838725" y="1828806"/>
            <a:ext cx="4808100" cy="2649300"/>
          </a:xfrm>
          <a:prstGeom prst="rect">
            <a:avLst/>
          </a:prstGeom>
          <a:noFill/>
          <a:ln>
            <a:noFill/>
          </a:ln>
        </p:spPr>
      </p:sp>
      <p:sp>
        <p:nvSpPr>
          <p:cNvPr id="523" name="Google Shape;523;p88"/>
          <p:cNvSpPr/>
          <p:nvPr>
            <p:ph idx="3" type="pic"/>
          </p:nvPr>
        </p:nvSpPr>
        <p:spPr>
          <a:xfrm>
            <a:off x="6385301" y="1828806"/>
            <a:ext cx="4968600" cy="2649300"/>
          </a:xfrm>
          <a:prstGeom prst="rect">
            <a:avLst/>
          </a:prstGeom>
          <a:noFill/>
          <a:ln>
            <a:noFill/>
          </a:ln>
        </p:spPr>
      </p:sp>
      <p:sp>
        <p:nvSpPr>
          <p:cNvPr id="524" name="Google Shape;524;p88"/>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25" name="Shape 525"/>
        <p:cNvGrpSpPr/>
        <p:nvPr/>
      </p:nvGrpSpPr>
      <p:grpSpPr>
        <a:xfrm>
          <a:off x="0" y="0"/>
          <a:ext cx="0" cy="0"/>
          <a:chOff x="0" y="0"/>
          <a:chExt cx="0" cy="0"/>
        </a:xfrm>
      </p:grpSpPr>
      <p:sp>
        <p:nvSpPr>
          <p:cNvPr id="526" name="Google Shape;526;p89"/>
          <p:cNvSpPr txBox="1"/>
          <p:nvPr>
            <p:ph type="title"/>
          </p:nvPr>
        </p:nvSpPr>
        <p:spPr>
          <a:xfrm>
            <a:off x="831851" y="3296863"/>
            <a:ext cx="10515600" cy="953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Rockwell"/>
              <a:buNone/>
              <a:defRPr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7" name="Google Shape;527;p89"/>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528" name="Google Shape;528;p89"/>
          <p:cNvSpPr/>
          <p:nvPr>
            <p:ph idx="2" type="pic"/>
          </p:nvPr>
        </p:nvSpPr>
        <p:spPr>
          <a:xfrm>
            <a:off x="831849" y="528638"/>
            <a:ext cx="6546900" cy="28719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29" name="Shape 529"/>
        <p:cNvGrpSpPr/>
        <p:nvPr/>
      </p:nvGrpSpPr>
      <p:grpSpPr>
        <a:xfrm>
          <a:off x="0" y="0"/>
          <a:ext cx="0" cy="0"/>
          <a:chOff x="0" y="0"/>
          <a:chExt cx="0" cy="0"/>
        </a:xfrm>
      </p:grpSpPr>
      <p:sp>
        <p:nvSpPr>
          <p:cNvPr id="530" name="Google Shape;530;p90"/>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31" name="Google Shape;531;p90"/>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532" name="Google Shape;532;p90"/>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533" name="Google Shape;533;p90"/>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534" name="Google Shape;534;p90"/>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35" name="Shape 535"/>
        <p:cNvGrpSpPr/>
        <p:nvPr/>
      </p:nvGrpSpPr>
      <p:grpSpPr>
        <a:xfrm>
          <a:off x="0" y="0"/>
          <a:ext cx="0" cy="0"/>
          <a:chOff x="0" y="0"/>
          <a:chExt cx="0" cy="0"/>
        </a:xfrm>
      </p:grpSpPr>
      <p:cxnSp>
        <p:nvCxnSpPr>
          <p:cNvPr id="536" name="Google Shape;536;p91"/>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7" name="Shape 537"/>
        <p:cNvGrpSpPr/>
        <p:nvPr/>
      </p:nvGrpSpPr>
      <p:grpSpPr>
        <a:xfrm>
          <a:off x="0" y="0"/>
          <a:ext cx="0" cy="0"/>
          <a:chOff x="0" y="0"/>
          <a:chExt cx="0" cy="0"/>
        </a:xfrm>
      </p:grpSpPr>
      <p:sp>
        <p:nvSpPr>
          <p:cNvPr id="538" name="Google Shape;538;p92"/>
          <p:cNvSpPr txBox="1"/>
          <p:nvPr>
            <p:ph type="title"/>
          </p:nvPr>
        </p:nvSpPr>
        <p:spPr>
          <a:xfrm>
            <a:off x="839788" y="457206"/>
            <a:ext cx="4343400" cy="530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3200"/>
              <a:buFont typeface="Rockwell"/>
              <a:buNone/>
              <a:defRPr sz="32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9" name="Google Shape;539;p92"/>
          <p:cNvSpPr txBox="1"/>
          <p:nvPr>
            <p:ph idx="1" type="body"/>
          </p:nvPr>
        </p:nvSpPr>
        <p:spPr>
          <a:xfrm>
            <a:off x="838204" y="1171080"/>
            <a:ext cx="4569600" cy="2827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40" name="Google Shape;540;p92"/>
          <p:cNvSpPr txBox="1"/>
          <p:nvPr>
            <p:ph idx="2" type="body"/>
          </p:nvPr>
        </p:nvSpPr>
        <p:spPr>
          <a:xfrm>
            <a:off x="839788" y="4182222"/>
            <a:ext cx="4568100" cy="152880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sz="22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41" name="Google Shape;541;p92"/>
          <p:cNvSpPr txBox="1"/>
          <p:nvPr>
            <p:ph idx="3" type="body"/>
          </p:nvPr>
        </p:nvSpPr>
        <p:spPr>
          <a:xfrm>
            <a:off x="6021388" y="1171074"/>
            <a:ext cx="4568100" cy="510150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sz="22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542" name="Shape 542"/>
        <p:cNvGrpSpPr/>
        <p:nvPr/>
      </p:nvGrpSpPr>
      <p:grpSpPr>
        <a:xfrm>
          <a:off x="0" y="0"/>
          <a:ext cx="0" cy="0"/>
          <a:chOff x="0" y="0"/>
          <a:chExt cx="0" cy="0"/>
        </a:xfrm>
      </p:grpSpPr>
      <p:sp>
        <p:nvSpPr>
          <p:cNvPr id="543" name="Google Shape;543;p93"/>
          <p:cNvSpPr txBox="1"/>
          <p:nvPr>
            <p:ph type="title"/>
          </p:nvPr>
        </p:nvSpPr>
        <p:spPr>
          <a:xfrm>
            <a:off x="831851" y="3296858"/>
            <a:ext cx="10515600" cy="838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Rockwell"/>
              <a:buNone/>
              <a:defRPr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4" name="Google Shape;544;p93"/>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545" name="Google Shape;545;p93"/>
          <p:cNvSpPr/>
          <p:nvPr>
            <p:ph idx="2" type="pic"/>
          </p:nvPr>
        </p:nvSpPr>
        <p:spPr>
          <a:xfrm>
            <a:off x="831849" y="528638"/>
            <a:ext cx="6546900" cy="2871900"/>
          </a:xfrm>
          <a:prstGeom prst="rect">
            <a:avLst/>
          </a:prstGeom>
          <a:noFill/>
          <a:ln>
            <a:noFill/>
          </a:ln>
        </p:spPr>
      </p:sp>
      <p:cxnSp>
        <p:nvCxnSpPr>
          <p:cNvPr id="546" name="Google Shape;546;p93"/>
          <p:cNvCxnSpPr/>
          <p:nvPr/>
        </p:nvCxnSpPr>
        <p:spPr>
          <a:xfrm>
            <a:off x="810480" y="4249858"/>
            <a:ext cx="10625400" cy="0"/>
          </a:xfrm>
          <a:prstGeom prst="straightConnector1">
            <a:avLst/>
          </a:prstGeom>
          <a:noFill/>
          <a:ln cap="flat" cmpd="sng" w="9525">
            <a:solidFill>
              <a:schemeClr val="accent1"/>
            </a:solidFill>
            <a:prstDash val="solid"/>
            <a:miter lim="800000"/>
            <a:headEnd len="sm" w="sm" type="none"/>
            <a:tailEnd len="sm" w="sm" type="none"/>
          </a:ln>
        </p:spPr>
      </p:cxnSp>
      <p:cxnSp>
        <p:nvCxnSpPr>
          <p:cNvPr id="547" name="Google Shape;547;p93"/>
          <p:cNvCxnSpPr/>
          <p:nvPr/>
        </p:nvCxnSpPr>
        <p:spPr>
          <a:xfrm>
            <a:off x="506103" y="617518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55" name="Shape 55"/>
        <p:cNvGrpSpPr/>
        <p:nvPr/>
      </p:nvGrpSpPr>
      <p:grpSpPr>
        <a:xfrm>
          <a:off x="0" y="0"/>
          <a:ext cx="0" cy="0"/>
          <a:chOff x="0" y="0"/>
          <a:chExt cx="0" cy="0"/>
        </a:xfrm>
      </p:grpSpPr>
      <p:cxnSp>
        <p:nvCxnSpPr>
          <p:cNvPr id="56" name="Google Shape;56;p10"/>
          <p:cNvCxnSpPr/>
          <p:nvPr/>
        </p:nvCxnSpPr>
        <p:spPr>
          <a:xfrm>
            <a:off x="481390" y="607166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48" name="Shape 548"/>
        <p:cNvGrpSpPr/>
        <p:nvPr/>
      </p:nvGrpSpPr>
      <p:grpSpPr>
        <a:xfrm>
          <a:off x="0" y="0"/>
          <a:ext cx="0" cy="0"/>
          <a:chOff x="0" y="0"/>
          <a:chExt cx="0" cy="0"/>
        </a:xfrm>
      </p:grpSpPr>
      <p:sp>
        <p:nvSpPr>
          <p:cNvPr id="549" name="Google Shape;549;p94"/>
          <p:cNvSpPr/>
          <p:nvPr/>
        </p:nvSpPr>
        <p:spPr>
          <a:xfrm>
            <a:off x="10947400" y="282575"/>
            <a:ext cx="8559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50" name="Google Shape;550;p94"/>
          <p:cNvSpPr/>
          <p:nvPr/>
        </p:nvSpPr>
        <p:spPr>
          <a:xfrm>
            <a:off x="10757647" y="282575"/>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51" name="Google Shape;551;p94"/>
          <p:cNvSpPr txBox="1"/>
          <p:nvPr/>
        </p:nvSpPr>
        <p:spPr>
          <a:xfrm>
            <a:off x="297580"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800">
              <a:solidFill>
                <a:schemeClr val="dk1"/>
              </a:solidFill>
              <a:latin typeface="Rockwell"/>
              <a:ea typeface="Rockwell"/>
              <a:cs typeface="Rockwell"/>
              <a:sym typeface="Rockwell"/>
            </a:endParaRPr>
          </a:p>
        </p:txBody>
      </p:sp>
      <p:sp>
        <p:nvSpPr>
          <p:cNvPr id="552" name="Google Shape;552;p94"/>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53" name="Google Shape;553;p94"/>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54" name="Google Shape;554;p94"/>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55" name="Google Shape;555;p94"/>
          <p:cNvSpPr txBox="1"/>
          <p:nvPr>
            <p:ph idx="10" type="dt"/>
          </p:nvPr>
        </p:nvSpPr>
        <p:spPr>
          <a:xfrm>
            <a:off x="9060329" y="6423585"/>
            <a:ext cx="28449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556" name="Google Shape;556;p94"/>
          <p:cNvSpPr txBox="1"/>
          <p:nvPr>
            <p:ph idx="11" type="ftr"/>
          </p:nvPr>
        </p:nvSpPr>
        <p:spPr>
          <a:xfrm>
            <a:off x="268941" y="6423585"/>
            <a:ext cx="8163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557" name="Google Shape;557;p94"/>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1pPr>
            <a:lvl2pPr indent="0" lvl="1"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2pPr>
            <a:lvl3pPr indent="0" lvl="2"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3pPr>
            <a:lvl4pPr indent="0" lvl="3"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4pPr>
            <a:lvl5pPr indent="0" lvl="4"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5pPr>
            <a:lvl6pPr indent="0" lvl="5"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6pPr>
            <a:lvl7pPr indent="0" lvl="6"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7pPr>
            <a:lvl8pPr indent="0" lvl="7"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8pPr>
            <a:lvl9pPr indent="0" lvl="8"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558" name="Shape 558"/>
        <p:cNvGrpSpPr/>
        <p:nvPr/>
      </p:nvGrpSpPr>
      <p:grpSpPr>
        <a:xfrm>
          <a:off x="0" y="0"/>
          <a:ext cx="0" cy="0"/>
          <a:chOff x="0" y="0"/>
          <a:chExt cx="0" cy="0"/>
        </a:xfrm>
      </p:grpSpPr>
      <p:sp>
        <p:nvSpPr>
          <p:cNvPr id="559" name="Google Shape;559;p95"/>
          <p:cNvSpPr/>
          <p:nvPr/>
        </p:nvSpPr>
        <p:spPr>
          <a:xfrm>
            <a:off x="10947404"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560" name="Google Shape;560;p95"/>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561" name="Google Shape;561;p95"/>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Rockwell"/>
                <a:ea typeface="Rockwell"/>
                <a:cs typeface="Rockwell"/>
                <a:sym typeface="Rockwell"/>
              </a:rPr>
              <a:t>+</a:t>
            </a:r>
            <a:endParaRPr/>
          </a:p>
        </p:txBody>
      </p:sp>
      <p:sp>
        <p:nvSpPr>
          <p:cNvPr id="562" name="Google Shape;562;p95"/>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3" name="Google Shape;563;p95"/>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564" name="Google Shape;564;p95"/>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565" name="Google Shape;565;p95"/>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66" name="Google Shape;566;p95"/>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67" name="Google Shape;567;p95"/>
          <p:cNvSpPr txBox="1"/>
          <p:nvPr>
            <p:ph idx="12" type="sldNum"/>
          </p:nvPr>
        </p:nvSpPr>
        <p:spPr>
          <a:xfrm>
            <a:off x="11074400" y="242239"/>
            <a:ext cx="738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Rockwell"/>
                <a:ea typeface="Rockwell"/>
                <a:cs typeface="Rockwell"/>
                <a:sym typeface="Rockwell"/>
              </a:defRPr>
            </a:lvl1pPr>
            <a:lvl2pPr indent="0" lvl="1" marL="0" marR="0" rtl="0" algn="l">
              <a:spcBef>
                <a:spcPts val="0"/>
              </a:spcBef>
              <a:buNone/>
              <a:defRPr sz="1800">
                <a:solidFill>
                  <a:srgbClr val="FFFFFF"/>
                </a:solidFill>
                <a:latin typeface="Rockwell"/>
                <a:ea typeface="Rockwell"/>
                <a:cs typeface="Rockwell"/>
                <a:sym typeface="Rockwell"/>
              </a:defRPr>
            </a:lvl2pPr>
            <a:lvl3pPr indent="0" lvl="2" marL="0" marR="0" rtl="0" algn="l">
              <a:spcBef>
                <a:spcPts val="0"/>
              </a:spcBef>
              <a:buNone/>
              <a:defRPr sz="1800">
                <a:solidFill>
                  <a:srgbClr val="FFFFFF"/>
                </a:solidFill>
                <a:latin typeface="Rockwell"/>
                <a:ea typeface="Rockwell"/>
                <a:cs typeface="Rockwell"/>
                <a:sym typeface="Rockwell"/>
              </a:defRPr>
            </a:lvl3pPr>
            <a:lvl4pPr indent="0" lvl="3" marL="0" marR="0" rtl="0" algn="l">
              <a:spcBef>
                <a:spcPts val="0"/>
              </a:spcBef>
              <a:buNone/>
              <a:defRPr sz="1800">
                <a:solidFill>
                  <a:srgbClr val="FFFFFF"/>
                </a:solidFill>
                <a:latin typeface="Rockwell"/>
                <a:ea typeface="Rockwell"/>
                <a:cs typeface="Rockwell"/>
                <a:sym typeface="Rockwell"/>
              </a:defRPr>
            </a:lvl4pPr>
            <a:lvl5pPr indent="0" lvl="4" marL="0" marR="0" rtl="0" algn="l">
              <a:spcBef>
                <a:spcPts val="0"/>
              </a:spcBef>
              <a:buNone/>
              <a:defRPr sz="1800">
                <a:solidFill>
                  <a:srgbClr val="FFFFFF"/>
                </a:solidFill>
                <a:latin typeface="Rockwell"/>
                <a:ea typeface="Rockwell"/>
                <a:cs typeface="Rockwell"/>
                <a:sym typeface="Rockwell"/>
              </a:defRPr>
            </a:lvl5pPr>
            <a:lvl6pPr indent="0" lvl="5" marL="0" marR="0" rtl="0" algn="l">
              <a:spcBef>
                <a:spcPts val="0"/>
              </a:spcBef>
              <a:buNone/>
              <a:defRPr sz="1800">
                <a:solidFill>
                  <a:srgbClr val="FFFFFF"/>
                </a:solidFill>
                <a:latin typeface="Rockwell"/>
                <a:ea typeface="Rockwell"/>
                <a:cs typeface="Rockwell"/>
                <a:sym typeface="Rockwell"/>
              </a:defRPr>
            </a:lvl6pPr>
            <a:lvl7pPr indent="0" lvl="6" marL="0" marR="0" rtl="0" algn="l">
              <a:spcBef>
                <a:spcPts val="0"/>
              </a:spcBef>
              <a:buNone/>
              <a:defRPr sz="1800">
                <a:solidFill>
                  <a:srgbClr val="FFFFFF"/>
                </a:solidFill>
                <a:latin typeface="Rockwell"/>
                <a:ea typeface="Rockwell"/>
                <a:cs typeface="Rockwell"/>
                <a:sym typeface="Rockwell"/>
              </a:defRPr>
            </a:lvl7pPr>
            <a:lvl8pPr indent="0" lvl="7" marL="0" marR="0" rtl="0" algn="l">
              <a:spcBef>
                <a:spcPts val="0"/>
              </a:spcBef>
              <a:buNone/>
              <a:defRPr sz="1800">
                <a:solidFill>
                  <a:srgbClr val="FFFFFF"/>
                </a:solidFill>
                <a:latin typeface="Rockwell"/>
                <a:ea typeface="Rockwell"/>
                <a:cs typeface="Rockwell"/>
                <a:sym typeface="Rockwell"/>
              </a:defRPr>
            </a:lvl8pPr>
            <a:lvl9pPr indent="0" lvl="8" marL="0" marR="0" rtl="0" algn="l">
              <a:spcBef>
                <a:spcPts val="0"/>
              </a:spcBef>
              <a:buNone/>
              <a:defRPr sz="1800">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68" name="Shape 568"/>
        <p:cNvGrpSpPr/>
        <p:nvPr/>
      </p:nvGrpSpPr>
      <p:grpSpPr>
        <a:xfrm>
          <a:off x="0" y="0"/>
          <a:ext cx="0" cy="0"/>
          <a:chOff x="0" y="0"/>
          <a:chExt cx="0" cy="0"/>
        </a:xfrm>
      </p:grpSpPr>
      <p:sp>
        <p:nvSpPr>
          <p:cNvPr id="569" name="Google Shape;569;p96"/>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70" name="Google Shape;570;p96"/>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571" name="Google Shape;571;p9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400"/>
              <a:buFont typeface="Rockwel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2" name="Google Shape;572;p96"/>
          <p:cNvSpPr txBox="1"/>
          <p:nvPr>
            <p:ph idx="1" type="body"/>
          </p:nvPr>
        </p:nvSpPr>
        <p:spPr>
          <a:xfrm>
            <a:off x="663388" y="2447370"/>
            <a:ext cx="4876800" cy="3678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30200" lvl="5" marL="2743200" rtl="0" algn="l">
              <a:lnSpc>
                <a:spcPct val="90000"/>
              </a:lnSpc>
              <a:spcBef>
                <a:spcPts val="500"/>
              </a:spcBef>
              <a:spcAft>
                <a:spcPts val="0"/>
              </a:spcAft>
              <a:buClr>
                <a:schemeClr val="dk1"/>
              </a:buClr>
              <a:buSzPts val="1600"/>
              <a:buChar char="•"/>
              <a:defRPr sz="1600"/>
            </a:lvl6pPr>
            <a:lvl7pPr indent="-330200" lvl="6" marL="3200400" rtl="0" algn="l">
              <a:lnSpc>
                <a:spcPct val="90000"/>
              </a:lnSpc>
              <a:spcBef>
                <a:spcPts val="500"/>
              </a:spcBef>
              <a:spcAft>
                <a:spcPts val="0"/>
              </a:spcAft>
              <a:buClr>
                <a:schemeClr val="dk1"/>
              </a:buClr>
              <a:buSzPts val="1600"/>
              <a:buChar char="•"/>
              <a:defRPr sz="1600"/>
            </a:lvl7pPr>
            <a:lvl8pPr indent="-330200" lvl="7" marL="3657600" rtl="0" algn="l">
              <a:lnSpc>
                <a:spcPct val="90000"/>
              </a:lnSpc>
              <a:spcBef>
                <a:spcPts val="500"/>
              </a:spcBef>
              <a:spcAft>
                <a:spcPts val="0"/>
              </a:spcAft>
              <a:buClr>
                <a:schemeClr val="dk1"/>
              </a:buClr>
              <a:buSzPts val="1600"/>
              <a:buChar char="•"/>
              <a:defRPr sz="1600"/>
            </a:lvl8pPr>
            <a:lvl9pPr indent="-330200" lvl="8" marL="4114800" rtl="0" algn="l">
              <a:lnSpc>
                <a:spcPct val="90000"/>
              </a:lnSpc>
              <a:spcBef>
                <a:spcPts val="500"/>
              </a:spcBef>
              <a:spcAft>
                <a:spcPts val="0"/>
              </a:spcAft>
              <a:buClr>
                <a:schemeClr val="dk1"/>
              </a:buClr>
              <a:buSzPts val="1600"/>
              <a:buChar char="•"/>
              <a:defRPr sz="1600"/>
            </a:lvl9pPr>
          </a:lstStyle>
          <a:p/>
        </p:txBody>
      </p:sp>
      <p:sp>
        <p:nvSpPr>
          <p:cNvPr id="573" name="Google Shape;573;p96"/>
          <p:cNvSpPr txBox="1"/>
          <p:nvPr>
            <p:ph idx="2" type="body"/>
          </p:nvPr>
        </p:nvSpPr>
        <p:spPr>
          <a:xfrm>
            <a:off x="5866504" y="2447370"/>
            <a:ext cx="4876800" cy="3678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30200" lvl="5" marL="2743200" rtl="0" algn="l">
              <a:lnSpc>
                <a:spcPct val="90000"/>
              </a:lnSpc>
              <a:spcBef>
                <a:spcPts val="500"/>
              </a:spcBef>
              <a:spcAft>
                <a:spcPts val="0"/>
              </a:spcAft>
              <a:buClr>
                <a:schemeClr val="dk1"/>
              </a:buClr>
              <a:buSzPts val="1600"/>
              <a:buChar char="•"/>
              <a:defRPr sz="1600"/>
            </a:lvl6pPr>
            <a:lvl7pPr indent="-330200" lvl="6" marL="3200400" rtl="0" algn="l">
              <a:lnSpc>
                <a:spcPct val="90000"/>
              </a:lnSpc>
              <a:spcBef>
                <a:spcPts val="500"/>
              </a:spcBef>
              <a:spcAft>
                <a:spcPts val="0"/>
              </a:spcAft>
              <a:buClr>
                <a:schemeClr val="dk1"/>
              </a:buClr>
              <a:buSzPts val="1600"/>
              <a:buChar char="•"/>
              <a:defRPr sz="1600"/>
            </a:lvl7pPr>
            <a:lvl8pPr indent="-330200" lvl="7" marL="3657600" rtl="0" algn="l">
              <a:lnSpc>
                <a:spcPct val="90000"/>
              </a:lnSpc>
              <a:spcBef>
                <a:spcPts val="500"/>
              </a:spcBef>
              <a:spcAft>
                <a:spcPts val="0"/>
              </a:spcAft>
              <a:buClr>
                <a:schemeClr val="dk1"/>
              </a:buClr>
              <a:buSzPts val="1600"/>
              <a:buChar char="•"/>
              <a:defRPr sz="1600"/>
            </a:lvl8pPr>
            <a:lvl9pPr indent="-330200" lvl="8" marL="4114800" rtl="0" algn="l">
              <a:lnSpc>
                <a:spcPct val="90000"/>
              </a:lnSpc>
              <a:spcBef>
                <a:spcPts val="500"/>
              </a:spcBef>
              <a:spcAft>
                <a:spcPts val="0"/>
              </a:spcAft>
              <a:buClr>
                <a:schemeClr val="dk1"/>
              </a:buClr>
              <a:buSzPts val="1600"/>
              <a:buChar char="•"/>
              <a:defRPr sz="1600"/>
            </a:lvl9pPr>
          </a:lstStyle>
          <a:p/>
        </p:txBody>
      </p:sp>
      <p:sp>
        <p:nvSpPr>
          <p:cNvPr id="574" name="Google Shape;574;p96"/>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75" name="Google Shape;575;p96"/>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76" name="Google Shape;576;p96"/>
          <p:cNvSpPr txBox="1"/>
          <p:nvPr>
            <p:ph idx="12" type="sldNum"/>
          </p:nvPr>
        </p:nvSpPr>
        <p:spPr>
          <a:xfrm>
            <a:off x="11074400" y="242239"/>
            <a:ext cx="738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ckwell"/>
                <a:ea typeface="Rockwell"/>
                <a:cs typeface="Rockwell"/>
                <a:sym typeface="Rockwell"/>
              </a:defRPr>
            </a:lvl1pPr>
            <a:lvl2pPr indent="0" lvl="1" marL="0" marR="0" rtl="0" algn="l">
              <a:spcBef>
                <a:spcPts val="0"/>
              </a:spcBef>
              <a:buNone/>
              <a:defRPr sz="1800">
                <a:solidFill>
                  <a:schemeClr val="dk1"/>
                </a:solidFill>
                <a:latin typeface="Rockwell"/>
                <a:ea typeface="Rockwell"/>
                <a:cs typeface="Rockwell"/>
                <a:sym typeface="Rockwell"/>
              </a:defRPr>
            </a:lvl2pPr>
            <a:lvl3pPr indent="0" lvl="2" marL="0" marR="0" rtl="0" algn="l">
              <a:spcBef>
                <a:spcPts val="0"/>
              </a:spcBef>
              <a:buNone/>
              <a:defRPr sz="1800">
                <a:solidFill>
                  <a:schemeClr val="dk1"/>
                </a:solidFill>
                <a:latin typeface="Rockwell"/>
                <a:ea typeface="Rockwell"/>
                <a:cs typeface="Rockwell"/>
                <a:sym typeface="Rockwell"/>
              </a:defRPr>
            </a:lvl3pPr>
            <a:lvl4pPr indent="0" lvl="3" marL="0" marR="0" rtl="0" algn="l">
              <a:spcBef>
                <a:spcPts val="0"/>
              </a:spcBef>
              <a:buNone/>
              <a:defRPr sz="1800">
                <a:solidFill>
                  <a:schemeClr val="dk1"/>
                </a:solidFill>
                <a:latin typeface="Rockwell"/>
                <a:ea typeface="Rockwell"/>
                <a:cs typeface="Rockwell"/>
                <a:sym typeface="Rockwell"/>
              </a:defRPr>
            </a:lvl4pPr>
            <a:lvl5pPr indent="0" lvl="4" marL="0" marR="0" rtl="0" algn="l">
              <a:spcBef>
                <a:spcPts val="0"/>
              </a:spcBef>
              <a:buNone/>
              <a:defRPr sz="1800">
                <a:solidFill>
                  <a:schemeClr val="dk1"/>
                </a:solidFill>
                <a:latin typeface="Rockwell"/>
                <a:ea typeface="Rockwell"/>
                <a:cs typeface="Rockwell"/>
                <a:sym typeface="Rockwell"/>
              </a:defRPr>
            </a:lvl5pPr>
            <a:lvl6pPr indent="0" lvl="5" marL="0" marR="0" rtl="0" algn="l">
              <a:spcBef>
                <a:spcPts val="0"/>
              </a:spcBef>
              <a:buNone/>
              <a:defRPr sz="1800">
                <a:solidFill>
                  <a:schemeClr val="dk1"/>
                </a:solidFill>
                <a:latin typeface="Rockwell"/>
                <a:ea typeface="Rockwell"/>
                <a:cs typeface="Rockwell"/>
                <a:sym typeface="Rockwell"/>
              </a:defRPr>
            </a:lvl6pPr>
            <a:lvl7pPr indent="0" lvl="6" marL="0" marR="0" rtl="0" algn="l">
              <a:spcBef>
                <a:spcPts val="0"/>
              </a:spcBef>
              <a:buNone/>
              <a:defRPr sz="1800">
                <a:solidFill>
                  <a:schemeClr val="dk1"/>
                </a:solidFill>
                <a:latin typeface="Rockwell"/>
                <a:ea typeface="Rockwell"/>
                <a:cs typeface="Rockwell"/>
                <a:sym typeface="Rockwell"/>
              </a:defRPr>
            </a:lvl7pPr>
            <a:lvl8pPr indent="0" lvl="7" marL="0" marR="0" rtl="0" algn="l">
              <a:spcBef>
                <a:spcPts val="0"/>
              </a:spcBef>
              <a:buNone/>
              <a:defRPr sz="1800">
                <a:solidFill>
                  <a:schemeClr val="dk1"/>
                </a:solidFill>
                <a:latin typeface="Rockwell"/>
                <a:ea typeface="Rockwell"/>
                <a:cs typeface="Rockwell"/>
                <a:sym typeface="Rockwell"/>
              </a:defRPr>
            </a:lvl8pPr>
            <a:lvl9pPr indent="0" lvl="8" marL="0" marR="0" rtl="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577" name="Google Shape;577;p96"/>
          <p:cNvSpPr txBox="1"/>
          <p:nvPr>
            <p:ph idx="3" type="body"/>
          </p:nvPr>
        </p:nvSpPr>
        <p:spPr>
          <a:xfrm>
            <a:off x="663388" y="2070852"/>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800"/>
              <a:buNone/>
              <a:defRPr b="0" sz="1800">
                <a:solidFill>
                  <a:schemeClr val="lt1"/>
                </a:solidFil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78" name="Google Shape;578;p96"/>
          <p:cNvSpPr txBox="1"/>
          <p:nvPr>
            <p:ph idx="4" type="body"/>
          </p:nvPr>
        </p:nvSpPr>
        <p:spPr>
          <a:xfrm>
            <a:off x="5866504" y="2070852"/>
            <a:ext cx="4876800" cy="322800"/>
          </a:xfrm>
          <a:prstGeom prst="rect">
            <a:avLst/>
          </a:prstGeom>
          <a:solidFill>
            <a:srgbClr val="AAE39E"/>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800"/>
              <a:buNone/>
              <a:defRPr b="0" sz="1800">
                <a:solidFill>
                  <a:schemeClr val="lt1"/>
                </a:solidFil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579" name="Shape 579"/>
        <p:cNvGrpSpPr/>
        <p:nvPr/>
      </p:nvGrpSpPr>
      <p:grpSpPr>
        <a:xfrm>
          <a:off x="0" y="0"/>
          <a:ext cx="0" cy="0"/>
          <a:chOff x="0" y="0"/>
          <a:chExt cx="0" cy="0"/>
        </a:xfrm>
      </p:grpSpPr>
      <p:sp>
        <p:nvSpPr>
          <p:cNvPr id="580" name="Google Shape;580;p97"/>
          <p:cNvSpPr/>
          <p:nvPr/>
        </p:nvSpPr>
        <p:spPr>
          <a:xfrm>
            <a:off x="10947404"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81" name="Google Shape;581;p97"/>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82" name="Google Shape;582;p97"/>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583" name="Google Shape;583;p9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4" name="Google Shape;584;p97"/>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585" name="Google Shape;585;p97"/>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586" name="Google Shape;586;p97"/>
          <p:cNvSpPr txBox="1"/>
          <p:nvPr>
            <p:ph idx="10" type="dt"/>
          </p:nvPr>
        </p:nvSpPr>
        <p:spPr>
          <a:xfrm>
            <a:off x="9060329" y="6423585"/>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87" name="Google Shape;587;p97"/>
          <p:cNvSpPr txBox="1"/>
          <p:nvPr>
            <p:ph idx="11" type="ftr"/>
          </p:nvPr>
        </p:nvSpPr>
        <p:spPr>
          <a:xfrm>
            <a:off x="268941" y="6423585"/>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88" name="Google Shape;588;p97"/>
          <p:cNvSpPr txBox="1"/>
          <p:nvPr>
            <p:ph idx="12" type="sldNum"/>
          </p:nvPr>
        </p:nvSpPr>
        <p:spPr>
          <a:xfrm>
            <a:off x="11074400" y="242234"/>
            <a:ext cx="738900" cy="3651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rgbClr val="FFFFFF"/>
                </a:solidFill>
                <a:latin typeface="Rockwell"/>
                <a:ea typeface="Rockwell"/>
                <a:cs typeface="Rockwell"/>
                <a:sym typeface="Rockwell"/>
              </a:defRPr>
            </a:lvl1pPr>
            <a:lvl2pPr indent="0" lvl="1" marL="0" marR="0" rtl="0" algn="r">
              <a:spcBef>
                <a:spcPts val="0"/>
              </a:spcBef>
              <a:buNone/>
              <a:defRPr sz="1400">
                <a:solidFill>
                  <a:srgbClr val="FFFFFF"/>
                </a:solidFill>
                <a:latin typeface="Rockwell"/>
                <a:ea typeface="Rockwell"/>
                <a:cs typeface="Rockwell"/>
                <a:sym typeface="Rockwell"/>
              </a:defRPr>
            </a:lvl2pPr>
            <a:lvl3pPr indent="0" lvl="2" marL="0" marR="0" rtl="0" algn="r">
              <a:spcBef>
                <a:spcPts val="0"/>
              </a:spcBef>
              <a:buNone/>
              <a:defRPr sz="1400">
                <a:solidFill>
                  <a:srgbClr val="FFFFFF"/>
                </a:solidFill>
                <a:latin typeface="Rockwell"/>
                <a:ea typeface="Rockwell"/>
                <a:cs typeface="Rockwell"/>
                <a:sym typeface="Rockwell"/>
              </a:defRPr>
            </a:lvl3pPr>
            <a:lvl4pPr indent="0" lvl="3" marL="0" marR="0" rtl="0" algn="r">
              <a:spcBef>
                <a:spcPts val="0"/>
              </a:spcBef>
              <a:buNone/>
              <a:defRPr sz="1400">
                <a:solidFill>
                  <a:srgbClr val="FFFFFF"/>
                </a:solidFill>
                <a:latin typeface="Rockwell"/>
                <a:ea typeface="Rockwell"/>
                <a:cs typeface="Rockwell"/>
                <a:sym typeface="Rockwell"/>
              </a:defRPr>
            </a:lvl4pPr>
            <a:lvl5pPr indent="0" lvl="4" marL="0" marR="0" rtl="0" algn="r">
              <a:spcBef>
                <a:spcPts val="0"/>
              </a:spcBef>
              <a:buNone/>
              <a:defRPr sz="1400">
                <a:solidFill>
                  <a:srgbClr val="FFFFFF"/>
                </a:solidFill>
                <a:latin typeface="Rockwell"/>
                <a:ea typeface="Rockwell"/>
                <a:cs typeface="Rockwell"/>
                <a:sym typeface="Rockwell"/>
              </a:defRPr>
            </a:lvl5pPr>
            <a:lvl6pPr indent="0" lvl="5" marL="0" marR="0" rtl="0" algn="r">
              <a:spcBef>
                <a:spcPts val="0"/>
              </a:spcBef>
              <a:buNone/>
              <a:defRPr sz="1400">
                <a:solidFill>
                  <a:srgbClr val="FFFFFF"/>
                </a:solidFill>
                <a:latin typeface="Rockwell"/>
                <a:ea typeface="Rockwell"/>
                <a:cs typeface="Rockwell"/>
                <a:sym typeface="Rockwell"/>
              </a:defRPr>
            </a:lvl6pPr>
            <a:lvl7pPr indent="0" lvl="6" marL="0" marR="0" rtl="0" algn="r">
              <a:spcBef>
                <a:spcPts val="0"/>
              </a:spcBef>
              <a:buNone/>
              <a:defRPr sz="1400">
                <a:solidFill>
                  <a:srgbClr val="FFFFFF"/>
                </a:solidFill>
                <a:latin typeface="Rockwell"/>
                <a:ea typeface="Rockwell"/>
                <a:cs typeface="Rockwell"/>
                <a:sym typeface="Rockwell"/>
              </a:defRPr>
            </a:lvl7pPr>
            <a:lvl8pPr indent="0" lvl="7" marL="0" marR="0" rtl="0" algn="r">
              <a:spcBef>
                <a:spcPts val="0"/>
              </a:spcBef>
              <a:buNone/>
              <a:defRPr sz="1400">
                <a:solidFill>
                  <a:srgbClr val="FFFFFF"/>
                </a:solidFill>
                <a:latin typeface="Rockwell"/>
                <a:ea typeface="Rockwell"/>
                <a:cs typeface="Rockwell"/>
                <a:sym typeface="Rockwell"/>
              </a:defRPr>
            </a:lvl8pPr>
            <a:lvl9pPr indent="0" lvl="8" marL="0" marR="0" rtl="0" algn="r">
              <a:spcBef>
                <a:spcPts val="0"/>
              </a:spcBef>
              <a:buNone/>
              <a:defRPr sz="14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89" name="Shape 589"/>
        <p:cNvGrpSpPr/>
        <p:nvPr/>
      </p:nvGrpSpPr>
      <p:grpSpPr>
        <a:xfrm>
          <a:off x="0" y="0"/>
          <a:ext cx="0" cy="0"/>
          <a:chOff x="0" y="0"/>
          <a:chExt cx="0" cy="0"/>
        </a:xfrm>
      </p:grpSpPr>
      <p:sp>
        <p:nvSpPr>
          <p:cNvPr id="590" name="Google Shape;590;p98"/>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rmAutofit/>
          </a:bodyPr>
          <a:lstStyle>
            <a:lvl1pPr lvl="0" rtl="0" algn="l">
              <a:lnSpc>
                <a:spcPct val="90000"/>
              </a:lnSpc>
              <a:spcBef>
                <a:spcPts val="0"/>
              </a:spcBef>
              <a:spcAft>
                <a:spcPts val="0"/>
              </a:spcAft>
              <a:buClr>
                <a:schemeClr val="dk1"/>
              </a:buClr>
              <a:buSzPts val="2400"/>
              <a:buFont typeface="Rockwel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91" name="Google Shape;591;p98"/>
          <p:cNvSpPr txBox="1"/>
          <p:nvPr>
            <p:ph idx="1" type="body"/>
          </p:nvPr>
        </p:nvSpPr>
        <p:spPr>
          <a:xfrm>
            <a:off x="415600" y="1852800"/>
            <a:ext cx="3744000" cy="4239300"/>
          </a:xfrm>
          <a:prstGeom prst="rect">
            <a:avLst/>
          </a:prstGeom>
          <a:noFill/>
          <a:ln>
            <a:noFill/>
          </a:ln>
        </p:spPr>
        <p:txBody>
          <a:bodyPr anchorCtr="0" anchor="t" bIns="91425" lIns="91425" spcFirstLastPara="1" rIns="91425" wrap="square" tIns="91425">
            <a:normAutofit/>
          </a:bodyPr>
          <a:lstStyle>
            <a:lvl1pPr indent="-304800" lvl="0" marL="457200" rtl="0" algn="l">
              <a:lnSpc>
                <a:spcPct val="90000"/>
              </a:lnSpc>
              <a:spcBef>
                <a:spcPts val="0"/>
              </a:spcBef>
              <a:spcAft>
                <a:spcPts val="0"/>
              </a:spcAft>
              <a:buClr>
                <a:schemeClr val="dk1"/>
              </a:buClr>
              <a:buSzPts val="1200"/>
              <a:buChar char="●"/>
              <a:defRPr sz="1200"/>
            </a:lvl1pPr>
            <a:lvl2pPr indent="-304800" lvl="1" marL="914400" rtl="0" algn="l">
              <a:lnSpc>
                <a:spcPct val="90000"/>
              </a:lnSpc>
              <a:spcBef>
                <a:spcPts val="1600"/>
              </a:spcBef>
              <a:spcAft>
                <a:spcPts val="0"/>
              </a:spcAft>
              <a:buClr>
                <a:schemeClr val="dk1"/>
              </a:buClr>
              <a:buSzPts val="1200"/>
              <a:buChar char="○"/>
              <a:defRPr sz="1200"/>
            </a:lvl2pPr>
            <a:lvl3pPr indent="-304800" lvl="2" marL="1371600" rtl="0" algn="l">
              <a:lnSpc>
                <a:spcPct val="90000"/>
              </a:lnSpc>
              <a:spcBef>
                <a:spcPts val="1600"/>
              </a:spcBef>
              <a:spcAft>
                <a:spcPts val="0"/>
              </a:spcAft>
              <a:buClr>
                <a:schemeClr val="dk1"/>
              </a:buClr>
              <a:buSzPts val="1200"/>
              <a:buChar char="■"/>
              <a:defRPr sz="1200"/>
            </a:lvl3pPr>
            <a:lvl4pPr indent="-304800" lvl="3" marL="1828800" rtl="0" algn="l">
              <a:lnSpc>
                <a:spcPct val="90000"/>
              </a:lnSpc>
              <a:spcBef>
                <a:spcPts val="1600"/>
              </a:spcBef>
              <a:spcAft>
                <a:spcPts val="0"/>
              </a:spcAft>
              <a:buClr>
                <a:schemeClr val="dk1"/>
              </a:buClr>
              <a:buSzPts val="1200"/>
              <a:buChar char="●"/>
              <a:defRPr sz="1200"/>
            </a:lvl4pPr>
            <a:lvl5pPr indent="-304800" lvl="4" marL="2286000" rtl="0" algn="l">
              <a:lnSpc>
                <a:spcPct val="90000"/>
              </a:lnSpc>
              <a:spcBef>
                <a:spcPts val="1600"/>
              </a:spcBef>
              <a:spcAft>
                <a:spcPts val="0"/>
              </a:spcAft>
              <a:buClr>
                <a:schemeClr val="dk1"/>
              </a:buClr>
              <a:buSzPts val="1200"/>
              <a:buChar char="○"/>
              <a:defRPr sz="1200"/>
            </a:lvl5pPr>
            <a:lvl6pPr indent="-304800" lvl="5" marL="2743200" rtl="0" algn="l">
              <a:lnSpc>
                <a:spcPct val="90000"/>
              </a:lnSpc>
              <a:spcBef>
                <a:spcPts val="1600"/>
              </a:spcBef>
              <a:spcAft>
                <a:spcPts val="0"/>
              </a:spcAft>
              <a:buClr>
                <a:schemeClr val="dk1"/>
              </a:buClr>
              <a:buSzPts val="1200"/>
              <a:buChar char="■"/>
              <a:defRPr sz="1200"/>
            </a:lvl6pPr>
            <a:lvl7pPr indent="-304800" lvl="6" marL="3200400" rtl="0" algn="l">
              <a:lnSpc>
                <a:spcPct val="90000"/>
              </a:lnSpc>
              <a:spcBef>
                <a:spcPts val="1600"/>
              </a:spcBef>
              <a:spcAft>
                <a:spcPts val="0"/>
              </a:spcAft>
              <a:buClr>
                <a:schemeClr val="dk1"/>
              </a:buClr>
              <a:buSzPts val="1200"/>
              <a:buChar char="●"/>
              <a:defRPr sz="1200"/>
            </a:lvl7pPr>
            <a:lvl8pPr indent="-304800" lvl="7" marL="3657600" rtl="0" algn="l">
              <a:lnSpc>
                <a:spcPct val="90000"/>
              </a:lnSpc>
              <a:spcBef>
                <a:spcPts val="1600"/>
              </a:spcBef>
              <a:spcAft>
                <a:spcPts val="0"/>
              </a:spcAft>
              <a:buClr>
                <a:schemeClr val="dk1"/>
              </a:buClr>
              <a:buSzPts val="1200"/>
              <a:buChar char="○"/>
              <a:defRPr sz="1200"/>
            </a:lvl8pPr>
            <a:lvl9pPr indent="-304800" lvl="8" marL="4114800" rtl="0" algn="l">
              <a:lnSpc>
                <a:spcPct val="90000"/>
              </a:lnSpc>
              <a:spcBef>
                <a:spcPts val="1600"/>
              </a:spcBef>
              <a:spcAft>
                <a:spcPts val="1600"/>
              </a:spcAft>
              <a:buClr>
                <a:schemeClr val="dk1"/>
              </a:buClr>
              <a:buSzPts val="1200"/>
              <a:buChar char="■"/>
              <a:defRPr sz="1200"/>
            </a:lvl9pPr>
          </a:lstStyle>
          <a:p/>
        </p:txBody>
      </p:sp>
      <p:sp>
        <p:nvSpPr>
          <p:cNvPr id="592" name="Google Shape;592;p98"/>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93" name="Shape 593"/>
        <p:cNvGrpSpPr/>
        <p:nvPr/>
      </p:nvGrpSpPr>
      <p:grpSpPr>
        <a:xfrm>
          <a:off x="0" y="0"/>
          <a:ext cx="0" cy="0"/>
          <a:chOff x="0" y="0"/>
          <a:chExt cx="0" cy="0"/>
        </a:xfrm>
      </p:grpSpPr>
      <p:sp>
        <p:nvSpPr>
          <p:cNvPr id="594" name="Google Shape;594;p99"/>
          <p:cNvSpPr/>
          <p:nvPr/>
        </p:nvSpPr>
        <p:spPr>
          <a:xfrm>
            <a:off x="10947401"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95" name="Google Shape;595;p99"/>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596" name="Google Shape;596;p99"/>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97" name="Google Shape;597;p99"/>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598" name="Google Shape;598;p99"/>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599" name="Google Shape;599;p99"/>
          <p:cNvSpPr txBox="1"/>
          <p:nvPr>
            <p:ph idx="12" type="sldNum"/>
          </p:nvPr>
        </p:nvSpPr>
        <p:spPr>
          <a:xfrm>
            <a:off x="11074400" y="242235"/>
            <a:ext cx="738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600" name="Google Shape;600;p99"/>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601" name="Google Shape;601;p99"/>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602" name="Shape 602"/>
        <p:cNvGrpSpPr/>
        <p:nvPr/>
      </p:nvGrpSpPr>
      <p:grpSpPr>
        <a:xfrm>
          <a:off x="0" y="0"/>
          <a:ext cx="0" cy="0"/>
          <a:chOff x="0" y="0"/>
          <a:chExt cx="0" cy="0"/>
        </a:xfrm>
      </p:grpSpPr>
      <p:sp>
        <p:nvSpPr>
          <p:cNvPr id="603" name="Google Shape;603;p100"/>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604" name="Google Shape;604;p100"/>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605" name="Google Shape;605;p100"/>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606" name="Google Shape;606;p100"/>
          <p:cNvSpPr txBox="1"/>
          <p:nvPr>
            <p:ph idx="1" type="body"/>
          </p:nvPr>
        </p:nvSpPr>
        <p:spPr>
          <a:xfrm>
            <a:off x="663388" y="2447366"/>
            <a:ext cx="4876800" cy="3678900"/>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607" name="Google Shape;607;p100"/>
          <p:cNvSpPr txBox="1"/>
          <p:nvPr>
            <p:ph idx="2" type="body"/>
          </p:nvPr>
        </p:nvSpPr>
        <p:spPr>
          <a:xfrm>
            <a:off x="5866504" y="2447366"/>
            <a:ext cx="4876800" cy="3678900"/>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608" name="Google Shape;608;p100"/>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609" name="Google Shape;609;p100"/>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610" name="Google Shape;610;p100"/>
          <p:cNvSpPr txBox="1"/>
          <p:nvPr>
            <p:ph idx="12" type="sldNum"/>
          </p:nvPr>
        </p:nvSpPr>
        <p:spPr>
          <a:xfrm>
            <a:off x="11074400" y="242235"/>
            <a:ext cx="738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611" name="Google Shape;611;p100"/>
          <p:cNvSpPr txBox="1"/>
          <p:nvPr>
            <p:ph idx="3" type="body"/>
          </p:nvPr>
        </p:nvSpPr>
        <p:spPr>
          <a:xfrm>
            <a:off x="663388" y="2070848"/>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marR="0" rtl="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rtl="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rtl="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612" name="Google Shape;612;p100"/>
          <p:cNvSpPr txBox="1"/>
          <p:nvPr>
            <p:ph idx="4" type="body"/>
          </p:nvPr>
        </p:nvSpPr>
        <p:spPr>
          <a:xfrm>
            <a:off x="5866504" y="2070848"/>
            <a:ext cx="4876800" cy="322800"/>
          </a:xfrm>
          <a:prstGeom prst="rect">
            <a:avLst/>
          </a:prstGeom>
          <a:solidFill>
            <a:srgbClr val="B1BBCB"/>
          </a:solidFill>
          <a:ln>
            <a:noFill/>
          </a:ln>
        </p:spPr>
        <p:txBody>
          <a:bodyPr anchorCtr="0" anchor="ctr" bIns="0" lIns="91425" spcFirstLastPara="1" rIns="91425" wrap="square" tIns="0">
            <a:noAutofit/>
          </a:bodyPr>
          <a:lstStyle>
            <a:lvl1pPr indent="-228600" lvl="0" marL="457200" marR="0" rtl="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rtl="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rtl="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1">
  <p:cSld name="2_Title and Content w/ Footer">
    <p:spTree>
      <p:nvGrpSpPr>
        <p:cNvPr id="613" name="Shape 613"/>
        <p:cNvGrpSpPr/>
        <p:nvPr/>
      </p:nvGrpSpPr>
      <p:grpSpPr>
        <a:xfrm>
          <a:off x="0" y="0"/>
          <a:ext cx="0" cy="0"/>
          <a:chOff x="0" y="0"/>
          <a:chExt cx="0" cy="0"/>
        </a:xfrm>
      </p:grpSpPr>
      <p:sp>
        <p:nvSpPr>
          <p:cNvPr id="614" name="Google Shape;614;p101"/>
          <p:cNvSpPr txBox="1"/>
          <p:nvPr>
            <p:ph type="title"/>
          </p:nvPr>
        </p:nvSpPr>
        <p:spPr>
          <a:xfrm>
            <a:off x="838200" y="92754"/>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300"/>
              <a:buFont typeface="Rockwel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5" name="Google Shape;615;p10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616" name="Google Shape;616;p101"/>
          <p:cNvCxnSpPr/>
          <p:nvPr/>
        </p:nvCxnSpPr>
        <p:spPr>
          <a:xfrm>
            <a:off x="728523" y="1227818"/>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620" name="Shape 620"/>
        <p:cNvGrpSpPr/>
        <p:nvPr/>
      </p:nvGrpSpPr>
      <p:grpSpPr>
        <a:xfrm>
          <a:off x="0" y="0"/>
          <a:ext cx="0" cy="0"/>
          <a:chOff x="0" y="0"/>
          <a:chExt cx="0" cy="0"/>
        </a:xfrm>
      </p:grpSpPr>
      <p:sp>
        <p:nvSpPr>
          <p:cNvPr id="621" name="Google Shape;621;p103"/>
          <p:cNvSpPr txBox="1"/>
          <p:nvPr>
            <p:ph type="title"/>
          </p:nvPr>
        </p:nvSpPr>
        <p:spPr>
          <a:xfrm>
            <a:off x="893039" y="40876"/>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b="1">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cxnSp>
        <p:nvCxnSpPr>
          <p:cNvPr id="622" name="Google Shape;622;p103"/>
          <p:cNvCxnSpPr/>
          <p:nvPr/>
        </p:nvCxnSpPr>
        <p:spPr>
          <a:xfrm>
            <a:off x="838203" y="1174484"/>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3" name="Shape 623"/>
        <p:cNvGrpSpPr/>
        <p:nvPr/>
      </p:nvGrpSpPr>
      <p:grpSpPr>
        <a:xfrm>
          <a:off x="0" y="0"/>
          <a:ext cx="0" cy="0"/>
          <a:chOff x="0" y="0"/>
          <a:chExt cx="0" cy="0"/>
        </a:xfrm>
      </p:grpSpPr>
      <p:sp>
        <p:nvSpPr>
          <p:cNvPr id="624" name="Google Shape;624;p104"/>
          <p:cNvSpPr/>
          <p:nvPr/>
        </p:nvSpPr>
        <p:spPr>
          <a:xfrm>
            <a:off x="0" y="-17796"/>
            <a:ext cx="12192000" cy="23520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625" name="Google Shape;625;p104"/>
          <p:cNvSpPr txBox="1"/>
          <p:nvPr>
            <p:ph type="ctrTitle"/>
          </p:nvPr>
        </p:nvSpPr>
        <p:spPr>
          <a:xfrm>
            <a:off x="768628" y="609599"/>
            <a:ext cx="8627100" cy="1577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100"/>
              <a:buFont typeface="Rockwell"/>
              <a:buNone/>
              <a:defRPr b="1" sz="5100">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626" name="Google Shape;626;p104"/>
          <p:cNvSpPr txBox="1"/>
          <p:nvPr>
            <p:ph idx="1" type="subTitle"/>
          </p:nvPr>
        </p:nvSpPr>
        <p:spPr>
          <a:xfrm>
            <a:off x="768627" y="2804355"/>
            <a:ext cx="9144000" cy="641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1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627" name="Google Shape;627;p104"/>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628" name="Google Shape;628;p104"/>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629" name="Google Shape;629;p104"/>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5" Type="http://schemas.openxmlformats.org/officeDocument/2006/relationships/theme" Target="../theme/theme4.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8.xml"/><Relationship Id="rId22" Type="http://schemas.openxmlformats.org/officeDocument/2006/relationships/slideLayout" Target="../slideLayouts/slideLayout70.xml"/><Relationship Id="rId21" Type="http://schemas.openxmlformats.org/officeDocument/2006/relationships/slideLayout" Target="../slideLayouts/slideLayout69.xml"/><Relationship Id="rId24" Type="http://schemas.openxmlformats.org/officeDocument/2006/relationships/slideLayout" Target="../slideLayouts/slideLayout72.xml"/><Relationship Id="rId23" Type="http://schemas.openxmlformats.org/officeDocument/2006/relationships/slideLayout" Target="../slideLayouts/slideLayout71.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25" Type="http://schemas.openxmlformats.org/officeDocument/2006/relationships/theme" Target="../theme/theme5.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5" Type="http://schemas.openxmlformats.org/officeDocument/2006/relationships/slideLayout" Target="../slideLayouts/slideLayout63.xml"/><Relationship Id="rId14" Type="http://schemas.openxmlformats.org/officeDocument/2006/relationships/slideLayout" Target="../slideLayouts/slideLayout62.xml"/><Relationship Id="rId17" Type="http://schemas.openxmlformats.org/officeDocument/2006/relationships/slideLayout" Target="../slideLayouts/slideLayout65.xml"/><Relationship Id="rId16" Type="http://schemas.openxmlformats.org/officeDocument/2006/relationships/slideLayout" Target="../slideLayouts/slideLayout64.xml"/><Relationship Id="rId19" Type="http://schemas.openxmlformats.org/officeDocument/2006/relationships/slideLayout" Target="../slideLayouts/slideLayout67.xml"/><Relationship Id="rId18"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2.xml"/><Relationship Id="rId22" Type="http://schemas.openxmlformats.org/officeDocument/2006/relationships/slideLayout" Target="../slideLayouts/slideLayout94.xml"/><Relationship Id="rId21" Type="http://schemas.openxmlformats.org/officeDocument/2006/relationships/slideLayout" Target="../slideLayouts/slideLayout93.xml"/><Relationship Id="rId24" Type="http://schemas.openxmlformats.org/officeDocument/2006/relationships/slideLayout" Target="../slideLayouts/slideLayout96.xml"/><Relationship Id="rId23" Type="http://schemas.openxmlformats.org/officeDocument/2006/relationships/slideLayout" Target="../slideLayouts/slideLayout95.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26" Type="http://schemas.openxmlformats.org/officeDocument/2006/relationships/theme" Target="../theme/theme2.xml"/><Relationship Id="rId25" Type="http://schemas.openxmlformats.org/officeDocument/2006/relationships/slideLayout" Target="../slideLayouts/slideLayout97.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3" Type="http://schemas.openxmlformats.org/officeDocument/2006/relationships/slideLayout" Target="../slideLayouts/slideLayout85.xml"/><Relationship Id="rId12" Type="http://schemas.openxmlformats.org/officeDocument/2006/relationships/slideLayout" Target="../slideLayouts/slideLayout84.xml"/><Relationship Id="rId15" Type="http://schemas.openxmlformats.org/officeDocument/2006/relationships/slideLayout" Target="../slideLayouts/slideLayout87.xml"/><Relationship Id="rId14" Type="http://schemas.openxmlformats.org/officeDocument/2006/relationships/slideLayout" Target="../slideLayouts/slideLayout86.xml"/><Relationship Id="rId17" Type="http://schemas.openxmlformats.org/officeDocument/2006/relationships/slideLayout" Target="../slideLayouts/slideLayout89.xml"/><Relationship Id="rId16" Type="http://schemas.openxmlformats.org/officeDocument/2006/relationships/slideLayout" Target="../slideLayouts/slideLayout88.xml"/><Relationship Id="rId19" Type="http://schemas.openxmlformats.org/officeDocument/2006/relationships/slideLayout" Target="../slideLayouts/slideLayout91.xml"/><Relationship Id="rId18"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7.xml"/><Relationship Id="rId22" Type="http://schemas.openxmlformats.org/officeDocument/2006/relationships/slideLayout" Target="../slideLayouts/slideLayout119.xml"/><Relationship Id="rId21" Type="http://schemas.openxmlformats.org/officeDocument/2006/relationships/slideLayout" Target="../slideLayouts/slideLayout118.xml"/><Relationship Id="rId24" Type="http://schemas.openxmlformats.org/officeDocument/2006/relationships/slideLayout" Target="../slideLayouts/slideLayout121.xml"/><Relationship Id="rId23" Type="http://schemas.openxmlformats.org/officeDocument/2006/relationships/slideLayout" Target="../slideLayouts/slideLayout120.xml"/><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26" Type="http://schemas.openxmlformats.org/officeDocument/2006/relationships/slideLayout" Target="../slideLayouts/slideLayout123.xml"/><Relationship Id="rId25" Type="http://schemas.openxmlformats.org/officeDocument/2006/relationships/slideLayout" Target="../slideLayouts/slideLayout122.xml"/><Relationship Id="rId28" Type="http://schemas.openxmlformats.org/officeDocument/2006/relationships/slideLayout" Target="../slideLayouts/slideLayout125.xml"/><Relationship Id="rId27" Type="http://schemas.openxmlformats.org/officeDocument/2006/relationships/slideLayout" Target="../slideLayouts/slideLayout124.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29" Type="http://schemas.openxmlformats.org/officeDocument/2006/relationships/slideLayout" Target="../slideLayouts/slideLayout126.xml"/><Relationship Id="rId7" Type="http://schemas.openxmlformats.org/officeDocument/2006/relationships/slideLayout" Target="../slideLayouts/slideLayout104.xml"/><Relationship Id="rId8" Type="http://schemas.openxmlformats.org/officeDocument/2006/relationships/slideLayout" Target="../slideLayouts/slideLayout105.xml"/><Relationship Id="rId31" Type="http://schemas.openxmlformats.org/officeDocument/2006/relationships/theme" Target="../theme/theme3.xml"/><Relationship Id="rId30" Type="http://schemas.openxmlformats.org/officeDocument/2006/relationships/slideLayout" Target="../slideLayouts/slideLayout127.xml"/><Relationship Id="rId11" Type="http://schemas.openxmlformats.org/officeDocument/2006/relationships/slideLayout" Target="../slideLayouts/slideLayout108.xml"/><Relationship Id="rId10" Type="http://schemas.openxmlformats.org/officeDocument/2006/relationships/slideLayout" Target="../slideLayouts/slideLayout107.xml"/><Relationship Id="rId13" Type="http://schemas.openxmlformats.org/officeDocument/2006/relationships/slideLayout" Target="../slideLayouts/slideLayout110.xml"/><Relationship Id="rId12" Type="http://schemas.openxmlformats.org/officeDocument/2006/relationships/slideLayout" Target="../slideLayouts/slideLayout109.xml"/><Relationship Id="rId15" Type="http://schemas.openxmlformats.org/officeDocument/2006/relationships/slideLayout" Target="../slideLayouts/slideLayout112.xml"/><Relationship Id="rId14" Type="http://schemas.openxmlformats.org/officeDocument/2006/relationships/slideLayout" Target="../slideLayouts/slideLayout111.xml"/><Relationship Id="rId17" Type="http://schemas.openxmlformats.org/officeDocument/2006/relationships/slideLayout" Target="../slideLayouts/slideLayout114.xml"/><Relationship Id="rId16" Type="http://schemas.openxmlformats.org/officeDocument/2006/relationships/slideLayout" Target="../slideLayouts/slideLayout113.xml"/><Relationship Id="rId19" Type="http://schemas.openxmlformats.org/officeDocument/2006/relationships/slideLayout" Target="../slideLayouts/slideLayout116.xml"/><Relationship Id="rId18"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2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entury Gothic"/>
              <a:buNone/>
              <a:defRPr b="0" i="0" sz="4400" u="none" cap="none" strike="noStrike">
                <a:solidFill>
                  <a:schemeClr val="dk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2" name="Google Shape;162;p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51"/>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313" name="Google Shape;313;p5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7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64" name="Google Shape;464;p7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7" name="Shape 617"/>
        <p:cNvGrpSpPr/>
        <p:nvPr/>
      </p:nvGrpSpPr>
      <p:grpSpPr>
        <a:xfrm>
          <a:off x="0" y="0"/>
          <a:ext cx="0" cy="0"/>
          <a:chOff x="0" y="0"/>
          <a:chExt cx="0" cy="0"/>
        </a:xfrm>
      </p:grpSpPr>
      <p:sp>
        <p:nvSpPr>
          <p:cNvPr id="618" name="Google Shape;618;p102"/>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p:txBody>
      </p:sp>
      <p:sp>
        <p:nvSpPr>
          <p:cNvPr id="619" name="Google Shape;619;p10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3.png"/><Relationship Id="rId5"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27.jpg"/><Relationship Id="rId5"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6.xml"/><Relationship Id="rId3"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8.xml"/><Relationship Id="rId3" Type="http://schemas.openxmlformats.org/officeDocument/2006/relationships/image" Target="../media/image44.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9.xml"/><Relationship Id="rId3"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xml"/><Relationship Id="rId3" Type="http://schemas.openxmlformats.org/officeDocument/2006/relationships/hyperlink" Target="https://tinyurl.com/RQISECO" TargetMode="External"/><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hyperlink" Target="https://rightquestion.org/education/resources" TargetMode="External"/><Relationship Id="rId8" Type="http://schemas.openxmlformats.org/officeDocument/2006/relationships/image" Target="../media/image2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3.xml"/><Relationship Id="rId3" Type="http://schemas.openxmlformats.org/officeDocument/2006/relationships/hyperlink" Target="about:blan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9.xml"/><Relationship Id="rId3" Type="http://schemas.openxmlformats.org/officeDocument/2006/relationships/hyperlink" Target="http://www.youtube.com/watch?v=xaltB0GQjOE" TargetMode="Externa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0.xml"/><Relationship Id="rId3" Type="http://schemas.openxmlformats.org/officeDocument/2006/relationships/hyperlink" Target="http://www.youtube.com/watch?v=9wrIIDNECUQ" TargetMode="External"/><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2.xml"/><Relationship Id="rId3" Type="http://schemas.openxmlformats.org/officeDocument/2006/relationships/image" Target="../media/image3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6.xml"/><Relationship Id="rId3" Type="http://schemas.openxmlformats.org/officeDocument/2006/relationships/image" Target="../media/image38.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50.xml"/><Relationship Id="rId3" Type="http://schemas.openxmlformats.org/officeDocument/2006/relationships/image" Target="../media/image43.png"/><Relationship Id="rId4" Type="http://schemas.openxmlformats.org/officeDocument/2006/relationships/image" Target="../media/image4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53.xml"/><Relationship Id="rId3"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54.xml"/><Relationship Id="rId3"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55.xml"/><Relationship Id="rId3" Type="http://schemas.openxmlformats.org/officeDocument/2006/relationships/hyperlink" Target="https://tinyurl.com/RQISECO" TargetMode="External"/><Relationship Id="rId4" Type="http://schemas.openxmlformats.org/officeDocument/2006/relationships/hyperlink" Target="http://rightquestion.org" TargetMode="External"/><Relationship Id="rId5"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56.xml"/><Relationship Id="rId3" Type="http://schemas.openxmlformats.org/officeDocument/2006/relationships/image" Target="../media/image47.jpg"/><Relationship Id="rId4" Type="http://schemas.openxmlformats.org/officeDocument/2006/relationships/image" Target="../media/image45.png"/><Relationship Id="rId5" Type="http://schemas.openxmlformats.org/officeDocument/2006/relationships/image" Target="../media/image48.png"/><Relationship Id="rId6" Type="http://schemas.openxmlformats.org/officeDocument/2006/relationships/hyperlink" Target="mailto:education@rightquestion.or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57.xml"/><Relationship Id="rId3" Type="http://schemas.openxmlformats.org/officeDocument/2006/relationships/hyperlink" Target="http://rightquestion.org/" TargetMode="Externa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33"/>
          <p:cNvSpPr txBox="1"/>
          <p:nvPr>
            <p:ph type="ctrTitle"/>
          </p:nvPr>
        </p:nvSpPr>
        <p:spPr>
          <a:xfrm>
            <a:off x="569400" y="288625"/>
            <a:ext cx="11053200" cy="1875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4000">
                <a:latin typeface="Century Gothic"/>
                <a:ea typeface="Century Gothic"/>
                <a:cs typeface="Century Gothic"/>
                <a:sym typeface="Century Gothic"/>
              </a:rPr>
              <a:t>The Power of Question Formulation for Scientific Innovation, Agency, and Identity</a:t>
            </a:r>
            <a:endParaRPr sz="4000">
              <a:latin typeface="Century Gothic"/>
              <a:ea typeface="Century Gothic"/>
              <a:cs typeface="Century Gothic"/>
              <a:sym typeface="Century Gothic"/>
            </a:endParaRPr>
          </a:p>
        </p:txBody>
      </p:sp>
      <p:sp>
        <p:nvSpPr>
          <p:cNvPr id="799" name="Google Shape;799;p133"/>
          <p:cNvSpPr txBox="1"/>
          <p:nvPr>
            <p:ph idx="1" type="subTitle"/>
          </p:nvPr>
        </p:nvSpPr>
        <p:spPr>
          <a:xfrm>
            <a:off x="569400" y="3194850"/>
            <a:ext cx="5106000" cy="157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sz="3300">
                <a:latin typeface="Century Gothic"/>
                <a:ea typeface="Century Gothic"/>
                <a:cs typeface="Century Gothic"/>
                <a:sym typeface="Century Gothic"/>
              </a:rPr>
              <a:t>Sarah Westbrook</a:t>
            </a:r>
            <a:endParaRPr sz="2900">
              <a:latin typeface="Century Gothic"/>
              <a:ea typeface="Century Gothic"/>
              <a:cs typeface="Century Gothic"/>
              <a:sym typeface="Century Gothic"/>
            </a:endParaRPr>
          </a:p>
          <a:p>
            <a:pPr indent="0" lvl="0" marL="0" rtl="0" algn="l">
              <a:lnSpc>
                <a:spcPct val="100000"/>
              </a:lnSpc>
              <a:spcBef>
                <a:spcPts val="400"/>
              </a:spcBef>
              <a:spcAft>
                <a:spcPts val="0"/>
              </a:spcAft>
              <a:buClr>
                <a:schemeClr val="dk1"/>
              </a:buClr>
              <a:buSzPts val="2400"/>
              <a:buNone/>
            </a:pPr>
            <a:r>
              <a:rPr lang="en-US" sz="2400">
                <a:latin typeface="Century Gothic"/>
                <a:ea typeface="Century Gothic"/>
                <a:cs typeface="Century Gothic"/>
                <a:sym typeface="Century Gothic"/>
              </a:rPr>
              <a:t>Director of Professional Learning</a:t>
            </a:r>
            <a:endParaRPr sz="2400">
              <a:latin typeface="Century Gothic"/>
              <a:ea typeface="Century Gothic"/>
              <a:cs typeface="Century Gothic"/>
              <a:sym typeface="Century Gothic"/>
            </a:endParaRPr>
          </a:p>
          <a:p>
            <a:pPr indent="0" lvl="0" marL="0" rtl="0" algn="l">
              <a:lnSpc>
                <a:spcPct val="100000"/>
              </a:lnSpc>
              <a:spcBef>
                <a:spcPts val="400"/>
              </a:spcBef>
              <a:spcAft>
                <a:spcPts val="0"/>
              </a:spcAft>
              <a:buClr>
                <a:schemeClr val="dk1"/>
              </a:buClr>
              <a:buSzPts val="2400"/>
              <a:buNone/>
            </a:pPr>
            <a:r>
              <a:rPr lang="en-US" sz="2400">
                <a:latin typeface="Century Gothic"/>
                <a:ea typeface="Century Gothic"/>
                <a:cs typeface="Century Gothic"/>
                <a:sym typeface="Century Gothic"/>
              </a:rPr>
              <a:t>The Right Question Institute</a:t>
            </a:r>
            <a:endParaRPr sz="2400">
              <a:latin typeface="Century Gothic"/>
              <a:ea typeface="Century Gothic"/>
              <a:cs typeface="Century Gothic"/>
              <a:sym typeface="Century Gothic"/>
            </a:endParaRPr>
          </a:p>
          <a:p>
            <a:pPr indent="0" lvl="0" marL="0" rtl="0" algn="l">
              <a:lnSpc>
                <a:spcPct val="100000"/>
              </a:lnSpc>
              <a:spcBef>
                <a:spcPts val="400"/>
              </a:spcBef>
              <a:spcAft>
                <a:spcPts val="0"/>
              </a:spcAft>
              <a:buClr>
                <a:schemeClr val="dk1"/>
              </a:buClr>
              <a:buSzPts val="2400"/>
              <a:buNone/>
            </a:pPr>
            <a:r>
              <a:rPr lang="en-US" sz="2400">
                <a:latin typeface="Century Gothic"/>
                <a:ea typeface="Century Gothic"/>
                <a:cs typeface="Century Gothic"/>
                <a:sym typeface="Century Gothic"/>
              </a:rPr>
              <a:t>Cambridge, MA</a:t>
            </a:r>
            <a:endParaRPr sz="2400">
              <a:latin typeface="Century Gothic"/>
              <a:ea typeface="Century Gothic"/>
              <a:cs typeface="Century Gothic"/>
              <a:sym typeface="Century Gothic"/>
            </a:endParaRPr>
          </a:p>
        </p:txBody>
      </p:sp>
      <p:sp>
        <p:nvSpPr>
          <p:cNvPr id="800" name="Google Shape;800;p133"/>
          <p:cNvSpPr txBox="1"/>
          <p:nvPr/>
        </p:nvSpPr>
        <p:spPr>
          <a:xfrm>
            <a:off x="6826250" y="3194850"/>
            <a:ext cx="4544100" cy="13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300">
                <a:solidFill>
                  <a:schemeClr val="dk1"/>
                </a:solidFill>
                <a:latin typeface="Century Gothic"/>
                <a:ea typeface="Century Gothic"/>
                <a:cs typeface="Century Gothic"/>
                <a:sym typeface="Century Gothic"/>
              </a:rPr>
              <a:t>Maame Conduah</a:t>
            </a:r>
            <a:endParaRPr sz="3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sz="2400">
                <a:solidFill>
                  <a:schemeClr val="dk1"/>
                </a:solidFill>
                <a:latin typeface="Century Gothic"/>
                <a:ea typeface="Century Gothic"/>
                <a:cs typeface="Century Gothic"/>
                <a:sym typeface="Century Gothic"/>
              </a:rPr>
              <a:t>Program Associate</a:t>
            </a: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42"/>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Question Asking Declines with Age</a:t>
            </a:r>
            <a:endParaRPr b="0"/>
          </a:p>
        </p:txBody>
      </p:sp>
      <p:pic>
        <p:nvPicPr>
          <p:cNvPr id="868" name="Google Shape;868;p142"/>
          <p:cNvPicPr preferRelativeResize="0"/>
          <p:nvPr/>
        </p:nvPicPr>
        <p:blipFill rotWithShape="1">
          <a:blip r:embed="rId3">
            <a:alphaModFix/>
          </a:blip>
          <a:srcRect b="0" l="0" r="0" t="0"/>
          <a:stretch/>
        </p:blipFill>
        <p:spPr>
          <a:xfrm>
            <a:off x="1413875" y="4652750"/>
            <a:ext cx="1046486" cy="1325919"/>
          </a:xfrm>
          <a:prstGeom prst="rect">
            <a:avLst/>
          </a:prstGeom>
          <a:noFill/>
          <a:ln>
            <a:noFill/>
          </a:ln>
        </p:spPr>
      </p:pic>
      <p:pic>
        <p:nvPicPr>
          <p:cNvPr id="869" name="Google Shape;869;p142"/>
          <p:cNvPicPr preferRelativeResize="0"/>
          <p:nvPr/>
        </p:nvPicPr>
        <p:blipFill rotWithShape="1">
          <a:blip r:embed="rId4">
            <a:alphaModFix/>
          </a:blip>
          <a:srcRect b="0" l="0" r="0" t="0"/>
          <a:stretch/>
        </p:blipFill>
        <p:spPr>
          <a:xfrm>
            <a:off x="6019030" y="3247212"/>
            <a:ext cx="1051461" cy="2729629"/>
          </a:xfrm>
          <a:prstGeom prst="rect">
            <a:avLst/>
          </a:prstGeom>
          <a:noFill/>
          <a:ln>
            <a:noFill/>
          </a:ln>
        </p:spPr>
      </p:pic>
      <p:sp>
        <p:nvSpPr>
          <p:cNvPr id="870" name="Google Shape;870;p142"/>
          <p:cNvSpPr txBox="1"/>
          <p:nvPr/>
        </p:nvSpPr>
        <p:spPr>
          <a:xfrm>
            <a:off x="8716775" y="6082850"/>
            <a:ext cx="3375900" cy="600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Rockwell"/>
              <a:buNone/>
            </a:pPr>
            <a:r>
              <a:rPr i="0" lang="en-US" sz="1100" u="none" cap="none" strike="noStrike">
                <a:solidFill>
                  <a:srgbClr val="000000"/>
                </a:solidFill>
                <a:latin typeface="Century Gothic"/>
                <a:ea typeface="Century Gothic"/>
                <a:cs typeface="Century Gothic"/>
                <a:sym typeface="Century Gothic"/>
              </a:rPr>
              <a:t>Tizard, B., Hughes, M., Carmichael, H., &amp; Pinkerton, G. (1983).</a:t>
            </a:r>
            <a:endParaRPr sz="1100">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900"/>
              <a:buFont typeface="Rockwell"/>
              <a:buNone/>
            </a:pPr>
            <a:r>
              <a:rPr i="0" lang="en-US" sz="1100" u="none" cap="none" strike="noStrike">
                <a:solidFill>
                  <a:srgbClr val="000000"/>
                </a:solidFill>
                <a:latin typeface="Century Gothic"/>
                <a:ea typeface="Century Gothic"/>
                <a:cs typeface="Century Gothic"/>
                <a:sym typeface="Century Gothic"/>
              </a:rPr>
              <a:t>Pearson, J.C. &amp; West, R. (2009) </a:t>
            </a:r>
            <a:endParaRPr sz="1100">
              <a:latin typeface="Century Gothic"/>
              <a:ea typeface="Century Gothic"/>
              <a:cs typeface="Century Gothic"/>
              <a:sym typeface="Century Gothic"/>
            </a:endParaRPr>
          </a:p>
        </p:txBody>
      </p:sp>
      <p:pic>
        <p:nvPicPr>
          <p:cNvPr id="871" name="Google Shape;871;p142"/>
          <p:cNvPicPr preferRelativeResize="0"/>
          <p:nvPr/>
        </p:nvPicPr>
        <p:blipFill rotWithShape="1">
          <a:blip r:embed="rId5">
            <a:alphaModFix/>
          </a:blip>
          <a:srcRect b="0" l="25000" r="51757" t="0"/>
          <a:stretch/>
        </p:blipFill>
        <p:spPr>
          <a:xfrm>
            <a:off x="2682701" y="1405975"/>
            <a:ext cx="2081083" cy="4870776"/>
          </a:xfrm>
          <a:prstGeom prst="rect">
            <a:avLst/>
          </a:prstGeom>
          <a:noFill/>
          <a:ln>
            <a:noFill/>
          </a:ln>
        </p:spPr>
      </p:pic>
      <p:pic>
        <p:nvPicPr>
          <p:cNvPr id="872" name="Google Shape;872;p142"/>
          <p:cNvPicPr preferRelativeResize="0"/>
          <p:nvPr/>
        </p:nvPicPr>
        <p:blipFill rotWithShape="1">
          <a:blip r:embed="rId5">
            <a:alphaModFix/>
          </a:blip>
          <a:srcRect b="0" l="50697" r="29753" t="0"/>
          <a:stretch/>
        </p:blipFill>
        <p:spPr>
          <a:xfrm>
            <a:off x="7459374" y="1405975"/>
            <a:ext cx="1750349" cy="4870776"/>
          </a:xfrm>
          <a:prstGeom prst="rect">
            <a:avLst/>
          </a:prstGeom>
          <a:noFill/>
          <a:ln>
            <a:noFill/>
          </a:ln>
        </p:spPr>
      </p:pic>
      <p:pic>
        <p:nvPicPr>
          <p:cNvPr id="873" name="Google Shape;873;p142"/>
          <p:cNvPicPr preferRelativeResize="0"/>
          <p:nvPr/>
        </p:nvPicPr>
        <p:blipFill rotWithShape="1">
          <a:blip r:embed="rId5">
            <a:alphaModFix/>
          </a:blip>
          <a:srcRect b="0" l="25000" r="71477" t="0"/>
          <a:stretch/>
        </p:blipFill>
        <p:spPr>
          <a:xfrm>
            <a:off x="7144060" y="1405975"/>
            <a:ext cx="315312" cy="48292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143"/>
          <p:cNvSpPr txBox="1"/>
          <p:nvPr>
            <p:ph type="title"/>
          </p:nvPr>
        </p:nvSpPr>
        <p:spPr>
          <a:xfrm>
            <a:off x="855351" y="2460984"/>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Gothic"/>
              <a:buNone/>
            </a:pPr>
            <a:r>
              <a:rPr lang="en-US" sz="4900">
                <a:solidFill>
                  <a:schemeClr val="dk1"/>
                </a:solidFill>
                <a:latin typeface="Century Gothic"/>
                <a:ea typeface="Century Gothic"/>
                <a:cs typeface="Century Gothic"/>
                <a:sym typeface="Century Gothic"/>
              </a:rPr>
              <a:t>W</a:t>
            </a:r>
            <a:r>
              <a:rPr lang="en-US" sz="4900">
                <a:solidFill>
                  <a:schemeClr val="dk1"/>
                </a:solidFill>
              </a:rPr>
              <a:t>e can work together on making sure all students are asking questions </a:t>
            </a:r>
            <a:br>
              <a:rPr lang="en-US">
                <a:latin typeface="Rockwell"/>
                <a:ea typeface="Rockwell"/>
                <a:cs typeface="Rockwell"/>
                <a:sym typeface="Rockwell"/>
              </a:rPr>
            </a:br>
            <a:endParaRPr/>
          </a:p>
        </p:txBody>
      </p:sp>
      <p:cxnSp>
        <p:nvCxnSpPr>
          <p:cNvPr id="879" name="Google Shape;879;p143"/>
          <p:cNvCxnSpPr/>
          <p:nvPr/>
        </p:nvCxnSpPr>
        <p:spPr>
          <a:xfrm>
            <a:off x="728523" y="5977988"/>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144"/>
          <p:cNvSpPr txBox="1"/>
          <p:nvPr>
            <p:ph type="title"/>
          </p:nvPr>
        </p:nvSpPr>
        <p:spPr>
          <a:xfrm>
            <a:off x="823475" y="297429"/>
            <a:ext cx="11160900" cy="735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4000"/>
              <a:buFont typeface="Century Gothic"/>
              <a:buNone/>
            </a:pPr>
            <a:r>
              <a:rPr lang="en-US"/>
              <a:t>We are not alone</a:t>
            </a:r>
            <a:endParaRPr sz="3200"/>
          </a:p>
        </p:txBody>
      </p:sp>
      <p:pic>
        <p:nvPicPr>
          <p:cNvPr descr="41LhkEaVA5L.jpg" id="886" name="Google Shape;886;p144"/>
          <p:cNvPicPr preferRelativeResize="0"/>
          <p:nvPr/>
        </p:nvPicPr>
        <p:blipFill rotWithShape="1">
          <a:blip r:embed="rId3">
            <a:alphaModFix/>
          </a:blip>
          <a:srcRect b="0" l="0" r="0" t="0"/>
          <a:stretch/>
        </p:blipFill>
        <p:spPr>
          <a:xfrm>
            <a:off x="1363196" y="2069661"/>
            <a:ext cx="3559856" cy="4460944"/>
          </a:xfrm>
          <a:prstGeom prst="rect">
            <a:avLst/>
          </a:prstGeom>
          <a:noFill/>
          <a:ln>
            <a:noFill/>
          </a:ln>
        </p:spPr>
      </p:pic>
      <p:pic>
        <p:nvPicPr>
          <p:cNvPr id="887" name="Google Shape;887;p144"/>
          <p:cNvPicPr preferRelativeResize="0"/>
          <p:nvPr/>
        </p:nvPicPr>
        <p:blipFill rotWithShape="1">
          <a:blip r:embed="rId4">
            <a:alphaModFix/>
          </a:blip>
          <a:srcRect b="0" l="0" r="0" t="0"/>
          <a:stretch/>
        </p:blipFill>
        <p:spPr>
          <a:xfrm>
            <a:off x="6005839" y="2906598"/>
            <a:ext cx="1847635" cy="2719673"/>
          </a:xfrm>
          <a:prstGeom prst="rect">
            <a:avLst/>
          </a:prstGeom>
          <a:noFill/>
          <a:ln>
            <a:noFill/>
          </a:ln>
        </p:spPr>
      </p:pic>
      <p:pic>
        <p:nvPicPr>
          <p:cNvPr id="888" name="Google Shape;888;p144"/>
          <p:cNvPicPr preferRelativeResize="0"/>
          <p:nvPr/>
        </p:nvPicPr>
        <p:blipFill rotWithShape="1">
          <a:blip r:embed="rId5">
            <a:alphaModFix/>
          </a:blip>
          <a:srcRect b="-7999" l="17920" r="-17920" t="8000"/>
          <a:stretch/>
        </p:blipFill>
        <p:spPr>
          <a:xfrm>
            <a:off x="8091591" y="2946894"/>
            <a:ext cx="3001605" cy="3102431"/>
          </a:xfrm>
          <a:prstGeom prst="rect">
            <a:avLst/>
          </a:prstGeom>
          <a:noFill/>
          <a:ln>
            <a:noFill/>
          </a:ln>
        </p:spPr>
      </p:pic>
      <p:sp>
        <p:nvSpPr>
          <p:cNvPr id="889" name="Google Shape;889;p144"/>
          <p:cNvSpPr txBox="1"/>
          <p:nvPr>
            <p:ph type="title"/>
          </p:nvPr>
        </p:nvSpPr>
        <p:spPr>
          <a:xfrm>
            <a:off x="823475" y="1032431"/>
            <a:ext cx="11160900" cy="59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4000"/>
              <a:buFont typeface="Century Gothic"/>
              <a:buNone/>
            </a:pPr>
            <a:r>
              <a:rPr lang="en-US" sz="3200"/>
              <a:t>Now in more</a:t>
            </a:r>
            <a:r>
              <a:rPr lang="en-US" sz="3200"/>
              <a:t> than 1 million classrooms worldwide</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1000"/>
                                        <p:tgtEl>
                                          <p:spTgt spid="8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1000"/>
                                        <p:tgtEl>
                                          <p:spTgt spid="887"/>
                                        </p:tgtEl>
                                      </p:cBhvr>
                                    </p:animEffect>
                                  </p:childTnLst>
                                </p:cTn>
                              </p:par>
                              <p:par>
                                <p:cTn fill="hold" nodeType="with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1000"/>
                                        <p:tgtEl>
                                          <p:spTgt spid="8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45"/>
          <p:cNvSpPr txBox="1"/>
          <p:nvPr>
            <p:ph type="title"/>
          </p:nvPr>
        </p:nvSpPr>
        <p:spPr>
          <a:xfrm>
            <a:off x="855351" y="2460984"/>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Gothic"/>
              <a:buNone/>
            </a:pPr>
            <a:r>
              <a:rPr lang="en-US" sz="4900">
                <a:solidFill>
                  <a:schemeClr val="dk1"/>
                </a:solidFill>
                <a:latin typeface="Century Gothic"/>
                <a:ea typeface="Century Gothic"/>
                <a:cs typeface="Century Gothic"/>
                <a:sym typeface="Century Gothic"/>
              </a:rPr>
              <a:t>What happens when students do learn to ask their own questions?</a:t>
            </a:r>
            <a:br>
              <a:rPr lang="en-US">
                <a:latin typeface="Rockwell"/>
                <a:ea typeface="Rockwell"/>
                <a:cs typeface="Rockwell"/>
                <a:sym typeface="Rockwell"/>
              </a:rPr>
            </a:br>
            <a:endParaRPr/>
          </a:p>
        </p:txBody>
      </p:sp>
      <p:cxnSp>
        <p:nvCxnSpPr>
          <p:cNvPr id="895" name="Google Shape;895;p145"/>
          <p:cNvCxnSpPr/>
          <p:nvPr/>
        </p:nvCxnSpPr>
        <p:spPr>
          <a:xfrm>
            <a:off x="728523" y="5977988"/>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46"/>
          <p:cNvSpPr txBox="1"/>
          <p:nvPr>
            <p:ph type="title"/>
          </p:nvPr>
        </p:nvSpPr>
        <p:spPr>
          <a:xfrm>
            <a:off x="838200" y="1732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sz="3300"/>
              <a:t>Research Confirms The Importance of Questioning</a:t>
            </a:r>
            <a:endParaRPr b="0" sz="3300"/>
          </a:p>
        </p:txBody>
      </p:sp>
      <p:sp>
        <p:nvSpPr>
          <p:cNvPr id="901" name="Google Shape;901;p146"/>
          <p:cNvSpPr txBox="1"/>
          <p:nvPr>
            <p:ph idx="1" type="body"/>
          </p:nvPr>
        </p:nvSpPr>
        <p:spPr>
          <a:xfrm>
            <a:off x="1006825" y="1629675"/>
            <a:ext cx="10108800" cy="4453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sz="3600"/>
              <a:t>Self-questioning (metacognitive strategy):</a:t>
            </a:r>
            <a:endParaRPr/>
          </a:p>
          <a:p>
            <a:pPr indent="0" lvl="0" marL="0" rtl="0" algn="l">
              <a:lnSpc>
                <a:spcPct val="90000"/>
              </a:lnSpc>
              <a:spcBef>
                <a:spcPts val="1000"/>
              </a:spcBef>
              <a:spcAft>
                <a:spcPts val="0"/>
              </a:spcAft>
              <a:buClr>
                <a:schemeClr val="dk1"/>
              </a:buClr>
              <a:buSzPct val="100000"/>
              <a:buNone/>
            </a:pPr>
            <a:r>
              <a:t/>
            </a:r>
            <a:endParaRPr sz="3500"/>
          </a:p>
          <a:p>
            <a:pPr indent="-241934" lvl="0" marL="228600" rtl="0" algn="l">
              <a:lnSpc>
                <a:spcPct val="120000"/>
              </a:lnSpc>
              <a:spcBef>
                <a:spcPts val="1000"/>
              </a:spcBef>
              <a:spcAft>
                <a:spcPts val="0"/>
              </a:spcAft>
              <a:buClr>
                <a:schemeClr val="dk1"/>
              </a:buClr>
              <a:buSzPct val="100000"/>
              <a:buChar char="•"/>
            </a:pPr>
            <a:r>
              <a:rPr lang="en-US"/>
              <a:t>Student formulation of their own questions is one of the most effective metacognitive strategies </a:t>
            </a:r>
            <a:endParaRPr/>
          </a:p>
          <a:p>
            <a:pPr indent="-241934" lvl="0" marL="228600" rtl="0" algn="l">
              <a:lnSpc>
                <a:spcPct val="120000"/>
              </a:lnSpc>
              <a:spcBef>
                <a:spcPts val="1000"/>
              </a:spcBef>
              <a:spcAft>
                <a:spcPts val="0"/>
              </a:spcAft>
              <a:buClr>
                <a:schemeClr val="dk1"/>
              </a:buClr>
              <a:buSzPct val="100000"/>
              <a:buChar char="•"/>
            </a:pPr>
            <a:r>
              <a:rPr lang="en-US"/>
              <a:t>Engaging in pre-lesson self-questioning improved students rate of learning by nearly 50% (Hattie, p.193)</a:t>
            </a:r>
            <a:endParaRPr/>
          </a:p>
          <a:p>
            <a:pPr indent="0" lvl="0" marL="0" rtl="0" algn="r">
              <a:lnSpc>
                <a:spcPct val="90000"/>
              </a:lnSpc>
              <a:spcBef>
                <a:spcPts val="1000"/>
              </a:spcBef>
              <a:spcAft>
                <a:spcPts val="0"/>
              </a:spcAft>
              <a:buClr>
                <a:schemeClr val="dk1"/>
              </a:buClr>
              <a:buSzPct val="100000"/>
              <a:buNone/>
            </a:pPr>
            <a:r>
              <a:t/>
            </a:r>
            <a:endParaRPr i="1" sz="2400"/>
          </a:p>
          <a:p>
            <a:pPr indent="0" lvl="0" marL="0" rtl="0" algn="r">
              <a:lnSpc>
                <a:spcPct val="120000"/>
              </a:lnSpc>
              <a:spcBef>
                <a:spcPts val="0"/>
              </a:spcBef>
              <a:spcAft>
                <a:spcPts val="0"/>
              </a:spcAft>
              <a:buClr>
                <a:schemeClr val="dk1"/>
              </a:buClr>
              <a:buSzPct val="100000"/>
              <a:buNone/>
            </a:pPr>
            <a:r>
              <a:rPr lang="en-US" sz="3000"/>
              <a:t>John Hattie</a:t>
            </a:r>
            <a:endParaRPr/>
          </a:p>
          <a:p>
            <a:pPr indent="0" lvl="0" marL="0" rtl="0" algn="r">
              <a:lnSpc>
                <a:spcPct val="120000"/>
              </a:lnSpc>
              <a:spcBef>
                <a:spcPts val="600"/>
              </a:spcBef>
              <a:spcAft>
                <a:spcPts val="0"/>
              </a:spcAft>
              <a:buClr>
                <a:schemeClr val="dk1"/>
              </a:buClr>
              <a:buSzPct val="100000"/>
              <a:buNone/>
            </a:pPr>
            <a:r>
              <a:rPr i="1" lang="en-US" sz="2000"/>
              <a:t>Visible Learning: A Synthesis of Over 800 </a:t>
            </a:r>
            <a:endParaRPr/>
          </a:p>
          <a:p>
            <a:pPr indent="0" lvl="0" marL="0" rtl="0" algn="r">
              <a:lnSpc>
                <a:spcPct val="120000"/>
              </a:lnSpc>
              <a:spcBef>
                <a:spcPts val="0"/>
              </a:spcBef>
              <a:spcAft>
                <a:spcPts val="0"/>
              </a:spcAft>
              <a:buClr>
                <a:schemeClr val="dk1"/>
              </a:buClr>
              <a:buSzPct val="100000"/>
              <a:buNone/>
            </a:pPr>
            <a:r>
              <a:rPr i="1" lang="en-US" sz="2000"/>
              <a:t>meta-Analyses Relating to Achievement, 2008</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147"/>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Student Reflection</a:t>
            </a:r>
            <a:endParaRPr b="0"/>
          </a:p>
        </p:txBody>
      </p:sp>
      <p:pic>
        <p:nvPicPr>
          <p:cNvPr id="907" name="Google Shape;907;p147"/>
          <p:cNvPicPr preferRelativeResize="0"/>
          <p:nvPr/>
        </p:nvPicPr>
        <p:blipFill rotWithShape="1">
          <a:blip r:embed="rId3">
            <a:alphaModFix/>
          </a:blip>
          <a:srcRect b="0" l="0" r="0" t="0"/>
          <a:stretch/>
        </p:blipFill>
        <p:spPr>
          <a:xfrm>
            <a:off x="1796957" y="1531414"/>
            <a:ext cx="7968971" cy="3173548"/>
          </a:xfrm>
          <a:prstGeom prst="rect">
            <a:avLst/>
          </a:prstGeom>
          <a:noFill/>
          <a:ln>
            <a:noFill/>
          </a:ln>
        </p:spPr>
      </p:pic>
      <p:sp>
        <p:nvSpPr>
          <p:cNvPr id="908" name="Google Shape;908;p147"/>
          <p:cNvSpPr txBox="1"/>
          <p:nvPr/>
        </p:nvSpPr>
        <p:spPr>
          <a:xfrm>
            <a:off x="1456789" y="4801820"/>
            <a:ext cx="92784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Century Gothic"/>
                <a:ea typeface="Century Gothic"/>
                <a:cs typeface="Century Gothic"/>
                <a:sym typeface="Century Gothic"/>
              </a:rPr>
              <a:t>“The way it made me feel was smart because I was asking good questions and giving good answers.”</a:t>
            </a:r>
            <a:endParaRPr>
              <a:latin typeface="Century Gothic"/>
              <a:ea typeface="Century Gothic"/>
              <a:cs typeface="Century Gothic"/>
              <a:sym typeface="Century Gothic"/>
            </a:endParaRPr>
          </a:p>
        </p:txBody>
      </p:sp>
      <p:sp>
        <p:nvSpPr>
          <p:cNvPr id="909" name="Google Shape;909;p147"/>
          <p:cNvSpPr txBox="1"/>
          <p:nvPr/>
        </p:nvSpPr>
        <p:spPr>
          <a:xfrm>
            <a:off x="3902567" y="5842226"/>
            <a:ext cx="6254700" cy="400200"/>
          </a:xfrm>
          <a:prstGeom prst="rect">
            <a:avLst/>
          </a:prstGeom>
          <a:noFill/>
          <a:ln>
            <a:noFill/>
          </a:ln>
        </p:spPr>
        <p:txBody>
          <a:bodyPr anchorCtr="0" anchor="t" bIns="45700" lIns="91425" spcFirstLastPara="1" rIns="91425" wrap="square" tIns="45700">
            <a:spAutoFit/>
          </a:bodyPr>
          <a:lstStyle/>
          <a:p>
            <a:pPr indent="-355600" lvl="0" marL="457200" marR="0" rtl="0" algn="r">
              <a:spcBef>
                <a:spcPts val="0"/>
              </a:spcBef>
              <a:spcAft>
                <a:spcPts val="0"/>
              </a:spcAft>
              <a:buClr>
                <a:srgbClr val="000000"/>
              </a:buClr>
              <a:buSzPts val="2000"/>
              <a:buFont typeface="Century Gothic"/>
              <a:buChar char="-"/>
            </a:pPr>
            <a:r>
              <a:rPr i="1" lang="en-US" sz="2000">
                <a:solidFill>
                  <a:srgbClr val="000000"/>
                </a:solidFill>
                <a:latin typeface="Century Gothic"/>
                <a:ea typeface="Century Gothic"/>
                <a:cs typeface="Century Gothic"/>
                <a:sym typeface="Century Gothic"/>
              </a:rPr>
              <a:t>Boston 9</a:t>
            </a:r>
            <a:r>
              <a:rPr baseline="30000" i="1" lang="en-US" sz="2000">
                <a:solidFill>
                  <a:srgbClr val="000000"/>
                </a:solidFill>
                <a:latin typeface="Century Gothic"/>
                <a:ea typeface="Century Gothic"/>
                <a:cs typeface="Century Gothic"/>
                <a:sym typeface="Century Gothic"/>
              </a:rPr>
              <a:t>th</a:t>
            </a:r>
            <a:r>
              <a:rPr i="1" lang="en-US" sz="2000">
                <a:solidFill>
                  <a:srgbClr val="000000"/>
                </a:solidFill>
                <a:latin typeface="Century Gothic"/>
                <a:ea typeface="Century Gothic"/>
                <a:cs typeface="Century Gothic"/>
                <a:sym typeface="Century Gothic"/>
              </a:rPr>
              <a:t> grade summer school student</a:t>
            </a:r>
            <a:endParaRPr i="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48"/>
          <p:cNvSpPr txBox="1"/>
          <p:nvPr>
            <p:ph type="title"/>
          </p:nvPr>
        </p:nvSpPr>
        <p:spPr>
          <a:xfrm>
            <a:off x="774915" y="4797333"/>
            <a:ext cx="11046600" cy="1381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Rockwell"/>
              <a:buNone/>
            </a:pPr>
            <a:r>
              <a:rPr lang="en-US" sz="4400">
                <a:solidFill>
                  <a:schemeClr val="dk2"/>
                </a:solidFill>
                <a:latin typeface="Century Gothic"/>
                <a:ea typeface="Century Gothic"/>
                <a:cs typeface="Century Gothic"/>
                <a:sym typeface="Century Gothic"/>
              </a:rPr>
              <a:t>Collaborative Learning with the Question Formulation Technique (QFT)</a:t>
            </a:r>
            <a:endParaRPr>
              <a:latin typeface="Century Gothic"/>
              <a:ea typeface="Century Gothic"/>
              <a:cs typeface="Century Gothic"/>
              <a:sym typeface="Century Gothic"/>
            </a:endParaRPr>
          </a:p>
        </p:txBody>
      </p:sp>
      <p:pic>
        <p:nvPicPr>
          <p:cNvPr id="916" name="Google Shape;916;p148"/>
          <p:cNvPicPr preferRelativeResize="0"/>
          <p:nvPr/>
        </p:nvPicPr>
        <p:blipFill rotWithShape="1">
          <a:blip r:embed="rId3">
            <a:alphaModFix/>
          </a:blip>
          <a:srcRect b="0" l="0" r="0" t="0"/>
          <a:stretch/>
        </p:blipFill>
        <p:spPr>
          <a:xfrm>
            <a:off x="1828802" y="467722"/>
            <a:ext cx="5818217" cy="3822932"/>
          </a:xfrm>
          <a:prstGeom prst="rect">
            <a:avLst/>
          </a:prstGeom>
          <a:noFill/>
          <a:ln>
            <a:noFill/>
          </a:ln>
        </p:spPr>
      </p:pic>
      <p:cxnSp>
        <p:nvCxnSpPr>
          <p:cNvPr id="917" name="Google Shape;917;p148"/>
          <p:cNvCxnSpPr/>
          <p:nvPr/>
        </p:nvCxnSpPr>
        <p:spPr>
          <a:xfrm>
            <a:off x="774917" y="6310497"/>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149"/>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The Question Formulation Technique (QFT)</a:t>
            </a:r>
            <a:endParaRPr b="0"/>
          </a:p>
        </p:txBody>
      </p:sp>
      <p:sp>
        <p:nvSpPr>
          <p:cNvPr id="923" name="Google Shape;923;p149"/>
          <p:cNvSpPr txBox="1"/>
          <p:nvPr>
            <p:ph idx="1" type="body"/>
          </p:nvPr>
        </p:nvSpPr>
        <p:spPr>
          <a:xfrm>
            <a:off x="772700" y="1619676"/>
            <a:ext cx="10440900" cy="4432200"/>
          </a:xfrm>
          <a:prstGeom prst="rect">
            <a:avLst/>
          </a:prstGeom>
          <a:noFill/>
          <a:ln>
            <a:noFill/>
          </a:ln>
        </p:spPr>
        <p:txBody>
          <a:bodyPr anchorCtr="0" anchor="t" bIns="45700" lIns="91425" spcFirstLastPara="1" rIns="91425" wrap="square" tIns="45700">
            <a:noAutofit/>
          </a:bodyPr>
          <a:lstStyle/>
          <a:p>
            <a:pPr indent="0" lvl="1" marL="228600" rtl="0" algn="l">
              <a:lnSpc>
                <a:spcPct val="90000"/>
              </a:lnSpc>
              <a:spcBef>
                <a:spcPts val="0"/>
              </a:spcBef>
              <a:spcAft>
                <a:spcPts val="0"/>
              </a:spcAft>
              <a:buClr>
                <a:srgbClr val="297FD5"/>
              </a:buClr>
              <a:buSzPts val="3200"/>
              <a:buNone/>
            </a:pPr>
            <a:r>
              <a:rPr b="1" lang="en-US" sz="3200">
                <a:latin typeface="Century Gothic"/>
                <a:ea typeface="Century Gothic"/>
                <a:cs typeface="Century Gothic"/>
                <a:sym typeface="Century Gothic"/>
              </a:rPr>
              <a:t>Individuals learn to:</a:t>
            </a:r>
            <a:endParaRPr sz="3200">
              <a:latin typeface="Century Gothic"/>
              <a:ea typeface="Century Gothic"/>
              <a:cs typeface="Century Gothic"/>
              <a:sym typeface="Century Gothic"/>
            </a:endParaRPr>
          </a:p>
          <a:p>
            <a:pPr indent="-228600" lvl="1" marL="685800" rtl="0" algn="l">
              <a:lnSpc>
                <a:spcPct val="90000"/>
              </a:lnSpc>
              <a:spcBef>
                <a:spcPts val="2300"/>
              </a:spcBef>
              <a:spcAft>
                <a:spcPts val="0"/>
              </a:spcAft>
              <a:buClr>
                <a:schemeClr val="dk2"/>
              </a:buClr>
              <a:buSzPts val="3200"/>
              <a:buFont typeface="Noto Sans Symbols"/>
              <a:buChar char="▪"/>
            </a:pPr>
            <a:r>
              <a:rPr b="1" lang="en-US" sz="3200">
                <a:latin typeface="Century Gothic"/>
                <a:ea typeface="Century Gothic"/>
                <a:cs typeface="Century Gothic"/>
                <a:sym typeface="Century Gothic"/>
              </a:rPr>
              <a:t>Produce</a:t>
            </a:r>
            <a:r>
              <a:rPr lang="en-US" sz="3200">
                <a:latin typeface="Century Gothic"/>
                <a:ea typeface="Century Gothic"/>
                <a:cs typeface="Century Gothic"/>
                <a:sym typeface="Century Gothic"/>
              </a:rPr>
              <a:t> their own questions</a:t>
            </a:r>
            <a:endParaRPr sz="3200">
              <a:latin typeface="Century Gothic"/>
              <a:ea typeface="Century Gothic"/>
              <a:cs typeface="Century Gothic"/>
              <a:sym typeface="Century Gothic"/>
            </a:endParaRPr>
          </a:p>
          <a:p>
            <a:pPr indent="-228600" lvl="1" marL="685800" rtl="0" algn="l">
              <a:lnSpc>
                <a:spcPct val="90000"/>
              </a:lnSpc>
              <a:spcBef>
                <a:spcPts val="2300"/>
              </a:spcBef>
              <a:spcAft>
                <a:spcPts val="0"/>
              </a:spcAft>
              <a:buClr>
                <a:schemeClr val="dk2"/>
              </a:buClr>
              <a:buSzPts val="3200"/>
              <a:buFont typeface="Noto Sans Symbols"/>
              <a:buChar char="▪"/>
            </a:pPr>
            <a:r>
              <a:rPr b="1" lang="en-US" sz="3200">
                <a:latin typeface="Century Gothic"/>
                <a:ea typeface="Century Gothic"/>
                <a:cs typeface="Century Gothic"/>
                <a:sym typeface="Century Gothic"/>
              </a:rPr>
              <a:t>Improve</a:t>
            </a:r>
            <a:r>
              <a:rPr lang="en-US" sz="3200">
                <a:latin typeface="Century Gothic"/>
                <a:ea typeface="Century Gothic"/>
                <a:cs typeface="Century Gothic"/>
                <a:sym typeface="Century Gothic"/>
              </a:rPr>
              <a:t> their questions </a:t>
            </a:r>
            <a:endParaRPr sz="3200">
              <a:latin typeface="Century Gothic"/>
              <a:ea typeface="Century Gothic"/>
              <a:cs typeface="Century Gothic"/>
              <a:sym typeface="Century Gothic"/>
            </a:endParaRPr>
          </a:p>
          <a:p>
            <a:pPr indent="-228600" lvl="1" marL="685800" rtl="0" algn="l">
              <a:lnSpc>
                <a:spcPct val="90000"/>
              </a:lnSpc>
              <a:spcBef>
                <a:spcPts val="2300"/>
              </a:spcBef>
              <a:spcAft>
                <a:spcPts val="0"/>
              </a:spcAft>
              <a:buClr>
                <a:schemeClr val="dk2"/>
              </a:buClr>
              <a:buSzPts val="3200"/>
              <a:buFont typeface="Noto Sans Symbols"/>
              <a:buChar char="▪"/>
            </a:pPr>
            <a:r>
              <a:rPr b="1" lang="en-US" sz="3200">
                <a:latin typeface="Century Gothic"/>
                <a:ea typeface="Century Gothic"/>
                <a:cs typeface="Century Gothic"/>
                <a:sym typeface="Century Gothic"/>
              </a:rPr>
              <a:t>Strategize</a:t>
            </a:r>
            <a:r>
              <a:rPr lang="en-US" sz="3200">
                <a:latin typeface="Century Gothic"/>
                <a:ea typeface="Century Gothic"/>
                <a:cs typeface="Century Gothic"/>
                <a:sym typeface="Century Gothic"/>
              </a:rPr>
              <a:t> on how to use their questions</a:t>
            </a:r>
            <a:endParaRPr sz="3200">
              <a:latin typeface="Century Gothic"/>
              <a:ea typeface="Century Gothic"/>
              <a:cs typeface="Century Gothic"/>
              <a:sym typeface="Century Gothic"/>
            </a:endParaRPr>
          </a:p>
          <a:p>
            <a:pPr indent="-228600" lvl="1" marL="685800" rtl="0" algn="l">
              <a:lnSpc>
                <a:spcPct val="90000"/>
              </a:lnSpc>
              <a:spcBef>
                <a:spcPts val="2300"/>
              </a:spcBef>
              <a:spcAft>
                <a:spcPts val="0"/>
              </a:spcAft>
              <a:buClr>
                <a:schemeClr val="dk2"/>
              </a:buClr>
              <a:buSzPts val="3200"/>
              <a:buFont typeface="Noto Sans Symbols"/>
              <a:buChar char="▪"/>
            </a:pPr>
            <a:r>
              <a:rPr b="1" lang="en-US" sz="3200">
                <a:latin typeface="Century Gothic"/>
                <a:ea typeface="Century Gothic"/>
                <a:cs typeface="Century Gothic"/>
                <a:sym typeface="Century Gothic"/>
              </a:rPr>
              <a:t>Reflect</a:t>
            </a:r>
            <a:r>
              <a:rPr lang="en-US" sz="3200">
                <a:latin typeface="Century Gothic"/>
                <a:ea typeface="Century Gothic"/>
                <a:cs typeface="Century Gothic"/>
                <a:sym typeface="Century Gothic"/>
              </a:rPr>
              <a:t> on what they have learned and how they learned it</a:t>
            </a:r>
            <a:endParaRPr sz="3200">
              <a:latin typeface="Century Gothic"/>
              <a:ea typeface="Century Gothic"/>
              <a:cs typeface="Century Gothic"/>
              <a:sym typeface="Century Gothic"/>
            </a:endParaRPr>
          </a:p>
          <a:p>
            <a:pPr indent="-25400" lvl="0" marL="228600" rtl="0" algn="l">
              <a:lnSpc>
                <a:spcPct val="90000"/>
              </a:lnSpc>
              <a:spcBef>
                <a:spcPts val="2800"/>
              </a:spcBef>
              <a:spcAft>
                <a:spcPts val="0"/>
              </a:spcAft>
              <a:buClr>
                <a:schemeClr val="dk1"/>
              </a:buClr>
              <a:buSzPts val="3200"/>
              <a:buNone/>
            </a:pPr>
            <a:r>
              <a:t/>
            </a:r>
            <a:endParaRPr sz="3200">
              <a:latin typeface="Century Gothic"/>
              <a:ea typeface="Century Gothic"/>
              <a:cs typeface="Century Gothic"/>
              <a:sym typeface="Century Gothic"/>
            </a:endParaRPr>
          </a:p>
          <a:p>
            <a:pPr indent="-25400" lvl="0" marL="228600" rtl="0" algn="l">
              <a:lnSpc>
                <a:spcPct val="90000"/>
              </a:lnSpc>
              <a:spcBef>
                <a:spcPts val="1000"/>
              </a:spcBef>
              <a:spcAft>
                <a:spcPts val="0"/>
              </a:spcAft>
              <a:buClr>
                <a:schemeClr val="dk1"/>
              </a:buClr>
              <a:buSzPts val="3200"/>
              <a:buNone/>
            </a:pPr>
            <a:r>
              <a:t/>
            </a:r>
            <a:endParaRPr sz="3200">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50"/>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Rules for Producing Questions</a:t>
            </a:r>
            <a:endParaRPr b="0"/>
          </a:p>
        </p:txBody>
      </p:sp>
      <p:sp>
        <p:nvSpPr>
          <p:cNvPr id="929" name="Google Shape;929;p150"/>
          <p:cNvSpPr/>
          <p:nvPr/>
        </p:nvSpPr>
        <p:spPr>
          <a:xfrm>
            <a:off x="838203" y="1683316"/>
            <a:ext cx="10515600" cy="3044700"/>
          </a:xfrm>
          <a:prstGeom prst="roundRect">
            <a:avLst>
              <a:gd fmla="val 16667" name="adj"/>
            </a:avLst>
          </a:prstGeom>
          <a:solidFill>
            <a:srgbClr val="DDF3F3"/>
          </a:solidFill>
          <a:ln cap="flat" cmpd="sng" w="12700">
            <a:solidFill>
              <a:srgbClr val="549746"/>
            </a:solidFill>
            <a:prstDash val="solid"/>
            <a:miter lim="800000"/>
            <a:headEnd len="sm" w="sm" type="none"/>
            <a:tailEnd len="sm" w="sm" type="none"/>
          </a:ln>
        </p:spPr>
        <p:txBody>
          <a:bodyPr anchorCtr="0" anchor="t" bIns="45700" lIns="91425" spcFirstLastPara="1" rIns="91425" wrap="square" tIns="45700">
            <a:noAutofit/>
          </a:bodyPr>
          <a:lstStyle/>
          <a:p>
            <a:pPr indent="-222250" lvl="0" marL="222250" marR="0" rtl="0" algn="l">
              <a:spcBef>
                <a:spcPts val="0"/>
              </a:spcBef>
              <a:spcAft>
                <a:spcPts val="0"/>
              </a:spcAft>
              <a:buNone/>
            </a:pPr>
            <a:r>
              <a:rPr lang="en-US" sz="3200">
                <a:solidFill>
                  <a:schemeClr val="dk1"/>
                </a:solidFill>
                <a:latin typeface="Century Gothic"/>
                <a:ea typeface="Century Gothic"/>
                <a:cs typeface="Century Gothic"/>
                <a:sym typeface="Century Gothic"/>
              </a:rPr>
              <a:t>1. Ask as many questions as you can</a:t>
            </a:r>
            <a:endParaRPr>
              <a:latin typeface="Century Gothic"/>
              <a:ea typeface="Century Gothic"/>
              <a:cs typeface="Century Gothic"/>
              <a:sym typeface="Century Gothic"/>
            </a:endParaRPr>
          </a:p>
          <a:p>
            <a:pPr indent="-222250" lvl="0" marL="222250" marR="0" rtl="0" algn="l">
              <a:spcBef>
                <a:spcPts val="1800"/>
              </a:spcBef>
              <a:spcAft>
                <a:spcPts val="0"/>
              </a:spcAft>
              <a:buNone/>
            </a:pPr>
            <a:r>
              <a:rPr lang="en-US" sz="3200">
                <a:solidFill>
                  <a:schemeClr val="dk1"/>
                </a:solidFill>
                <a:latin typeface="Century Gothic"/>
                <a:ea typeface="Century Gothic"/>
                <a:cs typeface="Century Gothic"/>
                <a:sym typeface="Century Gothic"/>
              </a:rPr>
              <a:t>2. Do not stop to answer, judge, or discuss</a:t>
            </a:r>
            <a:endParaRPr>
              <a:latin typeface="Century Gothic"/>
              <a:ea typeface="Century Gothic"/>
              <a:cs typeface="Century Gothic"/>
              <a:sym typeface="Century Gothic"/>
            </a:endParaRPr>
          </a:p>
          <a:p>
            <a:pPr indent="-222250" lvl="0" marL="222250" marR="0" rtl="0" algn="l">
              <a:spcBef>
                <a:spcPts val="1800"/>
              </a:spcBef>
              <a:spcAft>
                <a:spcPts val="0"/>
              </a:spcAft>
              <a:buNone/>
            </a:pPr>
            <a:r>
              <a:rPr lang="en-US" sz="3200">
                <a:solidFill>
                  <a:schemeClr val="dk1"/>
                </a:solidFill>
                <a:latin typeface="Century Gothic"/>
                <a:ea typeface="Century Gothic"/>
                <a:cs typeface="Century Gothic"/>
                <a:sym typeface="Century Gothic"/>
              </a:rPr>
              <a:t>3. Write down every question exactly as stated</a:t>
            </a:r>
            <a:endParaRPr>
              <a:latin typeface="Century Gothic"/>
              <a:ea typeface="Century Gothic"/>
              <a:cs typeface="Century Gothic"/>
              <a:sym typeface="Century Gothic"/>
            </a:endParaRPr>
          </a:p>
          <a:p>
            <a:pPr indent="-222250" lvl="0" marL="222250" marR="0" rtl="0" algn="l">
              <a:spcBef>
                <a:spcPts val="1800"/>
              </a:spcBef>
              <a:spcAft>
                <a:spcPts val="0"/>
              </a:spcAft>
              <a:buNone/>
            </a:pPr>
            <a:r>
              <a:rPr lang="en-US" sz="3200">
                <a:solidFill>
                  <a:schemeClr val="dk1"/>
                </a:solidFill>
                <a:latin typeface="Century Gothic"/>
                <a:ea typeface="Century Gothic"/>
                <a:cs typeface="Century Gothic"/>
                <a:sym typeface="Century Gothic"/>
              </a:rPr>
              <a:t>4. Change any statements into questions</a:t>
            </a:r>
            <a:endParaRPr>
              <a:latin typeface="Century Gothic"/>
              <a:ea typeface="Century Gothic"/>
              <a:cs typeface="Century Gothic"/>
              <a:sym typeface="Century Gothic"/>
            </a:endParaRPr>
          </a:p>
          <a:p>
            <a:pPr indent="-222250" lvl="0" marL="222250" marR="0" rtl="0" algn="ctr">
              <a:spcBef>
                <a:spcPts val="1800"/>
              </a:spcBef>
              <a:spcAft>
                <a:spcPts val="0"/>
              </a:spcAft>
              <a:buNone/>
            </a:pPr>
            <a:r>
              <a:t/>
            </a:r>
            <a:endParaRPr sz="3200">
              <a:solidFill>
                <a:srgbClr val="FFFFFF"/>
              </a:solidFill>
              <a:latin typeface="Century Gothic"/>
              <a:ea typeface="Century Gothic"/>
              <a:cs typeface="Century Gothic"/>
              <a:sym typeface="Century Gothic"/>
            </a:endParaRPr>
          </a:p>
        </p:txBody>
      </p:sp>
      <p:sp>
        <p:nvSpPr>
          <p:cNvPr id="930" name="Google Shape;930;p150"/>
          <p:cNvSpPr txBox="1"/>
          <p:nvPr/>
        </p:nvSpPr>
        <p:spPr>
          <a:xfrm>
            <a:off x="1175650" y="5239500"/>
            <a:ext cx="10385100" cy="6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800">
                <a:solidFill>
                  <a:schemeClr val="dk1"/>
                </a:solidFill>
                <a:latin typeface="Century Gothic"/>
                <a:ea typeface="Century Gothic"/>
                <a:cs typeface="Century Gothic"/>
                <a:sym typeface="Century Gothic"/>
              </a:rPr>
              <a:t>THINK:</a:t>
            </a:r>
            <a:r>
              <a:rPr lang="en-US" sz="2800">
                <a:solidFill>
                  <a:schemeClr val="dk1"/>
                </a:solidFill>
                <a:latin typeface="Century Gothic"/>
                <a:ea typeface="Century Gothic"/>
                <a:cs typeface="Century Gothic"/>
                <a:sym typeface="Century Gothic"/>
              </a:rPr>
              <a:t> </a:t>
            </a:r>
            <a:r>
              <a:rPr lang="en-US" sz="2800">
                <a:solidFill>
                  <a:schemeClr val="dk1"/>
                </a:solidFill>
                <a:latin typeface="Century Gothic"/>
                <a:ea typeface="Century Gothic"/>
                <a:cs typeface="Century Gothic"/>
                <a:sym typeface="Century Gothic"/>
              </a:rPr>
              <a:t>Which rule may be difficult for you to </a:t>
            </a:r>
            <a:r>
              <a:rPr lang="en-US" sz="2800">
                <a:solidFill>
                  <a:schemeClr val="dk1"/>
                </a:solidFill>
                <a:latin typeface="Century Gothic"/>
                <a:ea typeface="Century Gothic"/>
                <a:cs typeface="Century Gothic"/>
                <a:sym typeface="Century Gothic"/>
              </a:rPr>
              <a:t>follow</a:t>
            </a:r>
            <a:r>
              <a:rPr lang="en-US" sz="2800">
                <a:solidFill>
                  <a:schemeClr val="dk1"/>
                </a:solidFill>
                <a:latin typeface="Century Gothic"/>
                <a:ea typeface="Century Gothic"/>
                <a:cs typeface="Century Gothic"/>
                <a:sym typeface="Century Gothic"/>
              </a:rPr>
              <a:t>?</a:t>
            </a:r>
            <a:endParaRPr sz="280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51"/>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Produce Questions</a:t>
            </a:r>
            <a:endParaRPr b="0"/>
          </a:p>
        </p:txBody>
      </p:sp>
      <p:sp>
        <p:nvSpPr>
          <p:cNvPr id="936" name="Google Shape;936;p151"/>
          <p:cNvSpPr txBox="1"/>
          <p:nvPr>
            <p:ph idx="1" type="body"/>
          </p:nvPr>
        </p:nvSpPr>
        <p:spPr>
          <a:xfrm>
            <a:off x="838200" y="1408900"/>
            <a:ext cx="10515600" cy="47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745">
                <a:solidFill>
                  <a:srgbClr val="000000"/>
                </a:solidFill>
              </a:rPr>
              <a:t>Work with one or two people seated near you. One person will be the notetaker. Then:</a:t>
            </a:r>
            <a:endParaRPr sz="2745">
              <a:solidFill>
                <a:srgbClr val="000000"/>
              </a:solidFill>
            </a:endParaRPr>
          </a:p>
          <a:p>
            <a:pPr indent="0" lvl="0" marL="0" rtl="0" algn="l">
              <a:lnSpc>
                <a:spcPct val="100000"/>
              </a:lnSpc>
              <a:spcBef>
                <a:spcPts val="0"/>
              </a:spcBef>
              <a:spcAft>
                <a:spcPts val="0"/>
              </a:spcAft>
              <a:buNone/>
            </a:pPr>
            <a:r>
              <a:t/>
            </a:r>
            <a:endParaRPr sz="2745">
              <a:solidFill>
                <a:srgbClr val="000000"/>
              </a:solidFill>
            </a:endParaRPr>
          </a:p>
          <a:p>
            <a:pPr indent="-459658" lvl="0" marL="514350" rtl="0" algn="l">
              <a:lnSpc>
                <a:spcPct val="100000"/>
              </a:lnSpc>
              <a:spcBef>
                <a:spcPts val="0"/>
              </a:spcBef>
              <a:spcAft>
                <a:spcPts val="0"/>
              </a:spcAft>
              <a:buClr>
                <a:srgbClr val="000000"/>
              </a:buClr>
              <a:buSzPts val="2746"/>
              <a:buFont typeface="Century Gothic"/>
              <a:buAutoNum type="arabicPeriod"/>
            </a:pPr>
            <a:r>
              <a:rPr lang="en-US" sz="2745">
                <a:solidFill>
                  <a:srgbClr val="000000"/>
                </a:solidFill>
                <a:latin typeface="Century Gothic"/>
                <a:ea typeface="Century Gothic"/>
                <a:cs typeface="Century Gothic"/>
                <a:sym typeface="Century Gothic"/>
              </a:rPr>
              <a:t>Ask Questions</a:t>
            </a:r>
            <a:endParaRPr sz="2745">
              <a:latin typeface="Century Gothic"/>
              <a:ea typeface="Century Gothic"/>
              <a:cs typeface="Century Gothic"/>
              <a:sym typeface="Century Gothic"/>
            </a:endParaRPr>
          </a:p>
          <a:p>
            <a:pPr indent="-459658" lvl="0" marL="514350" rtl="0" algn="l">
              <a:lnSpc>
                <a:spcPct val="100000"/>
              </a:lnSpc>
              <a:spcBef>
                <a:spcPts val="1000"/>
              </a:spcBef>
              <a:spcAft>
                <a:spcPts val="0"/>
              </a:spcAft>
              <a:buClr>
                <a:srgbClr val="000000"/>
              </a:buClr>
              <a:buSzPts val="2746"/>
              <a:buFont typeface="Century Gothic"/>
              <a:buAutoNum type="arabicPeriod"/>
            </a:pPr>
            <a:r>
              <a:rPr lang="en-US" sz="2745">
                <a:solidFill>
                  <a:srgbClr val="000000"/>
                </a:solidFill>
                <a:latin typeface="Century Gothic"/>
                <a:ea typeface="Century Gothic"/>
                <a:cs typeface="Century Gothic"/>
                <a:sym typeface="Century Gothic"/>
              </a:rPr>
              <a:t>Follow the Rules</a:t>
            </a:r>
            <a:endParaRPr sz="2745">
              <a:latin typeface="Century Gothic"/>
              <a:ea typeface="Century Gothic"/>
              <a:cs typeface="Century Gothic"/>
              <a:sym typeface="Century Gothic"/>
            </a:endParaRPr>
          </a:p>
          <a:p>
            <a:pPr indent="-197403" lvl="3" marL="1600200" rtl="0" algn="l">
              <a:lnSpc>
                <a:spcPct val="100000"/>
              </a:lnSpc>
              <a:spcBef>
                <a:spcPts val="500"/>
              </a:spcBef>
              <a:spcAft>
                <a:spcPts val="0"/>
              </a:spcAft>
              <a:buClr>
                <a:schemeClr val="dk1"/>
              </a:buClr>
              <a:buSzPts val="2746"/>
              <a:buFont typeface="Century Gothic"/>
              <a:buChar char="•"/>
            </a:pPr>
            <a:r>
              <a:rPr lang="en-US" sz="2745">
                <a:latin typeface="Century Gothic"/>
                <a:ea typeface="Century Gothic"/>
                <a:cs typeface="Century Gothic"/>
                <a:sym typeface="Century Gothic"/>
              </a:rPr>
              <a:t>Ask as many questions as you can.</a:t>
            </a:r>
            <a:endParaRPr sz="2745">
              <a:latin typeface="Century Gothic"/>
              <a:ea typeface="Century Gothic"/>
              <a:cs typeface="Century Gothic"/>
              <a:sym typeface="Century Gothic"/>
            </a:endParaRPr>
          </a:p>
          <a:p>
            <a:pPr indent="-197403" lvl="3" marL="1600200" rtl="0" algn="l">
              <a:lnSpc>
                <a:spcPct val="100000"/>
              </a:lnSpc>
              <a:spcBef>
                <a:spcPts val="500"/>
              </a:spcBef>
              <a:spcAft>
                <a:spcPts val="0"/>
              </a:spcAft>
              <a:buClr>
                <a:schemeClr val="dk1"/>
              </a:buClr>
              <a:buSzPts val="2746"/>
              <a:buFont typeface="Century Gothic"/>
              <a:buChar char="•"/>
            </a:pPr>
            <a:r>
              <a:rPr lang="en-US" sz="2745">
                <a:latin typeface="Century Gothic"/>
                <a:ea typeface="Century Gothic"/>
                <a:cs typeface="Century Gothic"/>
                <a:sym typeface="Century Gothic"/>
              </a:rPr>
              <a:t>Do not stop to answer, judge, or discuss.</a:t>
            </a:r>
            <a:endParaRPr sz="2745">
              <a:latin typeface="Century Gothic"/>
              <a:ea typeface="Century Gothic"/>
              <a:cs typeface="Century Gothic"/>
              <a:sym typeface="Century Gothic"/>
            </a:endParaRPr>
          </a:p>
          <a:p>
            <a:pPr indent="-197403" lvl="3" marL="1600200" rtl="0" algn="l">
              <a:lnSpc>
                <a:spcPct val="100000"/>
              </a:lnSpc>
              <a:spcBef>
                <a:spcPts val="500"/>
              </a:spcBef>
              <a:spcAft>
                <a:spcPts val="0"/>
              </a:spcAft>
              <a:buClr>
                <a:schemeClr val="dk1"/>
              </a:buClr>
              <a:buSzPts val="2746"/>
              <a:buFont typeface="Century Gothic"/>
              <a:buChar char="•"/>
            </a:pPr>
            <a:r>
              <a:rPr lang="en-US" sz="2745">
                <a:latin typeface="Century Gothic"/>
                <a:ea typeface="Century Gothic"/>
                <a:cs typeface="Century Gothic"/>
                <a:sym typeface="Century Gothic"/>
              </a:rPr>
              <a:t>Write down every question exactly as it was stated.</a:t>
            </a:r>
            <a:endParaRPr sz="2745">
              <a:latin typeface="Century Gothic"/>
              <a:ea typeface="Century Gothic"/>
              <a:cs typeface="Century Gothic"/>
              <a:sym typeface="Century Gothic"/>
            </a:endParaRPr>
          </a:p>
          <a:p>
            <a:pPr indent="-197403" lvl="3" marL="1600200" rtl="0" algn="l">
              <a:lnSpc>
                <a:spcPct val="100000"/>
              </a:lnSpc>
              <a:spcBef>
                <a:spcPts val="500"/>
              </a:spcBef>
              <a:spcAft>
                <a:spcPts val="0"/>
              </a:spcAft>
              <a:buClr>
                <a:schemeClr val="dk1"/>
              </a:buClr>
              <a:buSzPts val="2746"/>
              <a:buFont typeface="Century Gothic"/>
              <a:buChar char="•"/>
            </a:pPr>
            <a:r>
              <a:rPr lang="en-US" sz="2745">
                <a:latin typeface="Century Gothic"/>
                <a:ea typeface="Century Gothic"/>
                <a:cs typeface="Century Gothic"/>
                <a:sym typeface="Century Gothic"/>
              </a:rPr>
              <a:t>Change any statements into questions.</a:t>
            </a:r>
            <a:endParaRPr sz="2745">
              <a:latin typeface="Century Gothic"/>
              <a:ea typeface="Century Gothic"/>
              <a:cs typeface="Century Gothic"/>
              <a:sym typeface="Century Gothic"/>
            </a:endParaRPr>
          </a:p>
          <a:p>
            <a:pPr indent="-459658" lvl="0" marL="514350" rtl="0" algn="l">
              <a:lnSpc>
                <a:spcPct val="100000"/>
              </a:lnSpc>
              <a:spcBef>
                <a:spcPts val="1000"/>
              </a:spcBef>
              <a:spcAft>
                <a:spcPts val="0"/>
              </a:spcAft>
              <a:buClr>
                <a:srgbClr val="000000"/>
              </a:buClr>
              <a:buSzPts val="2746"/>
              <a:buFont typeface="Century Gothic"/>
              <a:buAutoNum type="arabicPeriod"/>
            </a:pPr>
            <a:r>
              <a:rPr lang="en-US" sz="2745">
                <a:solidFill>
                  <a:srgbClr val="000000"/>
                </a:solidFill>
                <a:latin typeface="Century Gothic"/>
                <a:ea typeface="Century Gothic"/>
                <a:cs typeface="Century Gothic"/>
                <a:sym typeface="Century Gothic"/>
              </a:rPr>
              <a:t>Number the Questions</a:t>
            </a:r>
            <a:endParaRPr sz="2745">
              <a:latin typeface="Century Gothic"/>
              <a:ea typeface="Century Gothic"/>
              <a:cs typeface="Century Gothic"/>
              <a:sym typeface="Century Gothic"/>
            </a:endParaRPr>
          </a:p>
          <a:p>
            <a:pPr indent="-349885" lvl="0" marL="514350" rtl="0" algn="ctr">
              <a:lnSpc>
                <a:spcPct val="100000"/>
              </a:lnSpc>
              <a:spcBef>
                <a:spcPts val="1000"/>
              </a:spcBef>
              <a:spcAft>
                <a:spcPts val="0"/>
              </a:spcAft>
              <a:buClr>
                <a:schemeClr val="dk1"/>
              </a:buClr>
              <a:buSzPts val="2800"/>
              <a:buFont typeface="Noto Sans Symbols"/>
              <a:buNone/>
            </a:pPr>
            <a:r>
              <a:t/>
            </a:r>
            <a:endParaRPr sz="14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34"/>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Today’s Agenda</a:t>
            </a:r>
            <a:endParaRPr b="0" sz="4000"/>
          </a:p>
        </p:txBody>
      </p:sp>
      <p:sp>
        <p:nvSpPr>
          <p:cNvPr id="806" name="Google Shape;806;p134"/>
          <p:cNvSpPr txBox="1"/>
          <p:nvPr>
            <p:ph idx="1" type="body"/>
          </p:nvPr>
        </p:nvSpPr>
        <p:spPr>
          <a:xfrm>
            <a:off x="838200" y="1350525"/>
            <a:ext cx="10755000" cy="4915200"/>
          </a:xfrm>
          <a:prstGeom prst="rect">
            <a:avLst/>
          </a:prstGeom>
          <a:noFill/>
          <a:ln>
            <a:noFill/>
          </a:ln>
        </p:spPr>
        <p:txBody>
          <a:bodyPr anchorCtr="0" anchor="t" bIns="45700" lIns="91425" spcFirstLastPara="1" rIns="91425" wrap="square" tIns="45700">
            <a:noAutofit/>
          </a:bodyPr>
          <a:lstStyle/>
          <a:p>
            <a:pPr indent="-298450" lvl="0" marL="241300" rtl="0" algn="l">
              <a:lnSpc>
                <a:spcPct val="150000"/>
              </a:lnSpc>
              <a:spcBef>
                <a:spcPts val="1200"/>
              </a:spcBef>
              <a:spcAft>
                <a:spcPts val="0"/>
              </a:spcAft>
              <a:buSzPts val="2700"/>
              <a:buAutoNum type="arabicParenR"/>
            </a:pPr>
            <a:r>
              <a:rPr lang="en-US" sz="2700"/>
              <a:t>Why spend time teaching the skill of question formulation?</a:t>
            </a:r>
            <a:endParaRPr sz="2700"/>
          </a:p>
          <a:p>
            <a:pPr indent="-298450" lvl="0" marL="241300" rtl="0" algn="l">
              <a:lnSpc>
                <a:spcPct val="150000"/>
              </a:lnSpc>
              <a:spcBef>
                <a:spcPts val="1200"/>
              </a:spcBef>
              <a:spcAft>
                <a:spcPts val="0"/>
              </a:spcAft>
              <a:buSzPts val="2700"/>
              <a:buAutoNum type="arabicParenR"/>
            </a:pPr>
            <a:r>
              <a:rPr lang="en-US" sz="2700"/>
              <a:t>Collaborative Learning with the Question Formulation Technique (QFT)</a:t>
            </a:r>
            <a:endParaRPr sz="2700"/>
          </a:p>
          <a:p>
            <a:pPr indent="-298450" lvl="0" marL="241300" rtl="0" algn="l">
              <a:lnSpc>
                <a:spcPct val="150000"/>
              </a:lnSpc>
              <a:spcBef>
                <a:spcPts val="1200"/>
              </a:spcBef>
              <a:spcAft>
                <a:spcPts val="0"/>
              </a:spcAft>
              <a:buSzPts val="2700"/>
              <a:buAutoNum type="arabicParenR"/>
            </a:pPr>
            <a:r>
              <a:rPr lang="en-US" sz="2700"/>
              <a:t>Exploring Real Classroom Applications &amp; Student Work</a:t>
            </a:r>
            <a:endParaRPr sz="2700"/>
          </a:p>
          <a:p>
            <a:pPr indent="-298450" lvl="0" marL="241300" rtl="0" algn="l">
              <a:lnSpc>
                <a:spcPct val="150000"/>
              </a:lnSpc>
              <a:spcBef>
                <a:spcPts val="1200"/>
              </a:spcBef>
              <a:spcAft>
                <a:spcPts val="0"/>
              </a:spcAft>
              <a:buSzPts val="2700"/>
              <a:buAutoNum type="arabicParenR"/>
            </a:pPr>
            <a:r>
              <a:rPr lang="en-US" sz="2700"/>
              <a:t>Final Reflections </a:t>
            </a:r>
            <a:endParaRPr sz="2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52"/>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Question Focus</a:t>
            </a:r>
            <a:endParaRPr b="0"/>
          </a:p>
        </p:txBody>
      </p:sp>
      <p:sp>
        <p:nvSpPr>
          <p:cNvPr id="942" name="Google Shape;942;p152"/>
          <p:cNvSpPr txBox="1"/>
          <p:nvPr/>
        </p:nvSpPr>
        <p:spPr>
          <a:xfrm>
            <a:off x="5863075" y="4244950"/>
            <a:ext cx="5827500" cy="241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latin typeface="Century Gothic"/>
                <a:ea typeface="Century Gothic"/>
                <a:cs typeface="Century Gothic"/>
                <a:sym typeface="Century Gothic"/>
              </a:rPr>
              <a:t>Directions</a:t>
            </a:r>
            <a:r>
              <a:rPr lang="en-US" sz="2400">
                <a:solidFill>
                  <a:srgbClr val="000000"/>
                </a:solidFill>
                <a:latin typeface="Century Gothic"/>
                <a:ea typeface="Century Gothic"/>
                <a:cs typeface="Century Gothic"/>
                <a:sym typeface="Century Gothic"/>
              </a:rPr>
              <a:t>:</a:t>
            </a:r>
            <a:r>
              <a:rPr lang="en-US" sz="2500">
                <a:latin typeface="Century Gothic"/>
                <a:ea typeface="Century Gothic"/>
                <a:cs typeface="Century Gothic"/>
                <a:sym typeface="Century Gothic"/>
              </a:rPr>
              <a:t> </a:t>
            </a:r>
            <a:endParaRPr sz="2500">
              <a:latin typeface="Century Gothic"/>
              <a:ea typeface="Century Gothic"/>
              <a:cs typeface="Century Gothic"/>
              <a:sym typeface="Century Gothic"/>
            </a:endParaRPr>
          </a:p>
          <a:p>
            <a:pPr indent="-361950" lvl="0" marL="457200" marR="0" rtl="0" algn="l">
              <a:spcBef>
                <a:spcPts val="0"/>
              </a:spcBef>
              <a:spcAft>
                <a:spcPts val="0"/>
              </a:spcAft>
              <a:buClr>
                <a:srgbClr val="000000"/>
              </a:buClr>
              <a:buSzPts val="2100"/>
              <a:buFont typeface="Century Gothic"/>
              <a:buChar char="●"/>
            </a:pPr>
            <a:r>
              <a:rPr b="1" lang="en-US" sz="2100">
                <a:latin typeface="Century Gothic"/>
                <a:ea typeface="Century Gothic"/>
                <a:cs typeface="Century Gothic"/>
                <a:sym typeface="Century Gothic"/>
              </a:rPr>
              <a:t>Number your </a:t>
            </a:r>
            <a:r>
              <a:rPr b="1" lang="en-US" sz="2100">
                <a:latin typeface="Century Gothic"/>
                <a:ea typeface="Century Gothic"/>
                <a:cs typeface="Century Gothic"/>
                <a:sym typeface="Century Gothic"/>
              </a:rPr>
              <a:t>questions</a:t>
            </a:r>
            <a:r>
              <a:rPr b="1" lang="en-US" sz="2100">
                <a:latin typeface="Century Gothic"/>
                <a:ea typeface="Century Gothic"/>
                <a:cs typeface="Century Gothic"/>
                <a:sym typeface="Century Gothic"/>
              </a:rPr>
              <a:t>.</a:t>
            </a:r>
            <a:endParaRPr b="1" sz="2100">
              <a:latin typeface="Century Gothic"/>
              <a:ea typeface="Century Gothic"/>
              <a:cs typeface="Century Gothic"/>
              <a:sym typeface="Century Gothic"/>
            </a:endParaRPr>
          </a:p>
          <a:p>
            <a:pPr indent="-361950" lvl="0" marL="457200" marR="0" rtl="0" algn="l">
              <a:spcBef>
                <a:spcPts val="0"/>
              </a:spcBef>
              <a:spcAft>
                <a:spcPts val="0"/>
              </a:spcAft>
              <a:buClr>
                <a:srgbClr val="000000"/>
              </a:buClr>
              <a:buSzPts val="2100"/>
              <a:buFont typeface="Century Gothic"/>
              <a:buChar char="●"/>
            </a:pPr>
            <a:r>
              <a:rPr i="0" lang="en-US" sz="2100" u="none" cap="none" strike="noStrike">
                <a:solidFill>
                  <a:srgbClr val="000000"/>
                </a:solidFill>
                <a:latin typeface="Century Gothic"/>
                <a:ea typeface="Century Gothic"/>
                <a:cs typeface="Century Gothic"/>
                <a:sym typeface="Century Gothic"/>
              </a:rPr>
              <a:t>As</a:t>
            </a:r>
            <a:r>
              <a:rPr lang="en-US" sz="2100">
                <a:solidFill>
                  <a:srgbClr val="000000"/>
                </a:solidFill>
                <a:latin typeface="Century Gothic"/>
                <a:ea typeface="Century Gothic"/>
                <a:cs typeface="Century Gothic"/>
                <a:sym typeface="Century Gothic"/>
              </a:rPr>
              <a:t>k as many questions as you can.</a:t>
            </a:r>
            <a:endParaRPr sz="1500">
              <a:latin typeface="Century Gothic"/>
              <a:ea typeface="Century Gothic"/>
              <a:cs typeface="Century Gothic"/>
              <a:sym typeface="Century Gothic"/>
            </a:endParaRPr>
          </a:p>
          <a:p>
            <a:pPr indent="-361950" lvl="0" marL="457200" marR="0" rtl="0" algn="l">
              <a:spcBef>
                <a:spcPts val="0"/>
              </a:spcBef>
              <a:spcAft>
                <a:spcPts val="0"/>
              </a:spcAft>
              <a:buClr>
                <a:srgbClr val="000000"/>
              </a:buClr>
              <a:buSzPts val="2100"/>
              <a:buFont typeface="Century Gothic"/>
              <a:buChar char="●"/>
            </a:pPr>
            <a:r>
              <a:rPr i="0" lang="en-US" sz="2100" u="none" cap="none" strike="noStrike">
                <a:solidFill>
                  <a:srgbClr val="000000"/>
                </a:solidFill>
                <a:latin typeface="Century Gothic"/>
                <a:ea typeface="Century Gothic"/>
                <a:cs typeface="Century Gothic"/>
                <a:sym typeface="Century Gothic"/>
              </a:rPr>
              <a:t>Don’t stop to answer, judge, or discuss.</a:t>
            </a:r>
            <a:endParaRPr sz="1500">
              <a:latin typeface="Century Gothic"/>
              <a:ea typeface="Century Gothic"/>
              <a:cs typeface="Century Gothic"/>
              <a:sym typeface="Century Gothic"/>
            </a:endParaRPr>
          </a:p>
          <a:p>
            <a:pPr indent="-361950" lvl="0" marL="457200" marR="0" rtl="0" algn="l">
              <a:spcBef>
                <a:spcPts val="0"/>
              </a:spcBef>
              <a:spcAft>
                <a:spcPts val="0"/>
              </a:spcAft>
              <a:buClr>
                <a:srgbClr val="000000"/>
              </a:buClr>
              <a:buSzPts val="2100"/>
              <a:buFont typeface="Century Gothic"/>
              <a:buChar char="●"/>
            </a:pPr>
            <a:r>
              <a:rPr lang="en-US" sz="2100">
                <a:solidFill>
                  <a:srgbClr val="000000"/>
                </a:solidFill>
                <a:latin typeface="Century Gothic"/>
                <a:ea typeface="Century Gothic"/>
                <a:cs typeface="Century Gothic"/>
                <a:sym typeface="Century Gothic"/>
              </a:rPr>
              <a:t>Record each question exactly as it was stated (or first came to mind).</a:t>
            </a:r>
            <a:endParaRPr sz="1500">
              <a:latin typeface="Century Gothic"/>
              <a:ea typeface="Century Gothic"/>
              <a:cs typeface="Century Gothic"/>
              <a:sym typeface="Century Gothic"/>
            </a:endParaRPr>
          </a:p>
          <a:p>
            <a:pPr indent="-361950" lvl="0" marL="457200" marR="0" rtl="0" algn="l">
              <a:spcBef>
                <a:spcPts val="0"/>
              </a:spcBef>
              <a:spcAft>
                <a:spcPts val="0"/>
              </a:spcAft>
              <a:buClr>
                <a:srgbClr val="000000"/>
              </a:buClr>
              <a:buSzPts val="2100"/>
              <a:buFont typeface="Century Gothic"/>
              <a:buChar char="●"/>
            </a:pPr>
            <a:r>
              <a:rPr i="0" lang="en-US" sz="2100" u="none" cap="none" strike="noStrike">
                <a:solidFill>
                  <a:srgbClr val="000000"/>
                </a:solidFill>
                <a:latin typeface="Century Gothic"/>
                <a:ea typeface="Century Gothic"/>
                <a:cs typeface="Century Gothic"/>
                <a:sym typeface="Century Gothic"/>
              </a:rPr>
              <a:t>Change</a:t>
            </a:r>
            <a:r>
              <a:rPr i="0" lang="en-US" sz="2100" u="none" cap="none" strike="noStrike">
                <a:solidFill>
                  <a:srgbClr val="000000"/>
                </a:solidFill>
                <a:latin typeface="Century Gothic"/>
                <a:ea typeface="Century Gothic"/>
                <a:cs typeface="Century Gothic"/>
                <a:sym typeface="Century Gothic"/>
              </a:rPr>
              <a:t> any statements into questions.</a:t>
            </a:r>
            <a:endParaRPr i="0" sz="2100" u="none" cap="none" strike="noStrike">
              <a:solidFill>
                <a:srgbClr val="000000"/>
              </a:solidFill>
              <a:latin typeface="Century Gothic"/>
              <a:ea typeface="Century Gothic"/>
              <a:cs typeface="Century Gothic"/>
              <a:sym typeface="Century Gothic"/>
            </a:endParaRPr>
          </a:p>
        </p:txBody>
      </p:sp>
      <p:sp>
        <p:nvSpPr>
          <p:cNvPr id="943" name="Google Shape;943;p152"/>
          <p:cNvSpPr txBox="1"/>
          <p:nvPr/>
        </p:nvSpPr>
        <p:spPr>
          <a:xfrm>
            <a:off x="5863075" y="1119850"/>
            <a:ext cx="5827500" cy="2887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US" sz="1600">
                <a:solidFill>
                  <a:schemeClr val="dk1"/>
                </a:solidFill>
                <a:latin typeface="Century Gothic"/>
                <a:ea typeface="Century Gothic"/>
                <a:cs typeface="Century Gothic"/>
                <a:sym typeface="Century Gothic"/>
              </a:rPr>
              <a:t>Figure 2. Females tend to ask more questions later.  The fraction of male and female questioners are shown for the 1st, 2nd, etc. questions asked after each talk.  The first question is predominantly asked by males (86%), but later questions approach the gender ratio of those attending the conference, which is shown by the green horizontal line (28% female).  </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US" sz="1600">
                <a:solidFill>
                  <a:schemeClr val="dk1"/>
                </a:solidFill>
                <a:latin typeface="Century Gothic"/>
                <a:ea typeface="Century Gothic"/>
                <a:cs typeface="Century Gothic"/>
                <a:sym typeface="Century Gothic"/>
              </a:rPr>
              <a:t> </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US" sz="1600">
                <a:solidFill>
                  <a:schemeClr val="dk1"/>
                </a:solidFill>
                <a:latin typeface="Century Gothic"/>
                <a:ea typeface="Century Gothic"/>
                <a:cs typeface="Century Gothic"/>
                <a:sym typeface="Century Gothic"/>
              </a:rPr>
              <a:t>Figure from Pritchard et al. 2014, who studied scientists attending a large professional conference.</a:t>
            </a:r>
            <a:endParaRPr sz="1900">
              <a:latin typeface="Century Gothic"/>
              <a:ea typeface="Century Gothic"/>
              <a:cs typeface="Century Gothic"/>
              <a:sym typeface="Century Gothic"/>
            </a:endParaRPr>
          </a:p>
        </p:txBody>
      </p:sp>
      <p:pic>
        <p:nvPicPr>
          <p:cNvPr id="944" name="Google Shape;944;p152"/>
          <p:cNvPicPr preferRelativeResize="0"/>
          <p:nvPr/>
        </p:nvPicPr>
        <p:blipFill rotWithShape="1">
          <a:blip r:embed="rId3">
            <a:alphaModFix/>
          </a:blip>
          <a:srcRect b="0" l="0" r="0" t="3456"/>
          <a:stretch/>
        </p:blipFill>
        <p:spPr>
          <a:xfrm>
            <a:off x="59350" y="1261450"/>
            <a:ext cx="5714874" cy="5517400"/>
          </a:xfrm>
          <a:prstGeom prst="rect">
            <a:avLst/>
          </a:prstGeom>
          <a:noFill/>
          <a:ln>
            <a:noFill/>
          </a:ln>
        </p:spPr>
      </p:pic>
      <p:sp>
        <p:nvSpPr>
          <p:cNvPr id="945" name="Google Shape;945;p152"/>
          <p:cNvSpPr/>
          <p:nvPr/>
        </p:nvSpPr>
        <p:spPr>
          <a:xfrm>
            <a:off x="5877025" y="4194700"/>
            <a:ext cx="5799600" cy="25170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53"/>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Categorize Questions: Closed/Open</a:t>
            </a:r>
            <a:endParaRPr b="0"/>
          </a:p>
        </p:txBody>
      </p:sp>
      <p:sp>
        <p:nvSpPr>
          <p:cNvPr id="951" name="Google Shape;951;p153"/>
          <p:cNvSpPr txBox="1"/>
          <p:nvPr>
            <p:ph idx="1" type="body"/>
          </p:nvPr>
        </p:nvSpPr>
        <p:spPr>
          <a:xfrm>
            <a:off x="838200" y="1559125"/>
            <a:ext cx="10515600" cy="5139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000000"/>
              </a:buClr>
              <a:buSzPct val="100000"/>
              <a:buNone/>
            </a:pPr>
            <a:r>
              <a:rPr lang="en-US" sz="3500" u="sng">
                <a:solidFill>
                  <a:srgbClr val="000000"/>
                </a:solidFill>
                <a:latin typeface="Century Gothic"/>
                <a:ea typeface="Century Gothic"/>
                <a:cs typeface="Century Gothic"/>
                <a:sym typeface="Century Gothic"/>
              </a:rPr>
              <a:t>Definitions</a:t>
            </a:r>
            <a:r>
              <a:rPr lang="en-US" sz="3500">
                <a:solidFill>
                  <a:srgbClr val="000000"/>
                </a:solidFill>
                <a:latin typeface="Century Gothic"/>
                <a:ea typeface="Century Gothic"/>
                <a:cs typeface="Century Gothic"/>
                <a:sym typeface="Century Gothic"/>
              </a:rPr>
              <a:t>: </a:t>
            </a:r>
            <a:endParaRPr b="1" sz="3500">
              <a:solidFill>
                <a:srgbClr val="000000"/>
              </a:solidFill>
              <a:latin typeface="Century Gothic"/>
              <a:ea typeface="Century Gothic"/>
              <a:cs typeface="Century Gothic"/>
              <a:sym typeface="Century Gothic"/>
            </a:endParaRPr>
          </a:p>
          <a:p>
            <a:pPr indent="-211962" lvl="1" marL="685800" rtl="0" algn="l">
              <a:lnSpc>
                <a:spcPct val="90000"/>
              </a:lnSpc>
              <a:spcBef>
                <a:spcPts val="500"/>
              </a:spcBef>
              <a:spcAft>
                <a:spcPts val="0"/>
              </a:spcAft>
              <a:buClr>
                <a:srgbClr val="000000"/>
              </a:buClr>
              <a:buSzPct val="100000"/>
              <a:buChar char="•"/>
            </a:pPr>
            <a:r>
              <a:rPr b="1" lang="en-US" sz="3500">
                <a:solidFill>
                  <a:srgbClr val="000000"/>
                </a:solidFill>
                <a:latin typeface="Century Gothic"/>
                <a:ea typeface="Century Gothic"/>
                <a:cs typeface="Century Gothic"/>
                <a:sym typeface="Century Gothic"/>
              </a:rPr>
              <a:t>Closed-ended </a:t>
            </a:r>
            <a:r>
              <a:rPr lang="en-US" sz="3500">
                <a:solidFill>
                  <a:srgbClr val="000000"/>
                </a:solidFill>
                <a:latin typeface="Century Gothic"/>
                <a:ea typeface="Century Gothic"/>
                <a:cs typeface="Century Gothic"/>
                <a:sym typeface="Century Gothic"/>
              </a:rPr>
              <a:t>questions can be answered with a “yes” or  “no” or with a </a:t>
            </a:r>
            <a:r>
              <a:rPr b="1" lang="en-US" sz="3500">
                <a:solidFill>
                  <a:srgbClr val="000000"/>
                </a:solidFill>
                <a:latin typeface="Century Gothic"/>
                <a:ea typeface="Century Gothic"/>
                <a:cs typeface="Century Gothic"/>
                <a:sym typeface="Century Gothic"/>
              </a:rPr>
              <a:t>one-word </a:t>
            </a:r>
            <a:r>
              <a:rPr lang="en-US" sz="3500">
                <a:solidFill>
                  <a:srgbClr val="000000"/>
                </a:solidFill>
                <a:latin typeface="Century Gothic"/>
                <a:ea typeface="Century Gothic"/>
                <a:cs typeface="Century Gothic"/>
                <a:sym typeface="Century Gothic"/>
              </a:rPr>
              <a:t>answer.</a:t>
            </a:r>
            <a:endParaRPr>
              <a:latin typeface="Century Gothic"/>
              <a:ea typeface="Century Gothic"/>
              <a:cs typeface="Century Gothic"/>
              <a:sym typeface="Century Gothic"/>
            </a:endParaRPr>
          </a:p>
          <a:p>
            <a:pPr indent="-211962" lvl="1" marL="685800" rtl="0" algn="l">
              <a:lnSpc>
                <a:spcPct val="90000"/>
              </a:lnSpc>
              <a:spcBef>
                <a:spcPts val="1800"/>
              </a:spcBef>
              <a:spcAft>
                <a:spcPts val="0"/>
              </a:spcAft>
              <a:buClr>
                <a:srgbClr val="000000"/>
              </a:buClr>
              <a:buSzPct val="100000"/>
              <a:buChar char="•"/>
            </a:pPr>
            <a:r>
              <a:rPr b="1" lang="en-US" sz="3500">
                <a:solidFill>
                  <a:srgbClr val="000000"/>
                </a:solidFill>
                <a:latin typeface="Century Gothic"/>
                <a:ea typeface="Century Gothic"/>
                <a:cs typeface="Century Gothic"/>
                <a:sym typeface="Century Gothic"/>
              </a:rPr>
              <a:t>Open-ended</a:t>
            </a:r>
            <a:r>
              <a:rPr lang="en-US" sz="3500">
                <a:solidFill>
                  <a:srgbClr val="000000"/>
                </a:solidFill>
                <a:latin typeface="Century Gothic"/>
                <a:ea typeface="Century Gothic"/>
                <a:cs typeface="Century Gothic"/>
                <a:sym typeface="Century Gothic"/>
              </a:rPr>
              <a:t> questions require </a:t>
            </a:r>
            <a:endParaRPr>
              <a:latin typeface="Century Gothic"/>
              <a:ea typeface="Century Gothic"/>
              <a:cs typeface="Century Gothic"/>
              <a:sym typeface="Century Gothic"/>
            </a:endParaRPr>
          </a:p>
          <a:p>
            <a:pPr indent="-228600" lvl="1" marL="685800" rtl="0" algn="l">
              <a:lnSpc>
                <a:spcPct val="90000"/>
              </a:lnSpc>
              <a:spcBef>
                <a:spcPts val="0"/>
              </a:spcBef>
              <a:spcAft>
                <a:spcPts val="0"/>
              </a:spcAft>
              <a:buClr>
                <a:srgbClr val="000000"/>
              </a:buClr>
              <a:buSzPct val="100000"/>
              <a:buNone/>
            </a:pPr>
            <a:r>
              <a:rPr lang="en-US" sz="3500">
                <a:solidFill>
                  <a:srgbClr val="000000"/>
                </a:solidFill>
                <a:latin typeface="Century Gothic"/>
                <a:ea typeface="Century Gothic"/>
                <a:cs typeface="Century Gothic"/>
                <a:sym typeface="Century Gothic"/>
              </a:rPr>
              <a:t>  more </a:t>
            </a:r>
            <a:r>
              <a:rPr b="1" lang="en-US" sz="3500">
                <a:solidFill>
                  <a:srgbClr val="000000"/>
                </a:solidFill>
                <a:latin typeface="Century Gothic"/>
                <a:ea typeface="Century Gothic"/>
                <a:cs typeface="Century Gothic"/>
                <a:sym typeface="Century Gothic"/>
              </a:rPr>
              <a:t>explanation</a:t>
            </a:r>
            <a:r>
              <a:rPr lang="en-US" sz="3500">
                <a:solidFill>
                  <a:srgbClr val="000000"/>
                </a:solidFill>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228600" lvl="1" marL="685800" rtl="0" algn="l">
              <a:lnSpc>
                <a:spcPct val="90000"/>
              </a:lnSpc>
              <a:spcBef>
                <a:spcPts val="1800"/>
              </a:spcBef>
              <a:spcAft>
                <a:spcPts val="0"/>
              </a:spcAft>
              <a:buClr>
                <a:schemeClr val="dk1"/>
              </a:buClr>
              <a:buSzPct val="100000"/>
              <a:buNone/>
            </a:pPr>
            <a:r>
              <a:t/>
            </a:r>
            <a:endParaRPr sz="1000">
              <a:solidFill>
                <a:srgbClr val="000000"/>
              </a:solidFill>
              <a:latin typeface="Century Gothic"/>
              <a:ea typeface="Century Gothic"/>
              <a:cs typeface="Century Gothic"/>
              <a:sym typeface="Century Gothic"/>
            </a:endParaRPr>
          </a:p>
          <a:p>
            <a:pPr indent="0" lvl="0" marL="0" rtl="0" algn="l">
              <a:lnSpc>
                <a:spcPct val="90000"/>
              </a:lnSpc>
              <a:spcBef>
                <a:spcPts val="1800"/>
              </a:spcBef>
              <a:spcAft>
                <a:spcPts val="0"/>
              </a:spcAft>
              <a:buClr>
                <a:srgbClr val="000000"/>
              </a:buClr>
              <a:buSzPct val="100000"/>
              <a:buNone/>
            </a:pPr>
            <a:r>
              <a:rPr lang="en-US" sz="3500" u="sng">
                <a:solidFill>
                  <a:srgbClr val="000000"/>
                </a:solidFill>
                <a:latin typeface="Century Gothic"/>
                <a:ea typeface="Century Gothic"/>
                <a:cs typeface="Century Gothic"/>
                <a:sym typeface="Century Gothic"/>
              </a:rPr>
              <a:t>Directions</a:t>
            </a:r>
            <a:r>
              <a:rPr lang="en-US" sz="3500">
                <a:solidFill>
                  <a:srgbClr val="000000"/>
                </a:solidFill>
                <a:latin typeface="Century Gothic"/>
                <a:ea typeface="Century Gothic"/>
                <a:cs typeface="Century Gothic"/>
                <a:sym typeface="Century Gothic"/>
              </a:rPr>
              <a:t>: </a:t>
            </a:r>
            <a:endParaRPr sz="3500">
              <a:solidFill>
                <a:srgbClr val="000000"/>
              </a:solidFill>
              <a:latin typeface="Century Gothic"/>
              <a:ea typeface="Century Gothic"/>
              <a:cs typeface="Century Gothic"/>
              <a:sym typeface="Century Gothic"/>
            </a:endParaRPr>
          </a:p>
          <a:p>
            <a:pPr indent="-417512" lvl="0" marL="457200" rtl="0" algn="l">
              <a:lnSpc>
                <a:spcPct val="100000"/>
              </a:lnSpc>
              <a:spcBef>
                <a:spcPts val="1800"/>
              </a:spcBef>
              <a:spcAft>
                <a:spcPts val="0"/>
              </a:spcAft>
              <a:buClr>
                <a:srgbClr val="000000"/>
              </a:buClr>
              <a:buSzPct val="100000"/>
              <a:buFont typeface="Century Gothic"/>
              <a:buAutoNum type="arabicPeriod"/>
            </a:pPr>
            <a:r>
              <a:rPr lang="en-US" sz="3500">
                <a:solidFill>
                  <a:srgbClr val="000000"/>
                </a:solidFill>
                <a:latin typeface="Century Gothic"/>
                <a:ea typeface="Century Gothic"/>
                <a:cs typeface="Century Gothic"/>
                <a:sym typeface="Century Gothic"/>
              </a:rPr>
              <a:t>Identify your questions as closed-ended or open-ended by </a:t>
            </a:r>
            <a:r>
              <a:rPr b="1" lang="en-US" sz="3500">
                <a:solidFill>
                  <a:srgbClr val="000000"/>
                </a:solidFill>
                <a:latin typeface="Century Gothic"/>
                <a:ea typeface="Century Gothic"/>
                <a:cs typeface="Century Gothic"/>
                <a:sym typeface="Century Gothic"/>
              </a:rPr>
              <a:t>marking them </a:t>
            </a:r>
            <a:r>
              <a:rPr lang="en-US" sz="3500">
                <a:solidFill>
                  <a:srgbClr val="000000"/>
                </a:solidFill>
                <a:latin typeface="Century Gothic"/>
                <a:ea typeface="Century Gothic"/>
                <a:cs typeface="Century Gothic"/>
                <a:sym typeface="Century Gothic"/>
              </a:rPr>
              <a:t>with a </a:t>
            </a:r>
            <a:r>
              <a:rPr b="1" lang="en-US" sz="3500">
                <a:solidFill>
                  <a:srgbClr val="000000"/>
                </a:solidFill>
                <a:latin typeface="Century Gothic"/>
                <a:ea typeface="Century Gothic"/>
                <a:cs typeface="Century Gothic"/>
                <a:sym typeface="Century Gothic"/>
              </a:rPr>
              <a:t>“C”</a:t>
            </a:r>
            <a:r>
              <a:rPr lang="en-US" sz="3500">
                <a:solidFill>
                  <a:srgbClr val="000000"/>
                </a:solidFill>
                <a:latin typeface="Century Gothic"/>
                <a:ea typeface="Century Gothic"/>
                <a:cs typeface="Century Gothic"/>
                <a:sym typeface="Century Gothic"/>
              </a:rPr>
              <a:t> or an </a:t>
            </a:r>
            <a:r>
              <a:rPr b="1" lang="en-US" sz="3500">
                <a:solidFill>
                  <a:srgbClr val="000000"/>
                </a:solidFill>
                <a:latin typeface="Century Gothic"/>
                <a:ea typeface="Century Gothic"/>
                <a:cs typeface="Century Gothic"/>
                <a:sym typeface="Century Gothic"/>
              </a:rPr>
              <a:t>“O.”</a:t>
            </a:r>
            <a:endParaRPr b="1" sz="3500">
              <a:solidFill>
                <a:srgbClr val="000000"/>
              </a:solidFill>
            </a:endParaRPr>
          </a:p>
          <a:p>
            <a:pPr indent="-417512" lvl="0" marL="457200" rtl="0" algn="l">
              <a:lnSpc>
                <a:spcPct val="100000"/>
              </a:lnSpc>
              <a:spcBef>
                <a:spcPts val="1800"/>
              </a:spcBef>
              <a:spcAft>
                <a:spcPts val="1000"/>
              </a:spcAft>
              <a:buClr>
                <a:srgbClr val="000000"/>
              </a:buClr>
              <a:buSzPct val="100000"/>
              <a:buFont typeface="Arial"/>
              <a:buAutoNum type="arabicPeriod"/>
            </a:pPr>
            <a:r>
              <a:rPr lang="en-US" sz="3500">
                <a:solidFill>
                  <a:srgbClr val="000000"/>
                </a:solidFill>
              </a:rPr>
              <a:t>Then, discuss the</a:t>
            </a:r>
            <a:r>
              <a:rPr b="1" lang="en-US" sz="3500">
                <a:solidFill>
                  <a:srgbClr val="000000"/>
                </a:solidFill>
              </a:rPr>
              <a:t> advantages AND disadvantages </a:t>
            </a:r>
            <a:r>
              <a:rPr lang="en-US" sz="3500">
                <a:solidFill>
                  <a:srgbClr val="000000"/>
                </a:solidFill>
              </a:rPr>
              <a:t>of</a:t>
            </a:r>
            <a:r>
              <a:rPr b="1" lang="en-US" sz="3500">
                <a:solidFill>
                  <a:srgbClr val="000000"/>
                </a:solidFill>
              </a:rPr>
              <a:t> BOTH </a:t>
            </a:r>
            <a:r>
              <a:rPr lang="en-US" sz="3500">
                <a:solidFill>
                  <a:srgbClr val="000000"/>
                </a:solidFill>
              </a:rPr>
              <a:t>closed-ended and open-ended questions</a:t>
            </a:r>
            <a:r>
              <a:rPr b="1" lang="en-US" sz="3500">
                <a:solidFill>
                  <a:srgbClr val="000000"/>
                </a:solidFill>
              </a:rPr>
              <a:t>.</a:t>
            </a:r>
            <a:endParaRPr b="1" sz="3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54"/>
          <p:cNvSpPr txBox="1"/>
          <p:nvPr>
            <p:ph type="title"/>
          </p:nvPr>
        </p:nvSpPr>
        <p:spPr>
          <a:xfrm>
            <a:off x="722400" y="249475"/>
            <a:ext cx="11469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Both Closed and Open Questions Are Good!</a:t>
            </a:r>
            <a:endParaRPr b="0"/>
          </a:p>
        </p:txBody>
      </p:sp>
      <p:sp>
        <p:nvSpPr>
          <p:cNvPr id="958" name="Google Shape;958;p154"/>
          <p:cNvSpPr txBox="1"/>
          <p:nvPr>
            <p:ph idx="1" type="body"/>
          </p:nvPr>
        </p:nvSpPr>
        <p:spPr>
          <a:xfrm>
            <a:off x="838200" y="1523575"/>
            <a:ext cx="11353800" cy="43512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b="1" lang="en-US"/>
              <a:t>Open-Ended Questions</a:t>
            </a:r>
            <a:endParaRPr b="1"/>
          </a:p>
          <a:p>
            <a:pPr indent="-381000" lvl="0" marL="457200" rtl="0" algn="l">
              <a:lnSpc>
                <a:spcPct val="100000"/>
              </a:lnSpc>
              <a:spcBef>
                <a:spcPts val="1100"/>
              </a:spcBef>
              <a:spcAft>
                <a:spcPts val="0"/>
              </a:spcAft>
              <a:buSzPts val="2400"/>
              <a:buChar char="•"/>
            </a:pPr>
            <a:r>
              <a:rPr lang="en-US" sz="2400"/>
              <a:t>encourage discussion &amp; multiple perspectives</a:t>
            </a:r>
            <a:endParaRPr sz="2400"/>
          </a:p>
          <a:p>
            <a:pPr indent="-381000" lvl="0" marL="457200" rtl="0" algn="l">
              <a:lnSpc>
                <a:spcPct val="100000"/>
              </a:lnSpc>
              <a:spcBef>
                <a:spcPts val="1000"/>
              </a:spcBef>
              <a:spcAft>
                <a:spcPts val="0"/>
              </a:spcAft>
              <a:buSzPts val="2400"/>
              <a:buChar char="•"/>
            </a:pPr>
            <a:r>
              <a:rPr lang="en-US" sz="2400"/>
              <a:t>have many possible “right” answers</a:t>
            </a:r>
            <a:endParaRPr sz="2400"/>
          </a:p>
          <a:p>
            <a:pPr indent="-381000" lvl="0" marL="457200" rtl="0" algn="l">
              <a:lnSpc>
                <a:spcPct val="100000"/>
              </a:lnSpc>
              <a:spcBef>
                <a:spcPts val="1100"/>
              </a:spcBef>
              <a:spcAft>
                <a:spcPts val="0"/>
              </a:spcAft>
              <a:buSzPts val="2400"/>
              <a:buChar char="•"/>
            </a:pPr>
            <a:r>
              <a:rPr lang="en-US" sz="2400"/>
              <a:t>can build empathy and active listening</a:t>
            </a:r>
            <a:endParaRPr sz="2400"/>
          </a:p>
          <a:p>
            <a:pPr indent="0" lvl="0" marL="0" rtl="0" algn="l">
              <a:lnSpc>
                <a:spcPct val="100000"/>
              </a:lnSpc>
              <a:spcBef>
                <a:spcPts val="1100"/>
              </a:spcBef>
              <a:spcAft>
                <a:spcPts val="0"/>
              </a:spcAft>
              <a:buNone/>
            </a:pPr>
            <a:r>
              <a:t/>
            </a:r>
            <a:endParaRPr/>
          </a:p>
          <a:p>
            <a:pPr indent="0" lvl="0" marL="0" rtl="0" algn="l">
              <a:lnSpc>
                <a:spcPct val="100000"/>
              </a:lnSpc>
              <a:spcBef>
                <a:spcPts val="1100"/>
              </a:spcBef>
              <a:spcAft>
                <a:spcPts val="0"/>
              </a:spcAft>
              <a:buNone/>
            </a:pPr>
            <a:r>
              <a:rPr b="1" lang="en-US"/>
              <a:t>Closed-Ended Questions</a:t>
            </a:r>
            <a:endParaRPr b="1"/>
          </a:p>
          <a:p>
            <a:pPr indent="-381000" lvl="0" marL="457200" rtl="0" algn="l">
              <a:lnSpc>
                <a:spcPct val="100000"/>
              </a:lnSpc>
              <a:spcBef>
                <a:spcPts val="1100"/>
              </a:spcBef>
              <a:spcAft>
                <a:spcPts val="0"/>
              </a:spcAft>
              <a:buSzPts val="2400"/>
              <a:buChar char="•"/>
            </a:pPr>
            <a:r>
              <a:rPr lang="en-US" sz="2400"/>
              <a:t>clarify and build context</a:t>
            </a:r>
            <a:endParaRPr sz="2400"/>
          </a:p>
          <a:p>
            <a:pPr indent="-381000" lvl="0" marL="457200" rtl="0" algn="l">
              <a:lnSpc>
                <a:spcPct val="100000"/>
              </a:lnSpc>
              <a:spcBef>
                <a:spcPts val="1000"/>
              </a:spcBef>
              <a:spcAft>
                <a:spcPts val="0"/>
              </a:spcAft>
              <a:buSzPts val="2400"/>
              <a:buChar char="•"/>
            </a:pPr>
            <a:r>
              <a:rPr lang="en-US" sz="2400"/>
              <a:t>c</a:t>
            </a:r>
            <a:r>
              <a:rPr lang="en-US" sz="2400"/>
              <a:t>an be effective follow up questions</a:t>
            </a:r>
            <a:endParaRPr sz="2400"/>
          </a:p>
          <a:p>
            <a:pPr indent="-381000" lvl="0" marL="457200" rtl="0" algn="l">
              <a:lnSpc>
                <a:spcPct val="100000"/>
              </a:lnSpc>
              <a:spcBef>
                <a:spcPts val="1000"/>
              </a:spcBef>
              <a:spcAft>
                <a:spcPts val="0"/>
              </a:spcAft>
              <a:buSzPts val="2400"/>
              <a:buChar char="•"/>
            </a:pPr>
            <a:r>
              <a:rPr lang="en-US" sz="2400"/>
              <a:t>useful for data collection and testing hypotheses</a:t>
            </a:r>
            <a:endParaRPr sz="2400"/>
          </a:p>
          <a:p>
            <a:pPr indent="-381000" lvl="0" marL="457200" rtl="0" algn="l">
              <a:lnSpc>
                <a:spcPct val="100000"/>
              </a:lnSpc>
              <a:spcBef>
                <a:spcPts val="1100"/>
              </a:spcBef>
              <a:spcAft>
                <a:spcPts val="1000"/>
              </a:spcAft>
              <a:buSzPts val="2400"/>
              <a:buChar char="•"/>
            </a:pPr>
            <a:r>
              <a:rPr lang="en-US" sz="2400"/>
              <a:t>crucial for self-advocacy and holding decision makers accountable</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55"/>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Improve &amp; Prioritize Questions</a:t>
            </a:r>
            <a:endParaRPr b="0"/>
          </a:p>
        </p:txBody>
      </p:sp>
      <p:sp>
        <p:nvSpPr>
          <p:cNvPr id="964" name="Google Shape;964;p155"/>
          <p:cNvSpPr txBox="1"/>
          <p:nvPr/>
        </p:nvSpPr>
        <p:spPr>
          <a:xfrm>
            <a:off x="2386013" y="2173642"/>
            <a:ext cx="6400800" cy="16317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1" i="0" sz="3200" u="none" cap="none" strike="noStrike">
              <a:solidFill>
                <a:srgbClr val="000000"/>
              </a:solidFill>
              <a:latin typeface="Rockwell"/>
              <a:ea typeface="Rockwell"/>
              <a:cs typeface="Rockwell"/>
              <a:sym typeface="Rockwell"/>
            </a:endParaRPr>
          </a:p>
        </p:txBody>
      </p:sp>
      <p:sp>
        <p:nvSpPr>
          <p:cNvPr id="965" name="Google Shape;965;p155"/>
          <p:cNvSpPr txBox="1"/>
          <p:nvPr>
            <p:ph idx="1" type="body"/>
          </p:nvPr>
        </p:nvSpPr>
        <p:spPr>
          <a:xfrm>
            <a:off x="763975" y="1403575"/>
            <a:ext cx="11139900" cy="4904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2800"/>
              <a:buAutoNum type="arabicPeriod"/>
            </a:pPr>
            <a:r>
              <a:rPr lang="en-US">
                <a:solidFill>
                  <a:srgbClr val="000000"/>
                </a:solidFill>
                <a:latin typeface="Century Gothic"/>
                <a:ea typeface="Century Gothic"/>
                <a:cs typeface="Century Gothic"/>
                <a:sym typeface="Century Gothic"/>
              </a:rPr>
              <a:t>Take one </a:t>
            </a:r>
            <a:r>
              <a:rPr b="1" lang="en-US">
                <a:latin typeface="Century Gothic"/>
                <a:ea typeface="Century Gothic"/>
                <a:cs typeface="Century Gothic"/>
                <a:sym typeface="Century Gothic"/>
              </a:rPr>
              <a:t>closed-ended question</a:t>
            </a:r>
            <a:r>
              <a:rPr b="1" lang="en-US">
                <a:solidFill>
                  <a:srgbClr val="9D90A0"/>
                </a:solidFill>
                <a:latin typeface="Century Gothic"/>
                <a:ea typeface="Century Gothic"/>
                <a:cs typeface="Century Gothic"/>
                <a:sym typeface="Century Gothic"/>
              </a:rPr>
              <a:t> </a:t>
            </a:r>
            <a:r>
              <a:rPr lang="en-US">
                <a:solidFill>
                  <a:srgbClr val="000000"/>
                </a:solidFill>
                <a:latin typeface="Century Gothic"/>
                <a:ea typeface="Century Gothic"/>
                <a:cs typeface="Century Gothic"/>
                <a:sym typeface="Century Gothic"/>
              </a:rPr>
              <a:t>and change it</a:t>
            </a:r>
            <a:r>
              <a:rPr b="1" lang="en-US">
                <a:solidFill>
                  <a:srgbClr val="000000"/>
                </a:solidFill>
                <a:latin typeface="Century Gothic"/>
                <a:ea typeface="Century Gothic"/>
                <a:cs typeface="Century Gothic"/>
                <a:sym typeface="Century Gothic"/>
              </a:rPr>
              <a:t> </a:t>
            </a:r>
            <a:r>
              <a:rPr lang="en-US">
                <a:solidFill>
                  <a:srgbClr val="000000"/>
                </a:solidFill>
                <a:latin typeface="Century Gothic"/>
                <a:ea typeface="Century Gothic"/>
                <a:cs typeface="Century Gothic"/>
                <a:sym typeface="Century Gothic"/>
              </a:rPr>
              <a:t>into an </a:t>
            </a:r>
            <a:r>
              <a:rPr b="1" lang="en-US">
                <a:latin typeface="Century Gothic"/>
                <a:ea typeface="Century Gothic"/>
                <a:cs typeface="Century Gothic"/>
                <a:sym typeface="Century Gothic"/>
              </a:rPr>
              <a:t>open-ended question</a:t>
            </a:r>
            <a:r>
              <a:rPr lang="en-US">
                <a:solidFill>
                  <a:srgbClr val="000000"/>
                </a:solidFill>
                <a:latin typeface="Century Gothic"/>
                <a:ea typeface="Century Gothic"/>
                <a:cs typeface="Century Gothic"/>
                <a:sym typeface="Century Gothic"/>
              </a:rPr>
              <a:t>. Add it as a new question to your list.</a:t>
            </a:r>
            <a:endParaRPr>
              <a:latin typeface="Century Gothic"/>
              <a:ea typeface="Century Gothic"/>
              <a:cs typeface="Century Gothic"/>
              <a:sym typeface="Century Gothic"/>
            </a:endParaRPr>
          </a:p>
          <a:p>
            <a:pPr indent="-228600" lvl="0" marL="228600" rtl="0" algn="l">
              <a:lnSpc>
                <a:spcPct val="90000"/>
              </a:lnSpc>
              <a:spcBef>
                <a:spcPts val="400"/>
              </a:spcBef>
              <a:spcAft>
                <a:spcPts val="0"/>
              </a:spcAft>
              <a:buClr>
                <a:schemeClr val="dk1"/>
              </a:buClr>
              <a:buSzPts val="2800"/>
              <a:buFont typeface="Noto Sans Symbols"/>
              <a:buNone/>
            </a:pPr>
            <a:r>
              <a:t/>
            </a:r>
            <a:endParaRPr>
              <a:solidFill>
                <a:srgbClr val="000000"/>
              </a:solidFill>
              <a:latin typeface="Century Gothic"/>
              <a:ea typeface="Century Gothic"/>
              <a:cs typeface="Century Gothic"/>
              <a:sym typeface="Century Gothic"/>
            </a:endParaRPr>
          </a:p>
          <a:p>
            <a:pPr indent="-228600" lvl="0" marL="228600" rtl="0" algn="l">
              <a:lnSpc>
                <a:spcPct val="90000"/>
              </a:lnSpc>
              <a:spcBef>
                <a:spcPts val="2200"/>
              </a:spcBef>
              <a:spcAft>
                <a:spcPts val="0"/>
              </a:spcAft>
              <a:buClr>
                <a:schemeClr val="dk1"/>
              </a:buClr>
              <a:buSzPts val="2800"/>
              <a:buFont typeface="Noto Sans Symbols"/>
              <a:buNone/>
            </a:pPr>
            <a:r>
              <a:t/>
            </a:r>
            <a:endParaRPr>
              <a:solidFill>
                <a:srgbClr val="000000"/>
              </a:solidFill>
              <a:latin typeface="Century Gothic"/>
              <a:ea typeface="Century Gothic"/>
              <a:cs typeface="Century Gothic"/>
              <a:sym typeface="Century Gothic"/>
            </a:endParaRPr>
          </a:p>
          <a:p>
            <a:pPr indent="-177800" lvl="0" marL="228600" rtl="0" algn="l">
              <a:lnSpc>
                <a:spcPct val="90000"/>
              </a:lnSpc>
              <a:spcBef>
                <a:spcPts val="1200"/>
              </a:spcBef>
              <a:spcAft>
                <a:spcPts val="0"/>
              </a:spcAft>
              <a:buClr>
                <a:schemeClr val="dk1"/>
              </a:buClr>
              <a:buSzPts val="800"/>
              <a:buNone/>
            </a:pPr>
            <a:r>
              <a:t/>
            </a:r>
            <a:endParaRPr sz="1000">
              <a:solidFill>
                <a:srgbClr val="000000"/>
              </a:solidFill>
              <a:latin typeface="Century Gothic"/>
              <a:ea typeface="Century Gothic"/>
              <a:cs typeface="Century Gothic"/>
              <a:sym typeface="Century Gothic"/>
            </a:endParaRPr>
          </a:p>
          <a:p>
            <a:pPr indent="-228600" lvl="0" marL="228600" rtl="0" algn="l">
              <a:lnSpc>
                <a:spcPct val="90000"/>
              </a:lnSpc>
              <a:spcBef>
                <a:spcPts val="1200"/>
              </a:spcBef>
              <a:spcAft>
                <a:spcPts val="0"/>
              </a:spcAft>
              <a:buClr>
                <a:srgbClr val="000000"/>
              </a:buClr>
              <a:buSzPts val="2800"/>
              <a:buAutoNum type="arabicPeriod"/>
            </a:pPr>
            <a:r>
              <a:rPr lang="en-US">
                <a:solidFill>
                  <a:srgbClr val="000000"/>
                </a:solidFill>
                <a:latin typeface="Century Gothic"/>
                <a:ea typeface="Century Gothic"/>
                <a:cs typeface="Century Gothic"/>
                <a:sym typeface="Century Gothic"/>
              </a:rPr>
              <a:t>Take one </a:t>
            </a:r>
            <a:r>
              <a:rPr b="1" lang="en-US">
                <a:latin typeface="Century Gothic"/>
                <a:ea typeface="Century Gothic"/>
                <a:cs typeface="Century Gothic"/>
                <a:sym typeface="Century Gothic"/>
              </a:rPr>
              <a:t>open-ended question </a:t>
            </a:r>
            <a:r>
              <a:rPr lang="en-US">
                <a:solidFill>
                  <a:srgbClr val="000000"/>
                </a:solidFill>
                <a:latin typeface="Century Gothic"/>
                <a:ea typeface="Century Gothic"/>
                <a:cs typeface="Century Gothic"/>
                <a:sym typeface="Century Gothic"/>
              </a:rPr>
              <a:t>and change it</a:t>
            </a:r>
            <a:r>
              <a:rPr b="1" lang="en-US">
                <a:solidFill>
                  <a:srgbClr val="000000"/>
                </a:solidFill>
                <a:latin typeface="Century Gothic"/>
                <a:ea typeface="Century Gothic"/>
                <a:cs typeface="Century Gothic"/>
                <a:sym typeface="Century Gothic"/>
              </a:rPr>
              <a:t> </a:t>
            </a:r>
            <a:r>
              <a:rPr lang="en-US">
                <a:solidFill>
                  <a:srgbClr val="000000"/>
                </a:solidFill>
                <a:latin typeface="Century Gothic"/>
                <a:ea typeface="Century Gothic"/>
                <a:cs typeface="Century Gothic"/>
                <a:sym typeface="Century Gothic"/>
              </a:rPr>
              <a:t>into a </a:t>
            </a:r>
            <a:r>
              <a:rPr b="1" lang="en-US">
                <a:latin typeface="Century Gothic"/>
                <a:ea typeface="Century Gothic"/>
                <a:cs typeface="Century Gothic"/>
                <a:sym typeface="Century Gothic"/>
              </a:rPr>
              <a:t>closed-ended question</a:t>
            </a:r>
            <a:r>
              <a:rPr lang="en-US">
                <a:solidFill>
                  <a:srgbClr val="000000"/>
                </a:solidFill>
                <a:latin typeface="Century Gothic"/>
                <a:ea typeface="Century Gothic"/>
                <a:cs typeface="Century Gothic"/>
                <a:sym typeface="Century Gothic"/>
              </a:rPr>
              <a:t>. </a:t>
            </a:r>
            <a:r>
              <a:rPr lang="en-US"/>
              <a:t>Add it as a new question to your list.</a:t>
            </a:r>
            <a:br>
              <a:rPr lang="en-US">
                <a:solidFill>
                  <a:srgbClr val="000000"/>
                </a:solidFill>
                <a:latin typeface="Century Gothic"/>
                <a:ea typeface="Century Gothic"/>
                <a:cs typeface="Century Gothic"/>
                <a:sym typeface="Century Gothic"/>
              </a:rPr>
            </a:br>
            <a:endParaRPr>
              <a:solidFill>
                <a:srgbClr val="000000"/>
              </a:solidFill>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endParaRPr>
          </a:p>
          <a:p>
            <a:pPr indent="-50800" lvl="0" marL="228600" rtl="0" algn="l">
              <a:lnSpc>
                <a:spcPct val="90000"/>
              </a:lnSpc>
              <a:spcBef>
                <a:spcPts val="1000"/>
              </a:spcBef>
              <a:spcAft>
                <a:spcPts val="0"/>
              </a:spcAft>
              <a:buClr>
                <a:schemeClr val="dk1"/>
              </a:buClr>
              <a:buSzPts val="2800"/>
              <a:buNone/>
            </a:pPr>
            <a:r>
              <a:t/>
            </a:r>
            <a:endParaRPr sz="1000">
              <a:solidFill>
                <a:srgbClr val="000000"/>
              </a:solidFill>
            </a:endParaRPr>
          </a:p>
          <a:p>
            <a:pPr indent="-228600" lvl="0" marL="228600" rtl="0" algn="l">
              <a:lnSpc>
                <a:spcPct val="90000"/>
              </a:lnSpc>
              <a:spcBef>
                <a:spcPts val="1000"/>
              </a:spcBef>
              <a:spcAft>
                <a:spcPts val="0"/>
              </a:spcAft>
              <a:buClr>
                <a:schemeClr val="dk1"/>
              </a:buClr>
              <a:buSzPts val="2800"/>
              <a:buFont typeface="Century Gothic"/>
              <a:buAutoNum type="arabicPeriod"/>
            </a:pPr>
            <a:r>
              <a:rPr lang="en-US"/>
              <a:t>Then, review your list and </a:t>
            </a:r>
            <a:r>
              <a:rPr b="1" lang="en-US"/>
              <a:t>star 3 questions</a:t>
            </a:r>
            <a:r>
              <a:rPr lang="en-US"/>
              <a:t> </a:t>
            </a:r>
            <a:r>
              <a:rPr b="1" lang="en-US"/>
              <a:t>you are most curious about</a:t>
            </a:r>
            <a:r>
              <a:rPr lang="en-US"/>
              <a:t>. Discuss why you chose those questions.</a:t>
            </a:r>
            <a:endParaRPr>
              <a:latin typeface="Century Gothic"/>
              <a:ea typeface="Century Gothic"/>
              <a:cs typeface="Century Gothic"/>
              <a:sym typeface="Century Gothic"/>
            </a:endParaRPr>
          </a:p>
        </p:txBody>
      </p:sp>
      <p:sp>
        <p:nvSpPr>
          <p:cNvPr id="966" name="Google Shape;966;p155"/>
          <p:cNvSpPr txBox="1"/>
          <p:nvPr/>
        </p:nvSpPr>
        <p:spPr>
          <a:xfrm>
            <a:off x="2463707" y="2616391"/>
            <a:ext cx="2481300" cy="646500"/>
          </a:xfrm>
          <a:prstGeom prst="rect">
            <a:avLst/>
          </a:prstGeom>
          <a:solidFill>
            <a:schemeClr val="accent6"/>
          </a:solidFill>
          <a:ln cap="flat" cmpd="sng" w="12700">
            <a:solidFill>
              <a:srgbClr val="58589D"/>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Rockwell"/>
              <a:buNone/>
            </a:pPr>
            <a:r>
              <a:rPr i="0" lang="en-US" sz="3600" u="none" cap="none" strike="noStrike">
                <a:solidFill>
                  <a:srgbClr val="FFFFFF"/>
                </a:solidFill>
                <a:latin typeface="Century Gothic"/>
                <a:ea typeface="Century Gothic"/>
                <a:cs typeface="Century Gothic"/>
                <a:sym typeface="Century Gothic"/>
              </a:rPr>
              <a:t>Closed</a:t>
            </a:r>
            <a:endParaRPr>
              <a:latin typeface="Century Gothic"/>
              <a:ea typeface="Century Gothic"/>
              <a:cs typeface="Century Gothic"/>
              <a:sym typeface="Century Gothic"/>
            </a:endParaRPr>
          </a:p>
        </p:txBody>
      </p:sp>
      <p:cxnSp>
        <p:nvCxnSpPr>
          <p:cNvPr id="967" name="Google Shape;967;p155"/>
          <p:cNvCxnSpPr/>
          <p:nvPr/>
        </p:nvCxnSpPr>
        <p:spPr>
          <a:xfrm flipH="1" rot="10800000">
            <a:off x="5269429" y="2926104"/>
            <a:ext cx="1939800" cy="17400"/>
          </a:xfrm>
          <a:prstGeom prst="straightConnector1">
            <a:avLst/>
          </a:prstGeom>
          <a:noFill/>
          <a:ln cap="flat" cmpd="sng" w="57150">
            <a:solidFill>
              <a:schemeClr val="accent1"/>
            </a:solidFill>
            <a:prstDash val="solid"/>
            <a:miter lim="800000"/>
            <a:headEnd len="sm" w="sm" type="none"/>
            <a:tailEnd len="med" w="med" type="stealth"/>
          </a:ln>
        </p:spPr>
      </p:cxnSp>
      <p:sp>
        <p:nvSpPr>
          <p:cNvPr id="968" name="Google Shape;968;p155"/>
          <p:cNvSpPr txBox="1"/>
          <p:nvPr/>
        </p:nvSpPr>
        <p:spPr>
          <a:xfrm>
            <a:off x="7776558" y="2654766"/>
            <a:ext cx="1809900" cy="6465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Rockwell"/>
              <a:buNone/>
            </a:pPr>
            <a:r>
              <a:rPr i="0" lang="en-US" sz="3600" u="none" cap="none" strike="noStrike">
                <a:solidFill>
                  <a:srgbClr val="FFFFFF"/>
                </a:solidFill>
                <a:latin typeface="Century Gothic"/>
                <a:ea typeface="Century Gothic"/>
                <a:cs typeface="Century Gothic"/>
                <a:sym typeface="Century Gothic"/>
              </a:rPr>
              <a:t>Open</a:t>
            </a:r>
            <a:endParaRPr>
              <a:latin typeface="Century Gothic"/>
              <a:ea typeface="Century Gothic"/>
              <a:cs typeface="Century Gothic"/>
              <a:sym typeface="Century Gothic"/>
            </a:endParaRPr>
          </a:p>
        </p:txBody>
      </p:sp>
      <p:sp>
        <p:nvSpPr>
          <p:cNvPr id="969" name="Google Shape;969;p155"/>
          <p:cNvSpPr txBox="1"/>
          <p:nvPr/>
        </p:nvSpPr>
        <p:spPr>
          <a:xfrm>
            <a:off x="7440802" y="4647751"/>
            <a:ext cx="2481300" cy="646500"/>
          </a:xfrm>
          <a:prstGeom prst="rect">
            <a:avLst/>
          </a:prstGeom>
          <a:solidFill>
            <a:schemeClr val="accent6"/>
          </a:solidFill>
          <a:ln cap="flat" cmpd="sng" w="12700">
            <a:solidFill>
              <a:srgbClr val="58589D"/>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Rockwell"/>
              <a:buNone/>
            </a:pPr>
            <a:r>
              <a:rPr i="0" lang="en-US" sz="3600" u="none" cap="none" strike="noStrike">
                <a:solidFill>
                  <a:srgbClr val="FFFFFF"/>
                </a:solidFill>
                <a:latin typeface="Century Gothic"/>
                <a:ea typeface="Century Gothic"/>
                <a:cs typeface="Century Gothic"/>
                <a:sym typeface="Century Gothic"/>
              </a:rPr>
              <a:t>Closed</a:t>
            </a:r>
            <a:endParaRPr>
              <a:latin typeface="Century Gothic"/>
              <a:ea typeface="Century Gothic"/>
              <a:cs typeface="Century Gothic"/>
              <a:sym typeface="Century Gothic"/>
            </a:endParaRPr>
          </a:p>
        </p:txBody>
      </p:sp>
      <p:cxnSp>
        <p:nvCxnSpPr>
          <p:cNvPr id="970" name="Google Shape;970;p155"/>
          <p:cNvCxnSpPr/>
          <p:nvPr/>
        </p:nvCxnSpPr>
        <p:spPr>
          <a:xfrm flipH="1" rot="10800000">
            <a:off x="4966497" y="4897569"/>
            <a:ext cx="1941600" cy="17400"/>
          </a:xfrm>
          <a:prstGeom prst="straightConnector1">
            <a:avLst/>
          </a:prstGeom>
          <a:noFill/>
          <a:ln cap="flat" cmpd="sng" w="57150">
            <a:solidFill>
              <a:schemeClr val="accent1"/>
            </a:solidFill>
            <a:prstDash val="solid"/>
            <a:miter lim="800000"/>
            <a:headEnd len="sm" w="sm" type="none"/>
            <a:tailEnd len="med" w="med" type="stealth"/>
          </a:ln>
        </p:spPr>
      </p:cxnSp>
      <p:sp>
        <p:nvSpPr>
          <p:cNvPr id="971" name="Google Shape;971;p155"/>
          <p:cNvSpPr txBox="1"/>
          <p:nvPr/>
        </p:nvSpPr>
        <p:spPr>
          <a:xfrm>
            <a:off x="2864043" y="4703592"/>
            <a:ext cx="1809900" cy="6465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600"/>
              <a:buFont typeface="Rockwell"/>
              <a:buNone/>
            </a:pPr>
            <a:r>
              <a:rPr i="0" lang="en-US" sz="3600" u="none" cap="none" strike="noStrike">
                <a:solidFill>
                  <a:srgbClr val="FFFFFF"/>
                </a:solidFill>
                <a:latin typeface="Century Gothic"/>
                <a:ea typeface="Century Gothic"/>
                <a:cs typeface="Century Gothic"/>
                <a:sym typeface="Century Gothic"/>
              </a:rPr>
              <a:t>Open</a:t>
            </a:r>
            <a:endParaRPr>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xEl>
                                              <p:pRg end="0" st="0"/>
                                            </p:txEl>
                                          </p:spTgt>
                                        </p:tgtEl>
                                        <p:attrNameLst>
                                          <p:attrName>style.visibility</p:attrName>
                                        </p:attrNameLst>
                                      </p:cBhvr>
                                      <p:to>
                                        <p:strVal val="visible"/>
                                      </p:to>
                                    </p:set>
                                    <p:animEffect filter="fade" transition="in">
                                      <p:cBhvr>
                                        <p:cTn dur="1000"/>
                                        <p:tgtEl>
                                          <p:spTgt spid="9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xEl>
                                              <p:pRg end="1" st="1"/>
                                            </p:txEl>
                                          </p:spTgt>
                                        </p:tgtEl>
                                        <p:attrNameLst>
                                          <p:attrName>style.visibility</p:attrName>
                                        </p:attrNameLst>
                                      </p:cBhvr>
                                      <p:to>
                                        <p:strVal val="visible"/>
                                      </p:to>
                                    </p:set>
                                    <p:animEffect filter="fade" transition="in">
                                      <p:cBhvr>
                                        <p:cTn dur="1000"/>
                                        <p:tgtEl>
                                          <p:spTgt spid="9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xEl>
                                              <p:pRg end="2" st="2"/>
                                            </p:txEl>
                                          </p:spTgt>
                                        </p:tgtEl>
                                        <p:attrNameLst>
                                          <p:attrName>style.visibility</p:attrName>
                                        </p:attrNameLst>
                                      </p:cBhvr>
                                      <p:to>
                                        <p:strVal val="visible"/>
                                      </p:to>
                                    </p:set>
                                    <p:animEffect filter="fade" transition="in">
                                      <p:cBhvr>
                                        <p:cTn dur="1000"/>
                                        <p:tgtEl>
                                          <p:spTgt spid="9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xEl>
                                              <p:pRg end="3" st="3"/>
                                            </p:txEl>
                                          </p:spTgt>
                                        </p:tgtEl>
                                        <p:attrNameLst>
                                          <p:attrName>style.visibility</p:attrName>
                                        </p:attrNameLst>
                                      </p:cBhvr>
                                      <p:to>
                                        <p:strVal val="visible"/>
                                      </p:to>
                                    </p:set>
                                    <p:animEffect filter="fade" transition="in">
                                      <p:cBhvr>
                                        <p:cTn dur="1000"/>
                                        <p:tgtEl>
                                          <p:spTgt spid="9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xEl>
                                              <p:pRg end="4" st="4"/>
                                            </p:txEl>
                                          </p:spTgt>
                                        </p:tgtEl>
                                        <p:attrNameLst>
                                          <p:attrName>style.visibility</p:attrName>
                                        </p:attrNameLst>
                                      </p:cBhvr>
                                      <p:to>
                                        <p:strVal val="visible"/>
                                      </p:to>
                                    </p:set>
                                    <p:animEffect filter="fade" transition="in">
                                      <p:cBhvr>
                                        <p:cTn dur="1000"/>
                                        <p:tgtEl>
                                          <p:spTgt spid="9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xEl>
                                              <p:pRg end="5" st="5"/>
                                            </p:txEl>
                                          </p:spTgt>
                                        </p:tgtEl>
                                        <p:attrNameLst>
                                          <p:attrName>style.visibility</p:attrName>
                                        </p:attrNameLst>
                                      </p:cBhvr>
                                      <p:to>
                                        <p:strVal val="visible"/>
                                      </p:to>
                                    </p:set>
                                    <p:animEffect filter="fade" transition="in">
                                      <p:cBhvr>
                                        <p:cTn dur="1000"/>
                                        <p:tgtEl>
                                          <p:spTgt spid="9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xEl>
                                              <p:pRg end="6" st="6"/>
                                            </p:txEl>
                                          </p:spTgt>
                                        </p:tgtEl>
                                        <p:attrNameLst>
                                          <p:attrName>style.visibility</p:attrName>
                                        </p:attrNameLst>
                                      </p:cBhvr>
                                      <p:to>
                                        <p:strVal val="visible"/>
                                      </p:to>
                                    </p:set>
                                    <p:animEffect filter="fade" transition="in">
                                      <p:cBhvr>
                                        <p:cTn dur="1000"/>
                                        <p:tgtEl>
                                          <p:spTgt spid="96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xEl>
                                              <p:pRg end="7" st="7"/>
                                            </p:txEl>
                                          </p:spTgt>
                                        </p:tgtEl>
                                        <p:attrNameLst>
                                          <p:attrName>style.visibility</p:attrName>
                                        </p:attrNameLst>
                                      </p:cBhvr>
                                      <p:to>
                                        <p:strVal val="visible"/>
                                      </p:to>
                                    </p:set>
                                    <p:animEffect filter="fade" transition="in">
                                      <p:cBhvr>
                                        <p:cTn dur="1000"/>
                                        <p:tgtEl>
                                          <p:spTgt spid="965">
                                            <p:txEl>
                                              <p:pRg end="7" st="7"/>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300"/>
                                        <p:tgtEl>
                                          <p:spTgt spid="966"/>
                                        </p:tgtEl>
                                      </p:cBhvr>
                                    </p:animEffect>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500"/>
                                        <p:tgtEl>
                                          <p:spTgt spid="967"/>
                                        </p:tgtEl>
                                      </p:cBhvr>
                                    </p:animEffect>
                                  </p:childTnLst>
                                </p:cTn>
                              </p:par>
                            </p:childTnLst>
                          </p:cTn>
                        </p:par>
                        <p:par>
                          <p:cTn fill="hold">
                            <p:stCondLst>
                              <p:cond delay="1800"/>
                            </p:stCondLst>
                            <p:childTnLst>
                              <p:par>
                                <p:cTn fill="hold" nodeType="after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500"/>
                                        <p:tgtEl>
                                          <p:spTgt spid="968"/>
                                        </p:tgtEl>
                                      </p:cBhvr>
                                    </p:animEffect>
                                  </p:childTnLst>
                                </p:cTn>
                              </p:par>
                            </p:childTnLst>
                          </p:cTn>
                        </p:par>
                        <p:par>
                          <p:cTn fill="hold">
                            <p:stCondLst>
                              <p:cond delay="2300"/>
                            </p:stCondLst>
                            <p:childTnLst>
                              <p:par>
                                <p:cTn fill="hold" nodeType="after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childTnLst>
                          </p:cTn>
                        </p:par>
                        <p:par>
                          <p:cTn fill="hold">
                            <p:stCondLst>
                              <p:cond delay="2800"/>
                            </p:stCondLst>
                            <p:childTnLst>
                              <p:par>
                                <p:cTn fill="hold" nodeType="after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500"/>
                                        <p:tgtEl>
                                          <p:spTgt spid="970"/>
                                        </p:tgtEl>
                                      </p:cBhvr>
                                    </p:animEffect>
                                  </p:childTnLst>
                                </p:cTn>
                              </p:par>
                            </p:childTnLst>
                          </p:cTn>
                        </p:par>
                        <p:par>
                          <p:cTn fill="hold">
                            <p:stCondLst>
                              <p:cond delay="3300"/>
                            </p:stCondLst>
                            <p:childTnLst>
                              <p:par>
                                <p:cTn fill="hold" nodeType="after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56"/>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Share</a:t>
            </a:r>
            <a:endParaRPr b="0"/>
          </a:p>
        </p:txBody>
      </p:sp>
      <p:sp>
        <p:nvSpPr>
          <p:cNvPr id="977" name="Google Shape;977;p156"/>
          <p:cNvSpPr txBox="1"/>
          <p:nvPr>
            <p:ph idx="1" type="body"/>
          </p:nvPr>
        </p:nvSpPr>
        <p:spPr>
          <a:xfrm>
            <a:off x="838200" y="1776676"/>
            <a:ext cx="10515600" cy="307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solidFill>
                  <a:srgbClr val="000000"/>
                </a:solidFill>
              </a:rPr>
              <a:t>Please share any </a:t>
            </a:r>
            <a:r>
              <a:rPr b="1" lang="en-US">
                <a:solidFill>
                  <a:srgbClr val="000000"/>
                </a:solidFill>
              </a:rPr>
              <a:t>ONE of your group’s priority questions</a:t>
            </a:r>
            <a:r>
              <a:rPr lang="en-US">
                <a:solidFill>
                  <a:srgbClr val="000000"/>
                </a:solidFill>
              </a:rPr>
              <a:t> using a tool called Mentimeter:</a:t>
            </a:r>
            <a:endParaRPr>
              <a:solidFill>
                <a:srgbClr val="000000"/>
              </a:solidFill>
            </a:endParaRPr>
          </a:p>
          <a:p>
            <a:pPr indent="0" lvl="0" marL="0" rtl="0" algn="l">
              <a:lnSpc>
                <a:spcPct val="90000"/>
              </a:lnSpc>
              <a:spcBef>
                <a:spcPts val="0"/>
              </a:spcBef>
              <a:spcAft>
                <a:spcPts val="0"/>
              </a:spcAft>
              <a:buNone/>
            </a:pPr>
            <a:r>
              <a:t/>
            </a:r>
            <a:endParaRPr>
              <a:solidFill>
                <a:srgbClr val="000000"/>
              </a:solidFill>
            </a:endParaRPr>
          </a:p>
          <a:p>
            <a:pPr indent="0" lvl="0" marL="0" rtl="0" algn="l">
              <a:lnSpc>
                <a:spcPct val="90000"/>
              </a:lnSpc>
              <a:spcBef>
                <a:spcPts val="0"/>
              </a:spcBef>
              <a:spcAft>
                <a:spcPts val="0"/>
              </a:spcAft>
              <a:buNone/>
            </a:pPr>
            <a:r>
              <a:rPr lang="en-US">
                <a:solidFill>
                  <a:srgbClr val="000000"/>
                </a:solidFill>
              </a:rPr>
              <a:t>Use the QR code below</a:t>
            </a:r>
            <a:endParaRPr>
              <a:solidFill>
                <a:srgbClr val="000000"/>
              </a:solidFill>
            </a:endParaRPr>
          </a:p>
          <a:p>
            <a:pPr indent="0" lvl="0" marL="0" rtl="0" algn="l">
              <a:lnSpc>
                <a:spcPct val="90000"/>
              </a:lnSpc>
              <a:spcBef>
                <a:spcPts val="0"/>
              </a:spcBef>
              <a:spcAft>
                <a:spcPts val="0"/>
              </a:spcAft>
              <a:buNone/>
            </a:pPr>
            <a:r>
              <a:rPr lang="en-US">
                <a:solidFill>
                  <a:srgbClr val="000000"/>
                </a:solidFill>
              </a:rPr>
              <a:t>or go to Menti.com and enter the code: </a:t>
            </a:r>
            <a:r>
              <a:rPr b="1" lang="en-US">
                <a:solidFill>
                  <a:srgbClr val="000000"/>
                </a:solidFill>
              </a:rPr>
              <a:t>7641 2894</a:t>
            </a:r>
            <a:endParaRPr b="1">
              <a:solidFill>
                <a:srgbClr val="000000"/>
              </a:solidFill>
            </a:endParaRPr>
          </a:p>
          <a:p>
            <a:pPr indent="0" lvl="0" marL="0" rtl="0" algn="l">
              <a:lnSpc>
                <a:spcPct val="90000"/>
              </a:lnSpc>
              <a:spcBef>
                <a:spcPts val="0"/>
              </a:spcBef>
              <a:spcAft>
                <a:spcPts val="0"/>
              </a:spcAft>
              <a:buNone/>
            </a:pPr>
            <a:r>
              <a:t/>
            </a:r>
            <a:endParaRPr>
              <a:solidFill>
                <a:srgbClr val="000000"/>
              </a:solidFill>
            </a:endParaRPr>
          </a:p>
          <a:p>
            <a:pPr indent="0" lvl="0" marL="0" rtl="0" algn="l">
              <a:lnSpc>
                <a:spcPct val="90000"/>
              </a:lnSpc>
              <a:spcBef>
                <a:spcPts val="0"/>
              </a:spcBef>
              <a:spcAft>
                <a:spcPts val="0"/>
              </a:spcAft>
              <a:buNone/>
            </a:pPr>
            <a:r>
              <a:t/>
            </a:r>
            <a:endParaRPr>
              <a:solidFill>
                <a:srgbClr val="000000"/>
              </a:solidFill>
            </a:endParaRPr>
          </a:p>
          <a:p>
            <a:pPr indent="0" lvl="0" marL="0" rtl="0" algn="l">
              <a:lnSpc>
                <a:spcPct val="90000"/>
              </a:lnSpc>
              <a:spcBef>
                <a:spcPts val="0"/>
              </a:spcBef>
              <a:spcAft>
                <a:spcPts val="0"/>
              </a:spcAft>
              <a:buNone/>
            </a:pPr>
            <a:r>
              <a:t/>
            </a:r>
            <a:endParaRPr>
              <a:solidFill>
                <a:srgbClr val="000000"/>
              </a:solidFill>
            </a:endParaRPr>
          </a:p>
          <a:p>
            <a:pPr indent="0" lvl="0" marL="0" rtl="0" algn="l">
              <a:lnSpc>
                <a:spcPct val="90000"/>
              </a:lnSpc>
              <a:spcBef>
                <a:spcPts val="0"/>
              </a:spcBef>
              <a:spcAft>
                <a:spcPts val="0"/>
              </a:spcAft>
              <a:buNone/>
            </a:pPr>
            <a:r>
              <a:t/>
            </a:r>
            <a:endParaRPr>
              <a:solidFill>
                <a:srgbClr val="000000"/>
              </a:solidFill>
            </a:endParaRPr>
          </a:p>
          <a:p>
            <a:pPr indent="0" lvl="0" marL="0" rtl="0" algn="l">
              <a:lnSpc>
                <a:spcPct val="90000"/>
              </a:lnSpc>
              <a:spcBef>
                <a:spcPts val="0"/>
              </a:spcBef>
              <a:spcAft>
                <a:spcPts val="0"/>
              </a:spcAft>
              <a:buNone/>
            </a:pPr>
            <a:r>
              <a:t/>
            </a:r>
            <a:endParaRPr>
              <a:solidFill>
                <a:srgbClr val="000000"/>
              </a:solidFill>
            </a:endParaRPr>
          </a:p>
          <a:p>
            <a:pPr indent="0" lvl="0" marL="0" rtl="0" algn="l">
              <a:lnSpc>
                <a:spcPct val="90000"/>
              </a:lnSpc>
              <a:spcBef>
                <a:spcPts val="0"/>
              </a:spcBef>
              <a:spcAft>
                <a:spcPts val="0"/>
              </a:spcAft>
              <a:buNone/>
            </a:pPr>
            <a:r>
              <a:t/>
            </a:r>
            <a:endParaRPr>
              <a:solidFill>
                <a:srgbClr val="000000"/>
              </a:solidFill>
            </a:endParaRPr>
          </a:p>
          <a:p>
            <a:pPr indent="0" lvl="0" marL="0" rtl="0" algn="l">
              <a:lnSpc>
                <a:spcPct val="90000"/>
              </a:lnSpc>
              <a:spcBef>
                <a:spcPts val="2000"/>
              </a:spcBef>
              <a:spcAft>
                <a:spcPts val="0"/>
              </a:spcAft>
              <a:buNone/>
            </a:pPr>
            <a:r>
              <a:t/>
            </a:r>
            <a:endParaRPr>
              <a:latin typeface="Century Gothic"/>
              <a:ea typeface="Century Gothic"/>
              <a:cs typeface="Century Gothic"/>
              <a:sym typeface="Century Gothic"/>
            </a:endParaRPr>
          </a:p>
        </p:txBody>
      </p:sp>
      <p:pic>
        <p:nvPicPr>
          <p:cNvPr id="978" name="Google Shape;978;p156"/>
          <p:cNvPicPr preferRelativeResize="0"/>
          <p:nvPr/>
        </p:nvPicPr>
        <p:blipFill>
          <a:blip r:embed="rId3">
            <a:alphaModFix/>
          </a:blip>
          <a:stretch>
            <a:fillRect/>
          </a:stretch>
        </p:blipFill>
        <p:spPr>
          <a:xfrm>
            <a:off x="9203220" y="3833804"/>
            <a:ext cx="2757700" cy="2757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57"/>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What is “Pritchard et al. 2014”?</a:t>
            </a:r>
            <a:endParaRPr b="0"/>
          </a:p>
        </p:txBody>
      </p:sp>
      <p:sp>
        <p:nvSpPr>
          <p:cNvPr id="984" name="Google Shape;984;p157"/>
          <p:cNvSpPr txBox="1"/>
          <p:nvPr>
            <p:ph idx="1" type="body"/>
          </p:nvPr>
        </p:nvSpPr>
        <p:spPr>
          <a:xfrm>
            <a:off x="838200" y="1275900"/>
            <a:ext cx="10923600" cy="5422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Font typeface="Arial"/>
              <a:buNone/>
            </a:pPr>
            <a:r>
              <a:rPr lang="en-US" sz="2000">
                <a:solidFill>
                  <a:srgbClr val="000000"/>
                </a:solidFill>
              </a:rPr>
              <a:t>2014 National Astronomy Meeting in the United Kingdom, the largest professional astronomy meeting in Europe with 600+ attendees</a:t>
            </a:r>
            <a:r>
              <a:rPr lang="en-US" sz="1900">
                <a:solidFill>
                  <a:srgbClr val="000000"/>
                </a:solidFill>
              </a:rPr>
              <a:t> </a:t>
            </a:r>
            <a:endParaRPr sz="1900">
              <a:solidFill>
                <a:srgbClr val="000000"/>
              </a:solidFill>
            </a:endParaRPr>
          </a:p>
          <a:p>
            <a:pPr indent="0" lvl="0" marL="0" rtl="0" algn="l">
              <a:lnSpc>
                <a:spcPct val="100000"/>
              </a:lnSpc>
              <a:spcBef>
                <a:spcPts val="1000"/>
              </a:spcBef>
              <a:spcAft>
                <a:spcPts val="0"/>
              </a:spcAft>
              <a:buClr>
                <a:schemeClr val="dk1"/>
              </a:buClr>
              <a:buSzPts val="1100"/>
              <a:buFont typeface="Arial"/>
              <a:buNone/>
            </a:pPr>
            <a:r>
              <a:rPr b="1" lang="en-US" sz="2400">
                <a:solidFill>
                  <a:srgbClr val="000000"/>
                </a:solidFill>
              </a:rPr>
              <a:t>Key findings:</a:t>
            </a:r>
            <a:endParaRPr b="1" sz="2400">
              <a:solidFill>
                <a:srgbClr val="000000"/>
              </a:solidFill>
            </a:endParaRPr>
          </a:p>
          <a:p>
            <a:pPr indent="-355600" lvl="0" marL="457200" rtl="0" algn="l">
              <a:lnSpc>
                <a:spcPct val="115000"/>
              </a:lnSpc>
              <a:spcBef>
                <a:spcPts val="1000"/>
              </a:spcBef>
              <a:spcAft>
                <a:spcPts val="0"/>
              </a:spcAft>
              <a:buClr>
                <a:srgbClr val="000000"/>
              </a:buClr>
              <a:buSzPts val="2000"/>
              <a:buChar char="•"/>
            </a:pPr>
            <a:r>
              <a:rPr lang="en-US" sz="2000">
                <a:solidFill>
                  <a:srgbClr val="000000"/>
                </a:solidFill>
              </a:rPr>
              <a:t>Women asked 10% fewer questions than expected based on the gender ratio of attendees</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US" sz="2000">
                <a:solidFill>
                  <a:srgbClr val="000000"/>
                </a:solidFill>
              </a:rPr>
              <a:t>Males are disproportionately more likely to ask the </a:t>
            </a:r>
            <a:r>
              <a:rPr b="1" lang="en-US" sz="2000">
                <a:solidFill>
                  <a:srgbClr val="000000"/>
                </a:solidFill>
              </a:rPr>
              <a:t>first</a:t>
            </a:r>
            <a:r>
              <a:rPr lang="en-US" sz="2000">
                <a:solidFill>
                  <a:srgbClr val="000000"/>
                </a:solidFill>
              </a:rPr>
              <a:t> question </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US" sz="2000">
                <a:solidFill>
                  <a:srgbClr val="000000"/>
                </a:solidFill>
              </a:rPr>
              <a:t>Females are increasingly likely to ask questions as more questions are asked.  For the 4th-7th questions, the gender ratio of people who asked questions  were roughly equal to the gender ratio of all attendees.</a:t>
            </a:r>
            <a:endParaRPr sz="2000">
              <a:solidFill>
                <a:srgbClr val="000000"/>
              </a:solidFill>
            </a:endParaRPr>
          </a:p>
          <a:p>
            <a:pPr indent="0" lvl="0" marL="0" rtl="0" algn="l">
              <a:lnSpc>
                <a:spcPct val="100000"/>
              </a:lnSpc>
              <a:spcBef>
                <a:spcPts val="1000"/>
              </a:spcBef>
              <a:spcAft>
                <a:spcPts val="0"/>
              </a:spcAft>
              <a:buClr>
                <a:schemeClr val="dk1"/>
              </a:buClr>
              <a:buSzPts val="1100"/>
              <a:buFont typeface="Arial"/>
              <a:buNone/>
            </a:pPr>
            <a:r>
              <a:rPr b="1" lang="en-US" sz="2400">
                <a:solidFill>
                  <a:srgbClr val="000000"/>
                </a:solidFill>
              </a:rPr>
              <a:t>Limitations:</a:t>
            </a:r>
            <a:endParaRPr b="1" sz="2400">
              <a:solidFill>
                <a:srgbClr val="000000"/>
              </a:solidFill>
            </a:endParaRPr>
          </a:p>
          <a:p>
            <a:pPr indent="-355600" lvl="0" marL="457200" rtl="0" algn="l">
              <a:lnSpc>
                <a:spcPct val="115000"/>
              </a:lnSpc>
              <a:spcBef>
                <a:spcPts val="1000"/>
              </a:spcBef>
              <a:spcAft>
                <a:spcPts val="0"/>
              </a:spcAft>
              <a:buClr>
                <a:srgbClr val="000000"/>
              </a:buClr>
              <a:buSzPts val="2000"/>
              <a:buChar char="•"/>
            </a:pPr>
            <a:r>
              <a:rPr lang="en-US" sz="2000">
                <a:solidFill>
                  <a:srgbClr val="000000"/>
                </a:solidFill>
              </a:rPr>
              <a:t>Gender was observed by researchers and limited to a gender binary</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US" sz="2000">
                <a:solidFill>
                  <a:srgbClr val="000000"/>
                </a:solidFill>
              </a:rPr>
              <a:t>Only about 13% of attendees at these conferences ask questions - it is a limited snapshot of participation and engagement </a:t>
            </a:r>
            <a:r>
              <a:rPr lang="en-US" sz="2000">
                <a:solidFill>
                  <a:srgbClr val="202020"/>
                </a:solidFill>
                <a:highlight>
                  <a:srgbClr val="FFFFFF"/>
                </a:highlight>
              </a:rPr>
              <a:t>(Zhang et al. 2023)</a:t>
            </a:r>
            <a:endParaRPr sz="20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58"/>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Findings Confirmed by Subsequent Studies </a:t>
            </a:r>
            <a:endParaRPr b="0"/>
          </a:p>
        </p:txBody>
      </p:sp>
      <p:sp>
        <p:nvSpPr>
          <p:cNvPr id="990" name="Google Shape;990;p158"/>
          <p:cNvSpPr txBox="1"/>
          <p:nvPr>
            <p:ph idx="1" type="body"/>
          </p:nvPr>
        </p:nvSpPr>
        <p:spPr>
          <a:xfrm>
            <a:off x="838200" y="1275900"/>
            <a:ext cx="10515600" cy="545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lang="en-US" sz="2200">
                <a:solidFill>
                  <a:srgbClr val="000000"/>
                </a:solidFill>
              </a:rPr>
              <a:t>Men ask disproportionately more questions</a:t>
            </a:r>
            <a:r>
              <a:rPr b="1" lang="en-US" sz="2200">
                <a:solidFill>
                  <a:srgbClr val="000000"/>
                </a:solidFill>
              </a:rPr>
              <a:t> </a:t>
            </a:r>
            <a:r>
              <a:rPr lang="en-US" sz="2200">
                <a:solidFill>
                  <a:srgbClr val="000000"/>
                </a:solidFill>
              </a:rPr>
              <a:t>than women in adult professional learning settings ( ~1.8 times as many)</a:t>
            </a:r>
            <a:endParaRPr sz="2200">
              <a:solidFill>
                <a:srgbClr val="000000"/>
              </a:solidFill>
            </a:endParaRPr>
          </a:p>
          <a:p>
            <a:pPr indent="-368300" lvl="0" marL="457200" rtl="0" algn="l">
              <a:lnSpc>
                <a:spcPct val="115000"/>
              </a:lnSpc>
              <a:spcBef>
                <a:spcPts val="1000"/>
              </a:spcBef>
              <a:spcAft>
                <a:spcPts val="0"/>
              </a:spcAft>
              <a:buClr>
                <a:srgbClr val="000000"/>
              </a:buClr>
              <a:buSzPts val="2200"/>
              <a:buChar char="•"/>
            </a:pPr>
            <a:r>
              <a:rPr lang="en-US" sz="2200">
                <a:solidFill>
                  <a:srgbClr val="000000"/>
                </a:solidFill>
              </a:rPr>
              <a:t>Across disciplines: Astronomy, Psychology, Biology, Mathematics, Human Genetics, Philosophy, Conservation Biology, Communications</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In the UK, the United States, France, and Germany </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Across age groups and seniority (Hinsley et al. 2017, Zhang et al. 2023)</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In evenly balanced audiences, male-majority audiences, and in female-majority audiences (Telis et al. 2019 found that even when women comprised 67% of the audience, they asked 45% of the questions)</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In virtual and in person settings (</a:t>
            </a:r>
            <a:r>
              <a:rPr lang="en-US" sz="2200"/>
              <a:t>Zhang et al. 2023</a:t>
            </a:r>
            <a:r>
              <a:rPr lang="en-US" sz="2200">
                <a:solidFill>
                  <a:srgbClr val="000000"/>
                </a:solidFill>
              </a:rPr>
              <a:t>)</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When the study was performed blind or participants had pre-knowledge (Hinsley et al. 2017)</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59"/>
          <p:cNvSpPr txBox="1"/>
          <p:nvPr>
            <p:ph type="title"/>
          </p:nvPr>
        </p:nvSpPr>
        <p:spPr>
          <a:xfrm>
            <a:off x="838200" y="249475"/>
            <a:ext cx="107991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Research Suggests Possible Solutions</a:t>
            </a:r>
            <a:endParaRPr b="0"/>
          </a:p>
        </p:txBody>
      </p:sp>
      <p:sp>
        <p:nvSpPr>
          <p:cNvPr id="997" name="Google Shape;997;p159"/>
          <p:cNvSpPr txBox="1"/>
          <p:nvPr>
            <p:ph idx="1" type="body"/>
          </p:nvPr>
        </p:nvSpPr>
        <p:spPr>
          <a:xfrm>
            <a:off x="838200" y="1267200"/>
            <a:ext cx="10799100" cy="58284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SzPts val="2400"/>
              <a:buAutoNum type="arabicPeriod"/>
            </a:pPr>
            <a:r>
              <a:rPr lang="en-US" sz="2400"/>
              <a:t>Create time for more total questions</a:t>
            </a:r>
            <a:endParaRPr sz="2400"/>
          </a:p>
          <a:p>
            <a:pPr indent="-381000" lvl="0" marL="914400" rtl="0" algn="l">
              <a:lnSpc>
                <a:spcPct val="115000"/>
              </a:lnSpc>
              <a:spcBef>
                <a:spcPts val="0"/>
              </a:spcBef>
              <a:spcAft>
                <a:spcPts val="0"/>
              </a:spcAft>
              <a:buSzPts val="2400"/>
              <a:buChar char="•"/>
            </a:pPr>
            <a:r>
              <a:rPr lang="en-US" sz="2400"/>
              <a:t>As the number of questions increases, the fraction asked by women increases. When 6 or more questions are asked, the fraction mirrors the attendance gender ratio. (Schmidt &amp; Davenport 2017)</a:t>
            </a:r>
            <a:endParaRPr sz="2400"/>
          </a:p>
          <a:p>
            <a:pPr indent="-381000" lvl="0" marL="914400" rtl="0" algn="l">
              <a:lnSpc>
                <a:spcPct val="115000"/>
              </a:lnSpc>
              <a:spcBef>
                <a:spcPts val="0"/>
              </a:spcBef>
              <a:spcAft>
                <a:spcPts val="0"/>
              </a:spcAft>
              <a:buSzPts val="2400"/>
              <a:buChar char="•"/>
            </a:pPr>
            <a:r>
              <a:rPr lang="en-US" sz="2400"/>
              <a:t>When there were fewer questions total, women asked proportionally fewer questions. (Carter et al. 2018)</a:t>
            </a:r>
            <a:endParaRPr sz="2400"/>
          </a:p>
          <a:p>
            <a:pPr indent="0" lvl="0" marL="0" rtl="0" algn="l">
              <a:lnSpc>
                <a:spcPct val="115000"/>
              </a:lnSpc>
              <a:spcBef>
                <a:spcPts val="1000"/>
              </a:spcBef>
              <a:spcAft>
                <a:spcPts val="0"/>
              </a:spcAft>
              <a:buNone/>
            </a:pPr>
            <a:r>
              <a:t/>
            </a:r>
            <a:endParaRPr sz="500"/>
          </a:p>
          <a:p>
            <a:pPr indent="-381000" lvl="0" marL="457200" rtl="0" algn="l">
              <a:lnSpc>
                <a:spcPct val="115000"/>
              </a:lnSpc>
              <a:spcBef>
                <a:spcPts val="1000"/>
              </a:spcBef>
              <a:spcAft>
                <a:spcPts val="0"/>
              </a:spcAft>
              <a:buSzPts val="2400"/>
              <a:buAutoNum type="arabicPeriod"/>
            </a:pPr>
            <a:r>
              <a:rPr lang="en-US" sz="2400"/>
              <a:t>Call on a woman first</a:t>
            </a:r>
            <a:endParaRPr sz="2400"/>
          </a:p>
          <a:p>
            <a:pPr indent="-381000" lvl="0" marL="914400" rtl="0" algn="l">
              <a:lnSpc>
                <a:spcPct val="115000"/>
              </a:lnSpc>
              <a:spcBef>
                <a:spcPts val="0"/>
              </a:spcBef>
              <a:spcAft>
                <a:spcPts val="0"/>
              </a:spcAft>
              <a:buSzPts val="2400"/>
              <a:buChar char="•"/>
            </a:pPr>
            <a:r>
              <a:rPr lang="en-US" sz="2400"/>
              <a:t>When a man was the first to ask a question, women asked proportionally fewer questions. (Carter et al. 2018)</a:t>
            </a:r>
            <a:endParaRPr sz="2400"/>
          </a:p>
          <a:p>
            <a:pPr indent="-381000" lvl="0" marL="914400" rtl="0" algn="l">
              <a:lnSpc>
                <a:spcPct val="100000"/>
              </a:lnSpc>
              <a:spcBef>
                <a:spcPts val="0"/>
              </a:spcBef>
              <a:spcAft>
                <a:spcPts val="0"/>
              </a:spcAft>
              <a:buSzPts val="2400"/>
              <a:buChar char="•"/>
            </a:pPr>
            <a:r>
              <a:rPr lang="en-US" sz="2400"/>
              <a:t>Men were more likely than women to be among the first four audience members to offer remarks (Jarvis et al. 2022)</a:t>
            </a:r>
            <a:endParaRPr sz="2400"/>
          </a:p>
          <a:p>
            <a:pPr indent="0" lvl="0" marL="0" rtl="0" algn="l">
              <a:lnSpc>
                <a:spcPct val="115000"/>
              </a:lnSpc>
              <a:spcBef>
                <a:spcPts val="1100"/>
              </a:spcBef>
              <a:spcAft>
                <a:spcPts val="0"/>
              </a:spcAft>
              <a:buClr>
                <a:schemeClr val="dk1"/>
              </a:buClr>
              <a:buSzPts val="1100"/>
              <a:buFont typeface="Arial"/>
              <a:buNone/>
            </a:pPr>
            <a:r>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60"/>
          <p:cNvSpPr txBox="1"/>
          <p:nvPr>
            <p:ph type="title"/>
          </p:nvPr>
        </p:nvSpPr>
        <p:spPr>
          <a:xfrm>
            <a:off x="728450" y="249475"/>
            <a:ext cx="112287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lang="en-US"/>
              <a:t>What are the implications for STEM teachers?</a:t>
            </a:r>
            <a:endParaRPr/>
          </a:p>
        </p:txBody>
      </p:sp>
      <p:sp>
        <p:nvSpPr>
          <p:cNvPr id="1004" name="Google Shape;1004;p160"/>
          <p:cNvSpPr txBox="1"/>
          <p:nvPr>
            <p:ph idx="1" type="body"/>
          </p:nvPr>
        </p:nvSpPr>
        <p:spPr>
          <a:xfrm>
            <a:off x="838200" y="1907075"/>
            <a:ext cx="10515600" cy="6240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Carter et al. 2018: 							Lee &amp; Mccabe 2021:</a:t>
            </a:r>
            <a:endParaRPr/>
          </a:p>
        </p:txBody>
      </p:sp>
      <p:pic>
        <p:nvPicPr>
          <p:cNvPr id="1005" name="Google Shape;1005;p160"/>
          <p:cNvPicPr preferRelativeResize="0"/>
          <p:nvPr/>
        </p:nvPicPr>
        <p:blipFill rotWithShape="1">
          <a:blip r:embed="rId3">
            <a:alphaModFix/>
          </a:blip>
          <a:srcRect b="20754" l="0" r="0" t="22086"/>
          <a:stretch/>
        </p:blipFill>
        <p:spPr>
          <a:xfrm>
            <a:off x="435645" y="2787875"/>
            <a:ext cx="5131555" cy="2933051"/>
          </a:xfrm>
          <a:prstGeom prst="rect">
            <a:avLst/>
          </a:prstGeom>
          <a:noFill/>
          <a:ln>
            <a:noFill/>
          </a:ln>
        </p:spPr>
      </p:pic>
      <p:pic>
        <p:nvPicPr>
          <p:cNvPr id="1006" name="Google Shape;1006;p160"/>
          <p:cNvPicPr preferRelativeResize="0"/>
          <p:nvPr/>
        </p:nvPicPr>
        <p:blipFill rotWithShape="1">
          <a:blip r:embed="rId4">
            <a:alphaModFix/>
          </a:blip>
          <a:srcRect b="22184" l="0" r="0" t="22576"/>
          <a:stretch/>
        </p:blipFill>
        <p:spPr>
          <a:xfrm>
            <a:off x="6044125" y="2787876"/>
            <a:ext cx="5309680" cy="29330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61"/>
          <p:cNvSpPr txBox="1"/>
          <p:nvPr>
            <p:ph type="title"/>
          </p:nvPr>
        </p:nvSpPr>
        <p:spPr>
          <a:xfrm>
            <a:off x="660525" y="249475"/>
            <a:ext cx="110835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lang="en-US"/>
              <a:t>What are the implications for STEM teachers?</a:t>
            </a:r>
            <a:endParaRPr/>
          </a:p>
        </p:txBody>
      </p:sp>
      <p:sp>
        <p:nvSpPr>
          <p:cNvPr id="1013" name="Google Shape;1013;p161"/>
          <p:cNvSpPr txBox="1"/>
          <p:nvPr>
            <p:ph idx="1" type="body"/>
          </p:nvPr>
        </p:nvSpPr>
        <p:spPr>
          <a:xfrm>
            <a:off x="838200" y="1630200"/>
            <a:ext cx="10656900" cy="45525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Ruling Our eXperiences (ROX) 2024 survey of 17,502 5th-12th grade girls:</a:t>
            </a:r>
            <a:endParaRPr/>
          </a:p>
        </p:txBody>
      </p:sp>
      <p:pic>
        <p:nvPicPr>
          <p:cNvPr id="1014" name="Google Shape;1014;p161"/>
          <p:cNvPicPr preferRelativeResize="0"/>
          <p:nvPr/>
        </p:nvPicPr>
        <p:blipFill rotWithShape="1">
          <a:blip r:embed="rId3">
            <a:alphaModFix/>
          </a:blip>
          <a:srcRect b="0" l="5743" r="3668" t="52331"/>
          <a:stretch/>
        </p:blipFill>
        <p:spPr>
          <a:xfrm>
            <a:off x="444175" y="2601950"/>
            <a:ext cx="11299849" cy="3847426"/>
          </a:xfrm>
          <a:prstGeom prst="rect">
            <a:avLst/>
          </a:prstGeom>
          <a:noFill/>
          <a:ln>
            <a:noFill/>
          </a:ln>
        </p:spPr>
      </p:pic>
      <p:sp>
        <p:nvSpPr>
          <p:cNvPr id="1015" name="Google Shape;1015;p161"/>
          <p:cNvSpPr txBox="1"/>
          <p:nvPr/>
        </p:nvSpPr>
        <p:spPr>
          <a:xfrm>
            <a:off x="6384300" y="6449375"/>
            <a:ext cx="5807700" cy="37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Century Gothic"/>
                <a:ea typeface="Century Gothic"/>
                <a:cs typeface="Century Gothic"/>
                <a:sym typeface="Century Gothic"/>
              </a:rPr>
              <a:t>From: https://www.rulingourexperiences.com/research</a:t>
            </a:r>
            <a:endParaRPr sz="16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35"/>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Find Today’s Slides &amp; Free Resources</a:t>
            </a:r>
            <a:endParaRPr b="0"/>
          </a:p>
        </p:txBody>
      </p:sp>
      <p:sp>
        <p:nvSpPr>
          <p:cNvPr id="812" name="Google Shape;812;p135"/>
          <p:cNvSpPr txBox="1"/>
          <p:nvPr/>
        </p:nvSpPr>
        <p:spPr>
          <a:xfrm>
            <a:off x="963975" y="1682759"/>
            <a:ext cx="5931000" cy="117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Arial"/>
              <a:buNone/>
            </a:pPr>
            <a:r>
              <a:rPr b="1" lang="en-US" sz="3200">
                <a:solidFill>
                  <a:schemeClr val="dk1"/>
                </a:solidFill>
                <a:latin typeface="Century Gothic"/>
                <a:ea typeface="Century Gothic"/>
                <a:cs typeface="Century Gothic"/>
                <a:sym typeface="Century Gothic"/>
              </a:rPr>
              <a:t>Today’s materials:</a:t>
            </a:r>
            <a:endParaRPr b="1" sz="32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1"/>
              </a:buClr>
              <a:buSzPts val="3200"/>
              <a:buFont typeface="Arial"/>
              <a:buNone/>
            </a:pPr>
            <a:r>
              <a:rPr b="1" lang="en-US" sz="3200" u="sng">
                <a:solidFill>
                  <a:schemeClr val="accent4"/>
                </a:solidFill>
                <a:latin typeface="Century Gothic"/>
                <a:ea typeface="Century Gothic"/>
                <a:cs typeface="Century Gothic"/>
                <a:sym typeface="Century Gothic"/>
                <a:hlinkClick r:id="rId3">
                  <a:extLst>
                    <a:ext uri="{A12FA001-AC4F-418D-AE19-62706E023703}">
                      <ahyp:hlinkClr val="tx"/>
                    </a:ext>
                  </a:extLst>
                </a:hlinkClick>
              </a:rPr>
              <a:t>https://tinyurl.com/RQISECO</a:t>
            </a:r>
            <a:r>
              <a:rPr b="1" lang="en-US" sz="3200">
                <a:solidFill>
                  <a:schemeClr val="dk1"/>
                </a:solidFill>
                <a:latin typeface="Century Gothic"/>
                <a:ea typeface="Century Gothic"/>
                <a:cs typeface="Century Gothic"/>
                <a:sym typeface="Century Gothic"/>
              </a:rPr>
              <a:t> </a:t>
            </a:r>
            <a:endParaRPr b="1" sz="3200">
              <a:solidFill>
                <a:schemeClr val="dk1"/>
              </a:solidFill>
              <a:latin typeface="Century Gothic"/>
              <a:ea typeface="Century Gothic"/>
              <a:cs typeface="Century Gothic"/>
              <a:sym typeface="Century Gothic"/>
            </a:endParaRPr>
          </a:p>
        </p:txBody>
      </p:sp>
      <p:sp>
        <p:nvSpPr>
          <p:cNvPr id="813" name="Google Shape;813;p135"/>
          <p:cNvSpPr txBox="1"/>
          <p:nvPr/>
        </p:nvSpPr>
        <p:spPr>
          <a:xfrm>
            <a:off x="963982" y="6300377"/>
            <a:ext cx="3153900" cy="384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Rockwell"/>
              <a:buNone/>
            </a:pPr>
            <a:r>
              <a:rPr b="1" i="0" lang="en-US" sz="1900" u="none" cap="none" strike="noStrike">
                <a:solidFill>
                  <a:srgbClr val="000000"/>
                </a:solidFill>
                <a:latin typeface="Century Gothic"/>
                <a:ea typeface="Century Gothic"/>
                <a:cs typeface="Century Gothic"/>
                <a:sym typeface="Century Gothic"/>
              </a:rPr>
              <a:t>Classroom</a:t>
            </a:r>
            <a:r>
              <a:rPr b="1" i="0" lang="en-US" sz="1900" u="none" cap="none" strike="noStrike">
                <a:solidFill>
                  <a:srgbClr val="000000"/>
                </a:solidFill>
                <a:latin typeface="Century Gothic"/>
                <a:ea typeface="Century Gothic"/>
                <a:cs typeface="Century Gothic"/>
                <a:sym typeface="Century Gothic"/>
              </a:rPr>
              <a:t> Examples</a:t>
            </a:r>
            <a:endParaRPr b="1" i="0" sz="1900" u="none" cap="none" strike="noStrike">
              <a:solidFill>
                <a:srgbClr val="000000"/>
              </a:solidFill>
              <a:latin typeface="Century Gothic"/>
              <a:ea typeface="Century Gothic"/>
              <a:cs typeface="Century Gothic"/>
              <a:sym typeface="Century Gothic"/>
            </a:endParaRPr>
          </a:p>
        </p:txBody>
      </p:sp>
      <p:sp>
        <p:nvSpPr>
          <p:cNvPr id="814" name="Google Shape;814;p135"/>
          <p:cNvSpPr txBox="1"/>
          <p:nvPr/>
        </p:nvSpPr>
        <p:spPr>
          <a:xfrm>
            <a:off x="4396200" y="6294277"/>
            <a:ext cx="3215700" cy="384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Rockwell"/>
              <a:buNone/>
            </a:pPr>
            <a:r>
              <a:rPr b="1" lang="en-US" sz="1900">
                <a:solidFill>
                  <a:srgbClr val="000000"/>
                </a:solidFill>
                <a:latin typeface="Century Gothic"/>
                <a:ea typeface="Century Gothic"/>
                <a:cs typeface="Century Gothic"/>
                <a:sym typeface="Century Gothic"/>
              </a:rPr>
              <a:t>Instructional Videos</a:t>
            </a:r>
            <a:endParaRPr b="1" i="0" sz="1900" u="none" cap="none" strike="noStrike">
              <a:solidFill>
                <a:srgbClr val="000000"/>
              </a:solidFill>
              <a:latin typeface="Century Gothic"/>
              <a:ea typeface="Century Gothic"/>
              <a:cs typeface="Century Gothic"/>
              <a:sym typeface="Century Gothic"/>
            </a:endParaRPr>
          </a:p>
        </p:txBody>
      </p:sp>
      <p:sp>
        <p:nvSpPr>
          <p:cNvPr id="815" name="Google Shape;815;p135"/>
          <p:cNvSpPr txBox="1"/>
          <p:nvPr/>
        </p:nvSpPr>
        <p:spPr>
          <a:xfrm>
            <a:off x="7917970" y="6300377"/>
            <a:ext cx="3948000" cy="384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Rockwell"/>
              <a:buNone/>
            </a:pPr>
            <a:r>
              <a:rPr b="1" i="0" lang="en-US" sz="1900" u="none" cap="none" strike="noStrike">
                <a:solidFill>
                  <a:srgbClr val="000000"/>
                </a:solidFill>
                <a:latin typeface="Century Gothic"/>
                <a:ea typeface="Century Gothic"/>
                <a:cs typeface="Century Gothic"/>
                <a:sym typeface="Century Gothic"/>
              </a:rPr>
              <a:t>Planning</a:t>
            </a:r>
            <a:r>
              <a:rPr b="1" i="0" lang="en-US" sz="1900" u="none" cap="none" strike="noStrike">
                <a:solidFill>
                  <a:srgbClr val="000000"/>
                </a:solidFill>
                <a:latin typeface="Century Gothic"/>
                <a:ea typeface="Century Gothic"/>
                <a:cs typeface="Century Gothic"/>
                <a:sym typeface="Century Gothic"/>
              </a:rPr>
              <a:t> Tools &amp; </a:t>
            </a:r>
            <a:r>
              <a:rPr b="1" i="0" lang="en-US" sz="1900" u="none" cap="none" strike="noStrike">
                <a:solidFill>
                  <a:srgbClr val="000000"/>
                </a:solidFill>
                <a:latin typeface="Century Gothic"/>
                <a:ea typeface="Century Gothic"/>
                <a:cs typeface="Century Gothic"/>
                <a:sym typeface="Century Gothic"/>
              </a:rPr>
              <a:t>Templates</a:t>
            </a:r>
            <a:endParaRPr sz="1500">
              <a:latin typeface="Century Gothic"/>
              <a:ea typeface="Century Gothic"/>
              <a:cs typeface="Century Gothic"/>
              <a:sym typeface="Century Gothic"/>
            </a:endParaRPr>
          </a:p>
        </p:txBody>
      </p:sp>
      <p:pic>
        <p:nvPicPr>
          <p:cNvPr id="816" name="Google Shape;816;p135"/>
          <p:cNvPicPr preferRelativeResize="0"/>
          <p:nvPr/>
        </p:nvPicPr>
        <p:blipFill rotWithShape="1">
          <a:blip r:embed="rId4">
            <a:alphaModFix/>
          </a:blip>
          <a:srcRect b="8165" l="29373" r="29103" t="8432"/>
          <a:stretch/>
        </p:blipFill>
        <p:spPr>
          <a:xfrm>
            <a:off x="5246430" y="4827474"/>
            <a:ext cx="1515267" cy="1314408"/>
          </a:xfrm>
          <a:prstGeom prst="rect">
            <a:avLst/>
          </a:prstGeom>
          <a:noFill/>
          <a:ln>
            <a:noFill/>
          </a:ln>
        </p:spPr>
      </p:pic>
      <p:pic>
        <p:nvPicPr>
          <p:cNvPr id="817" name="Google Shape;817;p135"/>
          <p:cNvPicPr preferRelativeResize="0"/>
          <p:nvPr/>
        </p:nvPicPr>
        <p:blipFill rotWithShape="1">
          <a:blip r:embed="rId5">
            <a:alphaModFix/>
          </a:blip>
          <a:srcRect b="9091" l="35567" r="34649" t="6648"/>
          <a:stretch/>
        </p:blipFill>
        <p:spPr>
          <a:xfrm>
            <a:off x="1998038" y="4827464"/>
            <a:ext cx="1085804" cy="1326623"/>
          </a:xfrm>
          <a:prstGeom prst="rect">
            <a:avLst/>
          </a:prstGeom>
          <a:noFill/>
          <a:ln>
            <a:noFill/>
          </a:ln>
        </p:spPr>
      </p:pic>
      <p:pic>
        <p:nvPicPr>
          <p:cNvPr id="818" name="Google Shape;818;p135"/>
          <p:cNvPicPr preferRelativeResize="0"/>
          <p:nvPr/>
        </p:nvPicPr>
        <p:blipFill rotWithShape="1">
          <a:blip r:embed="rId6">
            <a:alphaModFix/>
          </a:blip>
          <a:srcRect b="8911" l="20863" r="20582" t="8722"/>
          <a:stretch/>
        </p:blipFill>
        <p:spPr>
          <a:xfrm>
            <a:off x="8924239" y="4972267"/>
            <a:ext cx="1935450" cy="1175702"/>
          </a:xfrm>
          <a:prstGeom prst="rect">
            <a:avLst/>
          </a:prstGeom>
          <a:noFill/>
          <a:ln>
            <a:noFill/>
          </a:ln>
        </p:spPr>
      </p:pic>
      <p:sp>
        <p:nvSpPr>
          <p:cNvPr id="819" name="Google Shape;819;p135"/>
          <p:cNvSpPr txBox="1"/>
          <p:nvPr/>
        </p:nvSpPr>
        <p:spPr>
          <a:xfrm>
            <a:off x="963975" y="3759900"/>
            <a:ext cx="10694400" cy="814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Arial"/>
              <a:buNone/>
            </a:pPr>
            <a:r>
              <a:rPr b="1" lang="en-US" sz="3200">
                <a:solidFill>
                  <a:schemeClr val="dk1"/>
                </a:solidFill>
                <a:latin typeface="Century Gothic"/>
                <a:ea typeface="Century Gothic"/>
                <a:cs typeface="Century Gothic"/>
                <a:sym typeface="Century Gothic"/>
              </a:rPr>
              <a:t>RQI’s full free resource library</a:t>
            </a:r>
            <a:r>
              <a:rPr b="1" lang="en-US" sz="3200">
                <a:solidFill>
                  <a:schemeClr val="dk1"/>
                </a:solidFill>
                <a:latin typeface="Century Gothic"/>
                <a:ea typeface="Century Gothic"/>
                <a:cs typeface="Century Gothic"/>
                <a:sym typeface="Century Gothic"/>
              </a:rPr>
              <a:t>: </a:t>
            </a:r>
            <a:r>
              <a:rPr b="1" lang="en-US" sz="3200" u="sng">
                <a:solidFill>
                  <a:schemeClr val="accent4"/>
                </a:solidFill>
                <a:latin typeface="Century Gothic"/>
                <a:ea typeface="Century Gothic"/>
                <a:cs typeface="Century Gothic"/>
                <a:sym typeface="Century Gothic"/>
                <a:hlinkClick r:id="rId7">
                  <a:extLst>
                    <a:ext uri="{A12FA001-AC4F-418D-AE19-62706E023703}">
                      <ahyp:hlinkClr val="tx"/>
                    </a:ext>
                  </a:extLst>
                </a:hlinkClick>
              </a:rPr>
              <a:t>https://rightquestion.org/education/resources</a:t>
            </a:r>
            <a:r>
              <a:rPr b="1" lang="en-US" sz="3200">
                <a:solidFill>
                  <a:schemeClr val="dk1"/>
                </a:solidFill>
                <a:latin typeface="Century Gothic"/>
                <a:ea typeface="Century Gothic"/>
                <a:cs typeface="Century Gothic"/>
                <a:sym typeface="Century Gothic"/>
              </a:rPr>
              <a:t> </a:t>
            </a:r>
            <a:endParaRPr b="1" sz="3200">
              <a:solidFill>
                <a:schemeClr val="dk1"/>
              </a:solidFill>
              <a:latin typeface="Century Gothic"/>
              <a:ea typeface="Century Gothic"/>
              <a:cs typeface="Century Gothic"/>
              <a:sym typeface="Century Gothic"/>
            </a:endParaRPr>
          </a:p>
        </p:txBody>
      </p:sp>
      <p:pic>
        <p:nvPicPr>
          <p:cNvPr id="820" name="Google Shape;820;p135"/>
          <p:cNvPicPr preferRelativeResize="0"/>
          <p:nvPr/>
        </p:nvPicPr>
        <p:blipFill>
          <a:blip r:embed="rId8">
            <a:alphaModFix/>
          </a:blip>
          <a:stretch>
            <a:fillRect/>
          </a:stretch>
        </p:blipFill>
        <p:spPr>
          <a:xfrm>
            <a:off x="8547400" y="1312896"/>
            <a:ext cx="2497025" cy="24970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62"/>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lang="en-US"/>
              <a:t>As Always, There Are More Questions</a:t>
            </a:r>
            <a:endParaRPr/>
          </a:p>
        </p:txBody>
      </p:sp>
      <p:sp>
        <p:nvSpPr>
          <p:cNvPr id="1022" name="Google Shape;1022;p162"/>
          <p:cNvSpPr txBox="1"/>
          <p:nvPr>
            <p:ph idx="1" type="body"/>
          </p:nvPr>
        </p:nvSpPr>
        <p:spPr>
          <a:xfrm>
            <a:off x="838200" y="1652325"/>
            <a:ext cx="10515600" cy="4524600"/>
          </a:xfrm>
          <a:prstGeom prst="rect">
            <a:avLst/>
          </a:prstGeom>
        </p:spPr>
        <p:txBody>
          <a:bodyPr anchorCtr="0" anchor="t" bIns="45700" lIns="91425" spcFirstLastPara="1" rIns="91425" wrap="square" tIns="45700">
            <a:normAutofit lnSpcReduction="10000"/>
          </a:bodyPr>
          <a:lstStyle/>
          <a:p>
            <a:pPr indent="-349250" lvl="0" marL="457200" rtl="0" algn="l">
              <a:lnSpc>
                <a:spcPct val="100000"/>
              </a:lnSpc>
              <a:spcBef>
                <a:spcPts val="1100"/>
              </a:spcBef>
              <a:spcAft>
                <a:spcPts val="0"/>
              </a:spcAft>
              <a:buSzPts val="1900"/>
              <a:buChar char="•"/>
            </a:pPr>
            <a:r>
              <a:rPr lang="en-US"/>
              <a:t>What learning experiences and skills build our students’ sense of confidence, agency, self-efficacy? </a:t>
            </a:r>
            <a:endParaRPr/>
          </a:p>
          <a:p>
            <a:pPr indent="-349250" lvl="0" marL="457200" rtl="0" algn="l">
              <a:lnSpc>
                <a:spcPct val="100000"/>
              </a:lnSpc>
              <a:spcBef>
                <a:spcPts val="1000"/>
              </a:spcBef>
              <a:spcAft>
                <a:spcPts val="0"/>
              </a:spcAft>
              <a:buSzPts val="1900"/>
              <a:buChar char="•"/>
            </a:pPr>
            <a:r>
              <a:rPr lang="en-US"/>
              <a:t>What modes or expressions of participation and engagement do we value and encourage in school? In professional STEM fields and settings?</a:t>
            </a:r>
            <a:endParaRPr/>
          </a:p>
          <a:p>
            <a:pPr indent="-349250" lvl="0" marL="457200" rtl="0" algn="l">
              <a:lnSpc>
                <a:spcPct val="100000"/>
              </a:lnSpc>
              <a:spcBef>
                <a:spcPts val="1000"/>
              </a:spcBef>
              <a:spcAft>
                <a:spcPts val="0"/>
              </a:spcAft>
              <a:buSzPts val="1900"/>
              <a:buChar char="•"/>
            </a:pPr>
            <a:r>
              <a:rPr lang="en-US"/>
              <a:t>How can “airtime” be shared equitably? How do we ensure every student has a chance to voice what they are curious about?</a:t>
            </a:r>
            <a:endParaRPr/>
          </a:p>
          <a:p>
            <a:pPr indent="-349250" lvl="0" marL="457200" rtl="0" algn="l">
              <a:lnSpc>
                <a:spcPct val="100000"/>
              </a:lnSpc>
              <a:spcBef>
                <a:spcPts val="1100"/>
              </a:spcBef>
              <a:spcAft>
                <a:spcPts val="1000"/>
              </a:spcAft>
              <a:buSzPts val="1900"/>
              <a:buChar char="•"/>
            </a:pPr>
            <a:r>
              <a:rPr lang="en-US"/>
              <a:t>What kinds of questions are heard, by whom, in what settings?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63"/>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Reflect</a:t>
            </a:r>
            <a:endParaRPr b="0"/>
          </a:p>
        </p:txBody>
      </p:sp>
      <p:sp>
        <p:nvSpPr>
          <p:cNvPr id="1028" name="Google Shape;1028;p163"/>
          <p:cNvSpPr txBox="1"/>
          <p:nvPr>
            <p:ph idx="1" type="body"/>
          </p:nvPr>
        </p:nvSpPr>
        <p:spPr>
          <a:xfrm>
            <a:off x="838200" y="1825625"/>
            <a:ext cx="8649300" cy="4517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3000"/>
              <a:buFont typeface="Century Gothic"/>
              <a:buChar char="•"/>
            </a:pPr>
            <a:r>
              <a:rPr lang="en-US" sz="3000">
                <a:solidFill>
                  <a:srgbClr val="000000"/>
                </a:solidFill>
                <a:latin typeface="Century Gothic"/>
                <a:ea typeface="Century Gothic"/>
                <a:cs typeface="Century Gothic"/>
                <a:sym typeface="Century Gothic"/>
              </a:rPr>
              <a:t> </a:t>
            </a:r>
            <a:r>
              <a:rPr lang="en-US" sz="3200">
                <a:solidFill>
                  <a:srgbClr val="000000"/>
                </a:solidFill>
                <a:latin typeface="Century Gothic"/>
                <a:ea typeface="Century Gothic"/>
                <a:cs typeface="Century Gothic"/>
                <a:sym typeface="Century Gothic"/>
              </a:rPr>
              <a:t>What did you learn?</a:t>
            </a:r>
            <a:endParaRPr>
              <a:latin typeface="Century Gothic"/>
              <a:ea typeface="Century Gothic"/>
              <a:cs typeface="Century Gothic"/>
              <a:sym typeface="Century Gothic"/>
            </a:endParaRPr>
          </a:p>
          <a:p>
            <a:pPr indent="-228600" lvl="0" marL="228600" rtl="0" algn="l">
              <a:lnSpc>
                <a:spcPct val="90000"/>
              </a:lnSpc>
              <a:spcBef>
                <a:spcPts val="1000"/>
              </a:spcBef>
              <a:spcAft>
                <a:spcPts val="0"/>
              </a:spcAft>
              <a:buClr>
                <a:srgbClr val="000000"/>
              </a:buClr>
              <a:buSzPts val="3200"/>
              <a:buFont typeface="Century Gothic"/>
              <a:buChar char="•"/>
            </a:pPr>
            <a:r>
              <a:rPr lang="en-US" sz="3200">
                <a:solidFill>
                  <a:srgbClr val="000000"/>
                </a:solidFill>
                <a:latin typeface="Century Gothic"/>
                <a:ea typeface="Century Gothic"/>
                <a:cs typeface="Century Gothic"/>
                <a:sym typeface="Century Gothic"/>
              </a:rPr>
              <a:t> How did you learn it?</a:t>
            </a:r>
            <a:endParaRPr sz="3200">
              <a:solidFill>
                <a:srgbClr val="000000"/>
              </a:solidFill>
              <a:latin typeface="Century Gothic"/>
              <a:ea typeface="Century Gothic"/>
              <a:cs typeface="Century Gothic"/>
              <a:sym typeface="Century Gothic"/>
            </a:endParaRPr>
          </a:p>
          <a:p>
            <a:pPr indent="-228600" lvl="0" marL="228600" rtl="0" algn="l">
              <a:lnSpc>
                <a:spcPct val="90000"/>
              </a:lnSpc>
              <a:spcBef>
                <a:spcPts val="1000"/>
              </a:spcBef>
              <a:spcAft>
                <a:spcPts val="0"/>
              </a:spcAft>
              <a:buClr>
                <a:srgbClr val="000000"/>
              </a:buClr>
              <a:buSzPts val="3200"/>
              <a:buFont typeface="Century Gothic"/>
              <a:buChar char="•"/>
            </a:pPr>
            <a:r>
              <a:rPr lang="en-US" sz="3200">
                <a:solidFill>
                  <a:srgbClr val="000000"/>
                </a:solidFill>
                <a:latin typeface="Century Gothic"/>
                <a:ea typeface="Century Gothic"/>
                <a:cs typeface="Century Gothic"/>
                <a:sym typeface="Century Gothic"/>
              </a:rPr>
              <a:t> </a:t>
            </a:r>
            <a:r>
              <a:rPr lang="en-US" sz="3200">
                <a:solidFill>
                  <a:srgbClr val="000000"/>
                </a:solidFill>
              </a:rPr>
              <a:t>And, what questions do you now have?</a:t>
            </a:r>
            <a:endParaRPr sz="3200">
              <a:solidFill>
                <a:srgbClr val="000000"/>
              </a:solidFill>
            </a:endParaRPr>
          </a:p>
          <a:p>
            <a:pPr indent="0" lvl="0" marL="0" rtl="0" algn="l">
              <a:lnSpc>
                <a:spcPct val="90000"/>
              </a:lnSpc>
              <a:spcBef>
                <a:spcPts val="1000"/>
              </a:spcBef>
              <a:spcAft>
                <a:spcPts val="0"/>
              </a:spcAft>
              <a:buNone/>
            </a:pPr>
            <a:r>
              <a:t/>
            </a:r>
            <a:endParaRPr sz="3200">
              <a:solidFill>
                <a:srgbClr val="000000"/>
              </a:solidFill>
            </a:endParaRPr>
          </a:p>
          <a:p>
            <a:pPr indent="0" lvl="0" marL="0" rtl="0" algn="l">
              <a:lnSpc>
                <a:spcPct val="90000"/>
              </a:lnSpc>
              <a:spcBef>
                <a:spcPts val="1000"/>
              </a:spcBef>
              <a:spcAft>
                <a:spcPts val="0"/>
              </a:spcAft>
              <a:buNone/>
            </a:pPr>
            <a:r>
              <a:rPr b="1" lang="en-US" sz="3200">
                <a:solidFill>
                  <a:srgbClr val="000000"/>
                </a:solidFill>
              </a:rPr>
              <a:t>Please share a response on MENTIMETER:</a:t>
            </a:r>
            <a:endParaRPr b="1" sz="3200">
              <a:solidFill>
                <a:srgbClr val="000000"/>
              </a:solidFill>
            </a:endParaRPr>
          </a:p>
          <a:p>
            <a:pPr indent="457200" lvl="0" marL="0" rtl="0" algn="l">
              <a:spcBef>
                <a:spcPts val="0"/>
              </a:spcBef>
              <a:spcAft>
                <a:spcPts val="0"/>
              </a:spcAft>
              <a:buNone/>
            </a:pPr>
            <a:r>
              <a:rPr lang="en-US"/>
              <a:t>Use the QR code </a:t>
            </a:r>
            <a:endParaRPr/>
          </a:p>
          <a:p>
            <a:pPr indent="457200" lvl="0" marL="0" rtl="0" algn="l">
              <a:spcBef>
                <a:spcPts val="0"/>
              </a:spcBef>
              <a:spcAft>
                <a:spcPts val="0"/>
              </a:spcAft>
              <a:buNone/>
            </a:pPr>
            <a:r>
              <a:rPr lang="en-US"/>
              <a:t>or go to Menti.com and enter the code: </a:t>
            </a:r>
            <a:endParaRPr/>
          </a:p>
          <a:p>
            <a:pPr indent="457200" lvl="0" marL="0" rtl="0" algn="l">
              <a:spcBef>
                <a:spcPts val="0"/>
              </a:spcBef>
              <a:spcAft>
                <a:spcPts val="0"/>
              </a:spcAft>
              <a:buClr>
                <a:schemeClr val="dk1"/>
              </a:buClr>
              <a:buSzPts val="1100"/>
              <a:buFont typeface="Arial"/>
              <a:buNone/>
            </a:pPr>
            <a:r>
              <a:rPr lang="en-US"/>
              <a:t>7641 2894</a:t>
            </a:r>
            <a:endParaRPr sz="3200">
              <a:solidFill>
                <a:srgbClr val="000000"/>
              </a:solidFill>
            </a:endParaRPr>
          </a:p>
        </p:txBody>
      </p:sp>
      <p:pic>
        <p:nvPicPr>
          <p:cNvPr id="1029" name="Google Shape;1029;p163"/>
          <p:cNvPicPr preferRelativeResize="0"/>
          <p:nvPr/>
        </p:nvPicPr>
        <p:blipFill>
          <a:blip r:embed="rId3">
            <a:alphaModFix/>
          </a:blip>
          <a:stretch>
            <a:fillRect/>
          </a:stretch>
        </p:blipFill>
        <p:spPr>
          <a:xfrm>
            <a:off x="9238745" y="3869354"/>
            <a:ext cx="2757700" cy="2757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164"/>
          <p:cNvSpPr txBox="1"/>
          <p:nvPr>
            <p:ph type="title"/>
          </p:nvPr>
        </p:nvSpPr>
        <p:spPr>
          <a:xfrm>
            <a:off x="893039" y="40876"/>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Rockwell"/>
              <a:buNone/>
            </a:pPr>
            <a:r>
              <a:rPr lang="en-US"/>
              <a:t> </a:t>
            </a:r>
            <a:endParaRPr/>
          </a:p>
        </p:txBody>
      </p:sp>
      <p:cxnSp>
        <p:nvCxnSpPr>
          <p:cNvPr id="1036" name="Google Shape;1036;p164"/>
          <p:cNvCxnSpPr/>
          <p:nvPr/>
        </p:nvCxnSpPr>
        <p:spPr>
          <a:xfrm>
            <a:off x="841235" y="5880761"/>
            <a:ext cx="10625400" cy="0"/>
          </a:xfrm>
          <a:prstGeom prst="straightConnector1">
            <a:avLst/>
          </a:prstGeom>
          <a:noFill/>
          <a:ln cap="flat" cmpd="sng" w="9525">
            <a:solidFill>
              <a:schemeClr val="dk2"/>
            </a:solidFill>
            <a:prstDash val="solid"/>
            <a:miter lim="800000"/>
            <a:headEnd len="sm" w="sm" type="none"/>
            <a:tailEnd len="sm" w="sm" type="none"/>
          </a:ln>
        </p:spPr>
      </p:cxnSp>
      <p:pic>
        <p:nvPicPr>
          <p:cNvPr descr="images.png" id="1037" name="Google Shape;1037;p164"/>
          <p:cNvPicPr preferRelativeResize="0"/>
          <p:nvPr/>
        </p:nvPicPr>
        <p:blipFill rotWithShape="1">
          <a:blip r:embed="rId3">
            <a:alphaModFix/>
          </a:blip>
          <a:srcRect b="0" l="0" r="0" t="0"/>
          <a:stretch/>
        </p:blipFill>
        <p:spPr>
          <a:xfrm>
            <a:off x="3935276" y="1675417"/>
            <a:ext cx="3981808" cy="3642930"/>
          </a:xfrm>
          <a:prstGeom prst="rect">
            <a:avLst/>
          </a:prstGeom>
          <a:noFill/>
          <a:ln>
            <a:noFill/>
          </a:ln>
        </p:spPr>
      </p:pic>
      <p:sp>
        <p:nvSpPr>
          <p:cNvPr id="1038" name="Google Shape;1038;p164"/>
          <p:cNvSpPr txBox="1"/>
          <p:nvPr>
            <p:ph type="title"/>
          </p:nvPr>
        </p:nvSpPr>
        <p:spPr>
          <a:xfrm>
            <a:off x="823475" y="297503"/>
            <a:ext cx="11160900" cy="897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0" lang="en-US" sz="4000">
                <a:latin typeface="Century Gothic"/>
                <a:ea typeface="Century Gothic"/>
                <a:cs typeface="Century Gothic"/>
                <a:sym typeface="Century Gothic"/>
              </a:rPr>
              <a:t>A Look Inside the QFT Process</a:t>
            </a:r>
            <a:endParaRPr b="0" sz="4000">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65"/>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The QFT, on one slide…</a:t>
            </a:r>
            <a:endParaRPr b="0"/>
          </a:p>
        </p:txBody>
      </p:sp>
      <p:sp>
        <p:nvSpPr>
          <p:cNvPr id="1044" name="Google Shape;1044;p165"/>
          <p:cNvSpPr txBox="1"/>
          <p:nvPr>
            <p:ph idx="1" type="body"/>
          </p:nvPr>
        </p:nvSpPr>
        <p:spPr>
          <a:xfrm>
            <a:off x="1136515" y="1606981"/>
            <a:ext cx="10515600" cy="4351200"/>
          </a:xfrm>
          <a:prstGeom prst="rect">
            <a:avLst/>
          </a:prstGeom>
          <a:noFill/>
          <a:ln>
            <a:noFill/>
          </a:ln>
        </p:spPr>
        <p:txBody>
          <a:bodyPr anchorCtr="0" anchor="t" bIns="45700" lIns="91425" spcFirstLastPara="1" rIns="91425" wrap="square" tIns="45700">
            <a:normAutofit lnSpcReduction="10000"/>
          </a:bodyPr>
          <a:lstStyle/>
          <a:p>
            <a:pPr indent="-457200" lvl="0" marL="457200" rtl="0" algn="l">
              <a:lnSpc>
                <a:spcPct val="90000"/>
              </a:lnSpc>
              <a:spcBef>
                <a:spcPts val="0"/>
              </a:spcBef>
              <a:spcAft>
                <a:spcPts val="0"/>
              </a:spcAft>
              <a:buClr>
                <a:schemeClr val="dk1"/>
              </a:buClr>
              <a:buSzPts val="2800"/>
              <a:buFont typeface="Century Gothic"/>
              <a:buAutoNum type="arabicParenR"/>
            </a:pPr>
            <a:r>
              <a:rPr lang="en-US">
                <a:latin typeface="Century Gothic"/>
                <a:ea typeface="Century Gothic"/>
                <a:cs typeface="Century Gothic"/>
                <a:sym typeface="Century Gothic"/>
              </a:rPr>
              <a:t>Question Focus</a:t>
            </a:r>
            <a:endParaRPr>
              <a:latin typeface="Century Gothic"/>
              <a:ea typeface="Century Gothic"/>
              <a:cs typeface="Century Gothic"/>
              <a:sym typeface="Century Gothic"/>
            </a:endParaRPr>
          </a:p>
          <a:p>
            <a:pPr indent="-457200" lvl="0" marL="457200" rtl="0" algn="l">
              <a:lnSpc>
                <a:spcPct val="90000"/>
              </a:lnSpc>
              <a:spcBef>
                <a:spcPts val="600"/>
              </a:spcBef>
              <a:spcAft>
                <a:spcPts val="0"/>
              </a:spcAft>
              <a:buClr>
                <a:schemeClr val="dk1"/>
              </a:buClr>
              <a:buSzPts val="2800"/>
              <a:buFont typeface="Rockwell"/>
              <a:buAutoNum type="arabicParenR"/>
            </a:pPr>
            <a:r>
              <a:rPr b="1" lang="en-US">
                <a:latin typeface="Century Gothic"/>
                <a:ea typeface="Century Gothic"/>
                <a:cs typeface="Century Gothic"/>
                <a:sym typeface="Century Gothic"/>
              </a:rPr>
              <a:t>Produce</a:t>
            </a:r>
            <a:r>
              <a:rPr lang="en-US">
                <a:latin typeface="Century Gothic"/>
                <a:ea typeface="Century Gothic"/>
                <a:cs typeface="Century Gothic"/>
                <a:sym typeface="Century Gothic"/>
              </a:rPr>
              <a:t> Your Questions</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Follow the rules</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Number your questions</a:t>
            </a:r>
            <a:endParaRPr>
              <a:latin typeface="Century Gothic"/>
              <a:ea typeface="Century Gothic"/>
              <a:cs typeface="Century Gothic"/>
              <a:sym typeface="Century Gothic"/>
            </a:endParaRPr>
          </a:p>
          <a:p>
            <a:pPr indent="-457200" lvl="0" marL="457200" rtl="0" algn="l">
              <a:lnSpc>
                <a:spcPct val="90000"/>
              </a:lnSpc>
              <a:spcBef>
                <a:spcPts val="600"/>
              </a:spcBef>
              <a:spcAft>
                <a:spcPts val="0"/>
              </a:spcAft>
              <a:buClr>
                <a:schemeClr val="dk1"/>
              </a:buClr>
              <a:buSzPts val="2800"/>
              <a:buFont typeface="Rockwell"/>
              <a:buAutoNum type="arabicParenR"/>
            </a:pPr>
            <a:r>
              <a:rPr b="1" lang="en-US">
                <a:latin typeface="Century Gothic"/>
                <a:ea typeface="Century Gothic"/>
                <a:cs typeface="Century Gothic"/>
                <a:sym typeface="Century Gothic"/>
              </a:rPr>
              <a:t>Improve</a:t>
            </a:r>
            <a:r>
              <a:rPr lang="en-US">
                <a:latin typeface="Century Gothic"/>
                <a:ea typeface="Century Gothic"/>
                <a:cs typeface="Century Gothic"/>
                <a:sym typeface="Century Gothic"/>
              </a:rPr>
              <a:t> Your Questions</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Categorize questions as Closed or Open-ended</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Change questions from one type to another</a:t>
            </a:r>
            <a:endParaRPr>
              <a:latin typeface="Century Gothic"/>
              <a:ea typeface="Century Gothic"/>
              <a:cs typeface="Century Gothic"/>
              <a:sym typeface="Century Gothic"/>
            </a:endParaRPr>
          </a:p>
          <a:p>
            <a:pPr indent="-457200" lvl="0" marL="457200" rtl="0" algn="l">
              <a:lnSpc>
                <a:spcPct val="90000"/>
              </a:lnSpc>
              <a:spcBef>
                <a:spcPts val="600"/>
              </a:spcBef>
              <a:spcAft>
                <a:spcPts val="0"/>
              </a:spcAft>
              <a:buClr>
                <a:schemeClr val="dk1"/>
              </a:buClr>
              <a:buSzPts val="2800"/>
              <a:buFont typeface="Rockwell"/>
              <a:buAutoNum type="arabicParenR"/>
            </a:pPr>
            <a:r>
              <a:rPr b="1" lang="en-US">
                <a:latin typeface="Century Gothic"/>
                <a:ea typeface="Century Gothic"/>
                <a:cs typeface="Century Gothic"/>
                <a:sym typeface="Century Gothic"/>
              </a:rPr>
              <a:t>Strategize</a:t>
            </a:r>
            <a:r>
              <a:rPr lang="en-US">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Prioritize your questions</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Action plan or discuss next steps</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Share </a:t>
            </a:r>
            <a:endParaRPr>
              <a:latin typeface="Century Gothic"/>
              <a:ea typeface="Century Gothic"/>
              <a:cs typeface="Century Gothic"/>
              <a:sym typeface="Century Gothic"/>
            </a:endParaRPr>
          </a:p>
          <a:p>
            <a:pPr indent="-457200" lvl="0" marL="457200" rtl="0" algn="l">
              <a:lnSpc>
                <a:spcPct val="90000"/>
              </a:lnSpc>
              <a:spcBef>
                <a:spcPts val="600"/>
              </a:spcBef>
              <a:spcAft>
                <a:spcPts val="0"/>
              </a:spcAft>
              <a:buClr>
                <a:schemeClr val="dk1"/>
              </a:buClr>
              <a:buSzPts val="2800"/>
              <a:buFont typeface="Century Gothic"/>
              <a:buAutoNum type="arabicParenR"/>
            </a:pPr>
            <a:r>
              <a:rPr b="1" lang="en-US">
                <a:latin typeface="Century Gothic"/>
                <a:ea typeface="Century Gothic"/>
                <a:cs typeface="Century Gothic"/>
                <a:sym typeface="Century Gothic"/>
              </a:rPr>
              <a:t>Reflect</a:t>
            </a:r>
            <a:endParaRPr>
              <a:latin typeface="Century Gothic"/>
              <a:ea typeface="Century Gothic"/>
              <a:cs typeface="Century Gothic"/>
              <a:sym typeface="Century Gothic"/>
            </a:endParaRPr>
          </a:p>
        </p:txBody>
      </p:sp>
      <p:sp>
        <p:nvSpPr>
          <p:cNvPr id="1045" name="Google Shape;1045;p165"/>
          <p:cNvSpPr txBox="1"/>
          <p:nvPr/>
        </p:nvSpPr>
        <p:spPr>
          <a:xfrm>
            <a:off x="7264549" y="1436971"/>
            <a:ext cx="4589700" cy="1477500"/>
          </a:xfrm>
          <a:prstGeom prst="rect">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Ask as many questions as you can</a:t>
            </a:r>
            <a:endParaRPr>
              <a:latin typeface="Century Gothic"/>
              <a:ea typeface="Century Gothic"/>
              <a:cs typeface="Century Gothic"/>
              <a:sym typeface="Century Gothic"/>
            </a:endParaRPr>
          </a:p>
          <a:p>
            <a:pPr indent="-342900" lvl="0" marL="342900" marR="0" rtl="0" algn="l">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Do not stop to discuss, judge or answer</a:t>
            </a:r>
            <a:endParaRPr>
              <a:latin typeface="Century Gothic"/>
              <a:ea typeface="Century Gothic"/>
              <a:cs typeface="Century Gothic"/>
              <a:sym typeface="Century Gothic"/>
            </a:endParaRPr>
          </a:p>
          <a:p>
            <a:pPr indent="-342900" lvl="0" marL="342900" marR="0" rtl="0" algn="l">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Record </a:t>
            </a:r>
            <a:r>
              <a:rPr i="1" lang="en-US" sz="1800">
                <a:solidFill>
                  <a:srgbClr val="000000"/>
                </a:solidFill>
                <a:latin typeface="Century Gothic"/>
                <a:ea typeface="Century Gothic"/>
                <a:cs typeface="Century Gothic"/>
                <a:sym typeface="Century Gothic"/>
              </a:rPr>
              <a:t>exactly</a:t>
            </a:r>
            <a:r>
              <a:rPr lang="en-US" sz="1800">
                <a:solidFill>
                  <a:srgbClr val="000000"/>
                </a:solidFill>
                <a:latin typeface="Century Gothic"/>
                <a:ea typeface="Century Gothic"/>
                <a:cs typeface="Century Gothic"/>
                <a:sym typeface="Century Gothic"/>
              </a:rPr>
              <a:t> as stated</a:t>
            </a:r>
            <a:endParaRPr>
              <a:latin typeface="Century Gothic"/>
              <a:ea typeface="Century Gothic"/>
              <a:cs typeface="Century Gothic"/>
              <a:sym typeface="Century Gothic"/>
            </a:endParaRPr>
          </a:p>
          <a:p>
            <a:pPr indent="-342900" lvl="0" marL="342900" marR="0" rtl="0" algn="l">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Change statements into questions</a:t>
            </a:r>
            <a:endParaRPr>
              <a:latin typeface="Century Gothic"/>
              <a:ea typeface="Century Gothic"/>
              <a:cs typeface="Century Gothic"/>
              <a:sym typeface="Century Gothic"/>
            </a:endParaRPr>
          </a:p>
        </p:txBody>
      </p:sp>
      <p:cxnSp>
        <p:nvCxnSpPr>
          <p:cNvPr id="1046" name="Google Shape;1046;p165"/>
          <p:cNvCxnSpPr/>
          <p:nvPr/>
        </p:nvCxnSpPr>
        <p:spPr>
          <a:xfrm>
            <a:off x="4496647" y="2692520"/>
            <a:ext cx="2634600" cy="30900"/>
          </a:xfrm>
          <a:prstGeom prst="straightConnector1">
            <a:avLst/>
          </a:prstGeom>
          <a:noFill/>
          <a:ln cap="flat" cmpd="sng" w="12700">
            <a:solidFill>
              <a:schemeClr val="accent1"/>
            </a:solidFill>
            <a:prstDash val="solid"/>
            <a:miter lim="800000"/>
            <a:headEnd len="sm" w="sm" type="none"/>
            <a:tailEnd len="med" w="med" type="triangle"/>
          </a:ln>
        </p:spPr>
      </p:cxnSp>
      <p:sp>
        <p:nvSpPr>
          <p:cNvPr id="1047" name="Google Shape;1047;p165"/>
          <p:cNvSpPr txBox="1"/>
          <p:nvPr/>
        </p:nvSpPr>
        <p:spPr>
          <a:xfrm>
            <a:off x="8482869" y="4260238"/>
            <a:ext cx="3169200" cy="175470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Century Gothic"/>
                <a:ea typeface="Century Gothic"/>
                <a:cs typeface="Century Gothic"/>
                <a:sym typeface="Century Gothic"/>
              </a:rPr>
              <a:t>Closed-Ended:</a:t>
            </a:r>
            <a:endParaRPr>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rgbClr val="000000"/>
                </a:solidFill>
                <a:latin typeface="Century Gothic"/>
                <a:ea typeface="Century Gothic"/>
                <a:cs typeface="Century Gothic"/>
                <a:sym typeface="Century Gothic"/>
              </a:rPr>
              <a:t>Answered with “yes,” “no” or one word</a:t>
            </a:r>
            <a:endParaRPr>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b="1" lang="en-US" sz="1800">
                <a:solidFill>
                  <a:srgbClr val="000000"/>
                </a:solidFill>
                <a:latin typeface="Century Gothic"/>
                <a:ea typeface="Century Gothic"/>
                <a:cs typeface="Century Gothic"/>
                <a:sym typeface="Century Gothic"/>
              </a:rPr>
              <a:t>Open-Ended: </a:t>
            </a:r>
            <a:r>
              <a:rPr lang="en-US" sz="1800">
                <a:solidFill>
                  <a:srgbClr val="000000"/>
                </a:solidFill>
                <a:latin typeface="Century Gothic"/>
                <a:ea typeface="Century Gothic"/>
                <a:cs typeface="Century Gothic"/>
                <a:sym typeface="Century Gothic"/>
              </a:rPr>
              <a:t>Require longer explanation</a:t>
            </a:r>
            <a:endParaRPr>
              <a:latin typeface="Century Gothic"/>
              <a:ea typeface="Century Gothic"/>
              <a:cs typeface="Century Gothic"/>
              <a:sym typeface="Century Gothic"/>
            </a:endParaRPr>
          </a:p>
        </p:txBody>
      </p:sp>
      <p:cxnSp>
        <p:nvCxnSpPr>
          <p:cNvPr id="1048" name="Google Shape;1048;p165"/>
          <p:cNvCxnSpPr/>
          <p:nvPr/>
        </p:nvCxnSpPr>
        <p:spPr>
          <a:xfrm>
            <a:off x="8616671" y="3699127"/>
            <a:ext cx="803700" cy="374100"/>
          </a:xfrm>
          <a:prstGeom prst="straightConnector1">
            <a:avLst/>
          </a:prstGeom>
          <a:noFill/>
          <a:ln cap="flat" cmpd="sng" w="12700">
            <a:solidFill>
              <a:schemeClr val="accent1"/>
            </a:solidFill>
            <a:prstDash val="solid"/>
            <a:miter lim="800000"/>
            <a:headEnd len="sm" w="sm" type="none"/>
            <a:tailEnd len="med" w="med" type="triangle"/>
          </a:ln>
        </p:spPr>
      </p:cxnSp>
      <p:sp>
        <p:nvSpPr>
          <p:cNvPr id="1049" name="Google Shape;1049;p165"/>
          <p:cNvSpPr/>
          <p:nvPr/>
        </p:nvSpPr>
        <p:spPr>
          <a:xfrm>
            <a:off x="6096000" y="6412266"/>
            <a:ext cx="6096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Rockwell"/>
              <a:buNone/>
            </a:pPr>
            <a:r>
              <a:rPr i="0" lang="en-US" sz="1400" u="none" cap="none" strike="noStrike">
                <a:solidFill>
                  <a:srgbClr val="000000"/>
                </a:solidFill>
                <a:latin typeface="Century Gothic"/>
                <a:ea typeface="Century Gothic"/>
                <a:cs typeface="Century Gothic"/>
                <a:sym typeface="Century Gothic"/>
              </a:rPr>
              <a:t>Source: The Right Question Institute	</a:t>
            </a:r>
            <a:r>
              <a:rPr i="0" lang="en-US" sz="1400" u="sng" cap="none" strike="noStrike">
                <a:solidFill>
                  <a:schemeClr val="hlink"/>
                </a:solidFill>
                <a:latin typeface="Century Gothic"/>
                <a:ea typeface="Century Gothic"/>
                <a:cs typeface="Century Gothic"/>
                <a:sym typeface="Century Gothic"/>
                <a:hlinkClick r:id="rId3"/>
              </a:rPr>
              <a:t>rightquestion.org</a:t>
            </a:r>
            <a:endParaRPr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66"/>
          <p:cNvSpPr txBox="1"/>
          <p:nvPr>
            <p:ph idx="4294967295" type="body"/>
          </p:nvPr>
        </p:nvSpPr>
        <p:spPr>
          <a:xfrm>
            <a:off x="562707" y="2179642"/>
            <a:ext cx="10515600" cy="1692300"/>
          </a:xfrm>
          <a:prstGeom prst="rect">
            <a:avLst/>
          </a:prstGeom>
          <a:noFill/>
          <a:ln>
            <a:noFill/>
          </a:ln>
        </p:spPr>
        <p:txBody>
          <a:bodyPr anchorCtr="0" anchor="ctr" bIns="45700" lIns="91425" spcFirstLastPara="1" rIns="91425" wrap="square" tIns="45700">
            <a:normAutofit/>
          </a:bodyPr>
          <a:lstStyle/>
          <a:p>
            <a:pPr indent="0" lvl="1" marL="228600" rtl="0" algn="ctr">
              <a:lnSpc>
                <a:spcPct val="90000"/>
              </a:lnSpc>
              <a:spcBef>
                <a:spcPts val="0"/>
              </a:spcBef>
              <a:spcAft>
                <a:spcPts val="0"/>
              </a:spcAft>
              <a:buClr>
                <a:srgbClr val="000000"/>
              </a:buClr>
              <a:buSzPts val="4400"/>
              <a:buNone/>
            </a:pPr>
            <a:r>
              <a:rPr lang="en-US" sz="4400" u="sng">
                <a:solidFill>
                  <a:srgbClr val="000000"/>
                </a:solidFill>
                <a:latin typeface="Century Gothic"/>
                <a:ea typeface="Century Gothic"/>
                <a:cs typeface="Century Gothic"/>
                <a:sym typeface="Century Gothic"/>
              </a:rPr>
              <a:t>Three</a:t>
            </a:r>
            <a:r>
              <a:rPr lang="en-US" sz="4400">
                <a:solidFill>
                  <a:srgbClr val="000000"/>
                </a:solidFill>
                <a:latin typeface="Century Gothic"/>
                <a:ea typeface="Century Gothic"/>
                <a:cs typeface="Century Gothic"/>
                <a:sym typeface="Century Gothic"/>
              </a:rPr>
              <a:t> thinking abilities </a:t>
            </a:r>
            <a:endParaRPr>
              <a:latin typeface="Century Gothic"/>
              <a:ea typeface="Century Gothic"/>
              <a:cs typeface="Century Gothic"/>
              <a:sym typeface="Century Gothic"/>
            </a:endParaRPr>
          </a:p>
          <a:p>
            <a:pPr indent="0" lvl="1" marL="228600" rtl="0" algn="ctr">
              <a:lnSpc>
                <a:spcPct val="90000"/>
              </a:lnSpc>
              <a:spcBef>
                <a:spcPts val="500"/>
              </a:spcBef>
              <a:spcAft>
                <a:spcPts val="0"/>
              </a:spcAft>
              <a:buClr>
                <a:srgbClr val="000000"/>
              </a:buClr>
              <a:buSzPts val="4400"/>
              <a:buNone/>
            </a:pPr>
            <a:r>
              <a:rPr lang="en-US" sz="4400">
                <a:solidFill>
                  <a:srgbClr val="000000"/>
                </a:solidFill>
                <a:latin typeface="Century Gothic"/>
                <a:ea typeface="Century Gothic"/>
                <a:cs typeface="Century Gothic"/>
                <a:sym typeface="Century Gothic"/>
              </a:rPr>
              <a:t>with </a:t>
            </a:r>
            <a:r>
              <a:rPr lang="en-US" sz="4400" u="sng">
                <a:solidFill>
                  <a:srgbClr val="000000"/>
                </a:solidFill>
                <a:latin typeface="Century Gothic"/>
                <a:ea typeface="Century Gothic"/>
                <a:cs typeface="Century Gothic"/>
                <a:sym typeface="Century Gothic"/>
              </a:rPr>
              <a:t>one</a:t>
            </a:r>
            <a:r>
              <a:rPr lang="en-US" sz="4400">
                <a:solidFill>
                  <a:srgbClr val="000000"/>
                </a:solidFill>
                <a:latin typeface="Century Gothic"/>
                <a:ea typeface="Century Gothic"/>
                <a:cs typeface="Century Gothic"/>
                <a:sym typeface="Century Gothic"/>
              </a:rPr>
              <a:t> process</a:t>
            </a:r>
            <a:endParaRPr>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167"/>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Thinking in many different directions</a:t>
            </a:r>
            <a:endParaRPr b="0"/>
          </a:p>
        </p:txBody>
      </p:sp>
      <p:grpSp>
        <p:nvGrpSpPr>
          <p:cNvPr id="1061" name="Google Shape;1061;p167"/>
          <p:cNvGrpSpPr/>
          <p:nvPr/>
        </p:nvGrpSpPr>
        <p:grpSpPr>
          <a:xfrm>
            <a:off x="3521361" y="1685163"/>
            <a:ext cx="5149283" cy="4111578"/>
            <a:chOff x="2329155" y="1375870"/>
            <a:chExt cx="4467149" cy="4112400"/>
          </a:xfrm>
        </p:grpSpPr>
        <p:grpSp>
          <p:nvGrpSpPr>
            <p:cNvPr id="1062" name="Google Shape;1062;p167"/>
            <p:cNvGrpSpPr/>
            <p:nvPr/>
          </p:nvGrpSpPr>
          <p:grpSpPr>
            <a:xfrm>
              <a:off x="2329155" y="1375870"/>
              <a:ext cx="4413381" cy="4112400"/>
              <a:chOff x="2329155" y="1375870"/>
              <a:chExt cx="4413381" cy="4112400"/>
            </a:xfrm>
          </p:grpSpPr>
          <p:sp>
            <p:nvSpPr>
              <p:cNvPr id="1063" name="Google Shape;1063;p167"/>
              <p:cNvSpPr/>
              <p:nvPr/>
            </p:nvSpPr>
            <p:spPr>
              <a:xfrm rot="-8700043">
                <a:off x="2008132" y="3226166"/>
                <a:ext cx="5040046" cy="469813"/>
              </a:xfrm>
              <a:prstGeom prst="leftRightArrow">
                <a:avLst>
                  <a:gd fmla="val 50000" name="adj1"/>
                  <a:gd fmla="val 101790" name="adj2"/>
                </a:avLst>
              </a:prstGeom>
              <a:solidFill>
                <a:srgbClr val="2C7C9F">
                  <a:alpha val="80390"/>
                </a:srgbClr>
              </a:solidFill>
              <a:ln cap="flat" cmpd="sng" w="25400">
                <a:solidFill>
                  <a:srgbClr val="3A93FF">
                    <a:alpha val="33730"/>
                  </a:srgb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64" name="Google Shape;1064;p167"/>
              <p:cNvSpPr/>
              <p:nvPr/>
            </p:nvSpPr>
            <p:spPr>
              <a:xfrm rot="-5400000">
                <a:off x="2535287" y="3197170"/>
                <a:ext cx="4112400" cy="469800"/>
              </a:xfrm>
              <a:prstGeom prst="leftRightArrow">
                <a:avLst>
                  <a:gd fmla="val 50000" name="adj1"/>
                  <a:gd fmla="val 101775" name="adj2"/>
                </a:avLst>
              </a:prstGeom>
              <a:solidFill>
                <a:srgbClr val="2C7C9F">
                  <a:alpha val="80390"/>
                </a:srgbClr>
              </a:solidFill>
              <a:ln cap="flat" cmpd="sng" w="25400">
                <a:solidFill>
                  <a:srgbClr val="3A93FF">
                    <a:alpha val="33730"/>
                  </a:srgb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65" name="Google Shape;1065;p167"/>
              <p:cNvSpPr/>
              <p:nvPr/>
            </p:nvSpPr>
            <p:spPr>
              <a:xfrm rot="8486735">
                <a:off x="2199722" y="3180140"/>
                <a:ext cx="4788389" cy="469881"/>
              </a:xfrm>
              <a:prstGeom prst="leftRightArrow">
                <a:avLst>
                  <a:gd fmla="val 50000" name="adj1"/>
                  <a:gd fmla="val 101759" name="adj2"/>
                </a:avLst>
              </a:prstGeom>
              <a:solidFill>
                <a:srgbClr val="2C7C9F">
                  <a:alpha val="80390"/>
                </a:srgbClr>
              </a:solidFill>
              <a:ln cap="flat" cmpd="sng" w="25400">
                <a:solidFill>
                  <a:srgbClr val="3A93FF">
                    <a:alpha val="33730"/>
                  </a:srgb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66" name="Google Shape;1066;p167"/>
              <p:cNvSpPr/>
              <p:nvPr/>
            </p:nvSpPr>
            <p:spPr>
              <a:xfrm>
                <a:off x="2400636" y="3226103"/>
                <a:ext cx="4341900" cy="469800"/>
              </a:xfrm>
              <a:prstGeom prst="leftRightArrow">
                <a:avLst>
                  <a:gd fmla="val 50000" name="adj1"/>
                  <a:gd fmla="val 101777" name="adj2"/>
                </a:avLst>
              </a:prstGeom>
              <a:solidFill>
                <a:srgbClr val="2C7C9F">
                  <a:alpha val="80390"/>
                </a:srgbClr>
              </a:solidFill>
              <a:ln cap="flat" cmpd="sng" w="25400">
                <a:solidFill>
                  <a:srgbClr val="3A93FF">
                    <a:alpha val="33730"/>
                  </a:srgb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grpSp>
        <p:sp>
          <p:nvSpPr>
            <p:cNvPr id="1067" name="Google Shape;1067;p167"/>
            <p:cNvSpPr txBox="1"/>
            <p:nvPr/>
          </p:nvSpPr>
          <p:spPr>
            <a:xfrm>
              <a:off x="2414504" y="2821332"/>
              <a:ext cx="4381800" cy="1160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4000">
                  <a:solidFill>
                    <a:srgbClr val="000000"/>
                  </a:solidFill>
                  <a:latin typeface="Century Gothic"/>
                  <a:ea typeface="Century Gothic"/>
                  <a:cs typeface="Century Gothic"/>
                  <a:sym typeface="Century Gothic"/>
                </a:rPr>
                <a:t>Divergent </a:t>
              </a:r>
              <a:endParaRPr>
                <a:latin typeface="Century Gothic"/>
                <a:ea typeface="Century Gothic"/>
                <a:cs typeface="Century Gothic"/>
                <a:sym typeface="Century Gothic"/>
              </a:endParaRPr>
            </a:p>
            <a:p>
              <a:pPr indent="0" lvl="0" marL="0" marR="0" rtl="0" algn="ctr">
                <a:spcBef>
                  <a:spcPts val="0"/>
                </a:spcBef>
                <a:spcAft>
                  <a:spcPts val="0"/>
                </a:spcAft>
                <a:buNone/>
              </a:pPr>
              <a:r>
                <a:rPr b="1" lang="en-US" sz="4000">
                  <a:solidFill>
                    <a:srgbClr val="000000"/>
                  </a:solidFill>
                  <a:latin typeface="Century Gothic"/>
                  <a:ea typeface="Century Gothic"/>
                  <a:cs typeface="Century Gothic"/>
                  <a:sym typeface="Century Gothic"/>
                </a:rPr>
                <a:t>Thinking</a:t>
              </a:r>
              <a:endParaRPr>
                <a:latin typeface="Century Gothic"/>
                <a:ea typeface="Century Gothic"/>
                <a:cs typeface="Century Gothic"/>
                <a:sym typeface="Century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1"/>
                                        </p:tgtEl>
                                        <p:attrNameLst>
                                          <p:attrName>style.visibility</p:attrName>
                                        </p:attrNameLst>
                                      </p:cBhvr>
                                      <p:to>
                                        <p:strVal val="visible"/>
                                      </p:to>
                                    </p:set>
                                    <p:animEffect filter="fade" transition="in">
                                      <p:cBhvr>
                                        <p:cTn dur="2000"/>
                                        <p:tgtEl>
                                          <p:spTgt spid="10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68"/>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Narrowing Down, Focusing</a:t>
            </a:r>
            <a:endParaRPr b="0"/>
          </a:p>
        </p:txBody>
      </p:sp>
      <p:grpSp>
        <p:nvGrpSpPr>
          <p:cNvPr id="1073" name="Google Shape;1073;p168"/>
          <p:cNvGrpSpPr/>
          <p:nvPr/>
        </p:nvGrpSpPr>
        <p:grpSpPr>
          <a:xfrm>
            <a:off x="2824916" y="1785715"/>
            <a:ext cx="6542163" cy="3901640"/>
            <a:chOff x="1332346" y="1744578"/>
            <a:chExt cx="6722321" cy="5113552"/>
          </a:xfrm>
        </p:grpSpPr>
        <p:sp>
          <p:nvSpPr>
            <p:cNvPr id="1074" name="Google Shape;1074;p168"/>
            <p:cNvSpPr/>
            <p:nvPr/>
          </p:nvSpPr>
          <p:spPr>
            <a:xfrm rot="-7872768">
              <a:off x="1611258" y="2536950"/>
              <a:ext cx="2225671" cy="790431"/>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75" name="Google Shape;1075;p168"/>
            <p:cNvSpPr/>
            <p:nvPr/>
          </p:nvSpPr>
          <p:spPr>
            <a:xfrm rot="10800000">
              <a:off x="1332346" y="3933706"/>
              <a:ext cx="1858500" cy="792300"/>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76" name="Google Shape;1076;p168"/>
            <p:cNvSpPr/>
            <p:nvPr/>
          </p:nvSpPr>
          <p:spPr>
            <a:xfrm>
              <a:off x="6021267" y="3933851"/>
              <a:ext cx="2033400" cy="792300"/>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77" name="Google Shape;1077;p168"/>
            <p:cNvSpPr/>
            <p:nvPr/>
          </p:nvSpPr>
          <p:spPr>
            <a:xfrm rot="-5400000">
              <a:off x="3651887" y="2366178"/>
              <a:ext cx="2033700" cy="790500"/>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78" name="Google Shape;1078;p168"/>
            <p:cNvSpPr/>
            <p:nvPr/>
          </p:nvSpPr>
          <p:spPr>
            <a:xfrm rot="-2806000">
              <a:off x="5668829" y="2528896"/>
              <a:ext cx="2139944" cy="790568"/>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79" name="Google Shape;1079;p168"/>
            <p:cNvSpPr/>
            <p:nvPr/>
          </p:nvSpPr>
          <p:spPr>
            <a:xfrm rot="7922060">
              <a:off x="1839065" y="5179430"/>
              <a:ext cx="2033676" cy="790404"/>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80" name="Google Shape;1080;p168"/>
            <p:cNvSpPr/>
            <p:nvPr/>
          </p:nvSpPr>
          <p:spPr>
            <a:xfrm rot="5400000">
              <a:off x="3651936" y="5446030"/>
              <a:ext cx="2033700" cy="790500"/>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81" name="Google Shape;1081;p168"/>
            <p:cNvSpPr/>
            <p:nvPr/>
          </p:nvSpPr>
          <p:spPr>
            <a:xfrm rot="2678483">
              <a:off x="5435559" y="5202309"/>
              <a:ext cx="2033538" cy="792117"/>
            </a:xfrm>
            <a:prstGeom prst="leftArrow">
              <a:avLst>
                <a:gd fmla="val 50000" name="adj1"/>
                <a:gd fmla="val 80889" name="adj2"/>
              </a:avLst>
            </a:prstGeom>
            <a:solidFill>
              <a:srgbClr val="2C7C9F">
                <a:alpha val="80390"/>
              </a:srgbClr>
            </a:solidFill>
            <a:ln cap="flat" cmpd="sng" w="9525">
              <a:solidFill>
                <a:srgbClr val="3A93FF">
                  <a:alpha val="33730"/>
                </a:srgbClr>
              </a:solidFill>
              <a:prstDash val="solid"/>
              <a:round/>
              <a:headEnd len="sm" w="sm" type="none"/>
              <a:tailEnd len="sm" w="sm" type="none"/>
            </a:ln>
            <a:effectLst>
              <a:outerShdw blurRad="63500" rotWithShape="0" algn="ctr" dir="5400000" dist="23000">
                <a:schemeClr val="lt2">
                  <a:alpha val="34900"/>
                </a:scheme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rgbClr val="000000"/>
                </a:solidFill>
                <a:latin typeface="Rockwell"/>
                <a:ea typeface="Rockwell"/>
                <a:cs typeface="Rockwell"/>
                <a:sym typeface="Rockwell"/>
              </a:endParaRPr>
            </a:p>
          </p:txBody>
        </p:sp>
        <p:sp>
          <p:nvSpPr>
            <p:cNvPr id="1082" name="Google Shape;1082;p168"/>
            <p:cNvSpPr txBox="1"/>
            <p:nvPr/>
          </p:nvSpPr>
          <p:spPr>
            <a:xfrm>
              <a:off x="2724137" y="3799916"/>
              <a:ext cx="3917700" cy="12588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4000">
                  <a:solidFill>
                    <a:srgbClr val="000000"/>
                  </a:solidFill>
                  <a:latin typeface="Century Gothic"/>
                  <a:ea typeface="Century Gothic"/>
                  <a:cs typeface="Century Gothic"/>
                  <a:sym typeface="Century Gothic"/>
                </a:rPr>
                <a:t>Convergent</a:t>
              </a:r>
              <a:endParaRPr>
                <a:latin typeface="Century Gothic"/>
                <a:ea typeface="Century Gothic"/>
                <a:cs typeface="Century Gothic"/>
                <a:sym typeface="Century Gothic"/>
              </a:endParaRPr>
            </a:p>
            <a:p>
              <a:pPr indent="0" lvl="0" marL="0" marR="0" rtl="0" algn="ctr">
                <a:spcBef>
                  <a:spcPts val="0"/>
                </a:spcBef>
                <a:spcAft>
                  <a:spcPts val="0"/>
                </a:spcAft>
                <a:buNone/>
              </a:pPr>
              <a:r>
                <a:rPr b="1" lang="en-US" sz="4000">
                  <a:solidFill>
                    <a:srgbClr val="000000"/>
                  </a:solidFill>
                  <a:latin typeface="Century Gothic"/>
                  <a:ea typeface="Century Gothic"/>
                  <a:cs typeface="Century Gothic"/>
                  <a:sym typeface="Century Gothic"/>
                </a:rPr>
                <a:t>Thinking</a:t>
              </a:r>
              <a:endParaRPr>
                <a:latin typeface="Century Gothic"/>
                <a:ea typeface="Century Gothic"/>
                <a:cs typeface="Century Gothic"/>
                <a:sym typeface="Century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2000"/>
                                        <p:tgtEl>
                                          <p:spTgt spid="10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169"/>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Thinking about Thinking</a:t>
            </a:r>
            <a:endParaRPr b="0"/>
          </a:p>
        </p:txBody>
      </p:sp>
      <p:pic>
        <p:nvPicPr>
          <p:cNvPr id="1088" name="Google Shape;1088;p169"/>
          <p:cNvPicPr preferRelativeResize="0"/>
          <p:nvPr/>
        </p:nvPicPr>
        <p:blipFill rotWithShape="1">
          <a:blip r:embed="rId3">
            <a:alphaModFix/>
          </a:blip>
          <a:srcRect b="0" l="0" r="0" t="0"/>
          <a:stretch/>
        </p:blipFill>
        <p:spPr>
          <a:xfrm>
            <a:off x="2114445" y="1511160"/>
            <a:ext cx="3547353" cy="4879618"/>
          </a:xfrm>
          <a:prstGeom prst="rect">
            <a:avLst/>
          </a:prstGeom>
          <a:noFill/>
          <a:ln>
            <a:noFill/>
          </a:ln>
        </p:spPr>
      </p:pic>
      <p:sp>
        <p:nvSpPr>
          <p:cNvPr id="1089" name="Google Shape;1089;p169"/>
          <p:cNvSpPr txBox="1"/>
          <p:nvPr/>
        </p:nvSpPr>
        <p:spPr>
          <a:xfrm>
            <a:off x="6111262" y="2533525"/>
            <a:ext cx="39663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0000"/>
                </a:solidFill>
                <a:latin typeface="Century Gothic"/>
                <a:ea typeface="Century Gothic"/>
                <a:cs typeface="Century Gothic"/>
                <a:sym typeface="Century Gothic"/>
              </a:rPr>
              <a:t>Metacognition</a:t>
            </a:r>
            <a:endParaRPr>
              <a:latin typeface="Century Gothic"/>
              <a:ea typeface="Century Gothic"/>
              <a:cs typeface="Century Gothic"/>
              <a:sym typeface="Century Gothic"/>
            </a:endParaRPr>
          </a:p>
        </p:txBody>
      </p:sp>
      <p:pic>
        <p:nvPicPr>
          <p:cNvPr id="1090" name="Google Shape;1090;p169"/>
          <p:cNvPicPr preferRelativeResize="0"/>
          <p:nvPr/>
        </p:nvPicPr>
        <p:blipFill rotWithShape="1">
          <a:blip r:embed="rId4">
            <a:alphaModFix/>
          </a:blip>
          <a:srcRect b="0" l="0" r="0" t="0"/>
          <a:stretch/>
        </p:blipFill>
        <p:spPr>
          <a:xfrm>
            <a:off x="3006724" y="1975493"/>
            <a:ext cx="1378512" cy="15275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2000"/>
                                        <p:tgtEl>
                                          <p:spTgt spid="10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pic>
        <p:nvPicPr>
          <p:cNvPr descr="Screenshot 2015-09-16 15.08.22.png" id="1096" name="Google Shape;1096;p170"/>
          <p:cNvPicPr preferRelativeResize="0"/>
          <p:nvPr/>
        </p:nvPicPr>
        <p:blipFill rotWithShape="1">
          <a:blip r:embed="rId3">
            <a:alphaModFix/>
          </a:blip>
          <a:srcRect b="0" l="0" r="0" t="0"/>
          <a:stretch/>
        </p:blipFill>
        <p:spPr>
          <a:xfrm>
            <a:off x="1339750" y="467725"/>
            <a:ext cx="6796324" cy="3822926"/>
          </a:xfrm>
          <a:prstGeom prst="rect">
            <a:avLst/>
          </a:prstGeom>
          <a:noFill/>
          <a:ln>
            <a:noFill/>
          </a:ln>
        </p:spPr>
      </p:pic>
      <p:sp>
        <p:nvSpPr>
          <p:cNvPr id="1097" name="Google Shape;1097;p170"/>
          <p:cNvSpPr txBox="1"/>
          <p:nvPr>
            <p:ph type="title"/>
          </p:nvPr>
        </p:nvSpPr>
        <p:spPr>
          <a:xfrm>
            <a:off x="774915" y="4797333"/>
            <a:ext cx="11046600" cy="1381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400">
                <a:solidFill>
                  <a:schemeClr val="dk2"/>
                </a:solidFill>
                <a:latin typeface="Century Gothic"/>
                <a:ea typeface="Century Gothic"/>
                <a:cs typeface="Century Gothic"/>
                <a:sym typeface="Century Gothic"/>
              </a:rPr>
              <a:t>Exploring Classroom Applications &amp; Student Work</a:t>
            </a:r>
            <a:endParaRPr sz="4400">
              <a:solidFill>
                <a:schemeClr val="dk2"/>
              </a:solidFill>
              <a:latin typeface="Century Gothic"/>
              <a:ea typeface="Century Gothic"/>
              <a:cs typeface="Century Gothic"/>
              <a:sym typeface="Century Gothic"/>
            </a:endParaRPr>
          </a:p>
        </p:txBody>
      </p:sp>
      <p:cxnSp>
        <p:nvCxnSpPr>
          <p:cNvPr id="1098" name="Google Shape;1098;p170"/>
          <p:cNvCxnSpPr/>
          <p:nvPr/>
        </p:nvCxnSpPr>
        <p:spPr>
          <a:xfrm>
            <a:off x="774917" y="6310497"/>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171"/>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The QFT in a 7th grade Science class</a:t>
            </a:r>
            <a:endParaRPr b="0" sz="4000"/>
          </a:p>
        </p:txBody>
      </p:sp>
      <p:pic>
        <p:nvPicPr>
          <p:cNvPr descr="When science teachers ask their classes to formulate good questions, they tap into students’ natural interest in the world around them—and build engagement and motivation.&#10;&#10;Create a free account today to join the Edutopia community and subscribe to our weekly newsletter: https://edut.to/3wEVHUh&#10;&#10;Find more resources for science educators at: https://www.edutopia.org/subject/science&#10;&#10;&#10;*Follow us here:*&#10;Official Website: https://edutopia.org &#10;YouTube: https://www.youtube.com/c/edutopia&#10;Facebook: https://www.facebook.com/edutopia&#10;Twitter: https://twitter.com/edutopia&#10;Instagram: https://www.instagram.com/edutopia/&#10;&#10;#scienceclass #scienceeducation #studentmotivation &#10;&#10;© 2023 George Lucas Educational Foundation" id="1105" name="Google Shape;1105;p171" title="Putting Student Curiosity at the Heart of Scientific Inquiry">
            <a:hlinkClick r:id="rId3"/>
          </p:cNvPr>
          <p:cNvPicPr preferRelativeResize="0"/>
          <p:nvPr/>
        </p:nvPicPr>
        <p:blipFill>
          <a:blip r:embed="rId4">
            <a:alphaModFix/>
          </a:blip>
          <a:stretch>
            <a:fillRect/>
          </a:stretch>
        </p:blipFill>
        <p:spPr>
          <a:xfrm>
            <a:off x="1522100" y="1246270"/>
            <a:ext cx="9147775" cy="5145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1000"/>
                                        <p:tgtEl>
                                          <p:spTgt spid="1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36"/>
          <p:cNvSpPr txBox="1"/>
          <p:nvPr>
            <p:ph type="title"/>
          </p:nvPr>
        </p:nvSpPr>
        <p:spPr>
          <a:xfrm>
            <a:off x="774915" y="4780158"/>
            <a:ext cx="11046600" cy="1381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None/>
            </a:pPr>
            <a:r>
              <a:rPr lang="en-US" sz="4000">
                <a:solidFill>
                  <a:schemeClr val="dk2"/>
                </a:solidFill>
                <a:latin typeface="Century Gothic"/>
                <a:ea typeface="Century Gothic"/>
                <a:cs typeface="Century Gothic"/>
                <a:sym typeface="Century Gothic"/>
              </a:rPr>
              <a:t>Why spend time teaching the skill of question formulation?</a:t>
            </a:r>
            <a:endParaRPr sz="4000">
              <a:solidFill>
                <a:schemeClr val="dk2"/>
              </a:solidFill>
              <a:latin typeface="Century Gothic"/>
              <a:ea typeface="Century Gothic"/>
              <a:cs typeface="Century Gothic"/>
              <a:sym typeface="Century Gothic"/>
            </a:endParaRPr>
          </a:p>
        </p:txBody>
      </p:sp>
      <p:pic>
        <p:nvPicPr>
          <p:cNvPr id="827" name="Google Shape;827;p136"/>
          <p:cNvPicPr preferRelativeResize="0"/>
          <p:nvPr/>
        </p:nvPicPr>
        <p:blipFill rotWithShape="1">
          <a:blip r:embed="rId3">
            <a:alphaModFix/>
          </a:blip>
          <a:srcRect b="5791" l="0" r="0" t="5783"/>
          <a:stretch/>
        </p:blipFill>
        <p:spPr>
          <a:xfrm>
            <a:off x="1828802" y="467722"/>
            <a:ext cx="5818217" cy="3822932"/>
          </a:xfrm>
          <a:prstGeom prst="rect">
            <a:avLst/>
          </a:prstGeom>
          <a:noFill/>
          <a:ln>
            <a:noFill/>
          </a:ln>
        </p:spPr>
      </p:pic>
      <p:cxnSp>
        <p:nvCxnSpPr>
          <p:cNvPr id="828" name="Google Shape;828;p136"/>
          <p:cNvCxnSpPr/>
          <p:nvPr/>
        </p:nvCxnSpPr>
        <p:spPr>
          <a:xfrm>
            <a:off x="774917" y="6310497"/>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72"/>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The QFT in a 9th grade Physics class</a:t>
            </a:r>
            <a:endParaRPr b="0" sz="4000"/>
          </a:p>
        </p:txBody>
      </p:sp>
      <p:pic>
        <p:nvPicPr>
          <p:cNvPr id="1112" name="Google Shape;1112;p172" title="The Question Formulation Technique in a High School Science Class">
            <a:hlinkClick r:id="rId3"/>
          </p:cNvPr>
          <p:cNvPicPr preferRelativeResize="0"/>
          <p:nvPr/>
        </p:nvPicPr>
        <p:blipFill>
          <a:blip r:embed="rId4">
            <a:alphaModFix/>
          </a:blip>
          <a:stretch>
            <a:fillRect/>
          </a:stretch>
        </p:blipFill>
        <p:spPr>
          <a:xfrm>
            <a:off x="1331725" y="1196445"/>
            <a:ext cx="9528550" cy="535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2"/>
                                        </p:tgtEl>
                                        <p:attrNameLst>
                                          <p:attrName>style.visibility</p:attrName>
                                        </p:attrNameLst>
                                      </p:cBhvr>
                                      <p:to>
                                        <p:strVal val="visible"/>
                                      </p:to>
                                    </p:set>
                                    <p:animEffect filter="fade" transition="in">
                                      <p:cBhvr>
                                        <p:cTn dur="1000"/>
                                        <p:tgtEl>
                                          <p:spTgt spid="1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173"/>
          <p:cNvSpPr txBox="1"/>
          <p:nvPr>
            <p:ph type="title"/>
          </p:nvPr>
        </p:nvSpPr>
        <p:spPr>
          <a:xfrm>
            <a:off x="838200" y="249475"/>
            <a:ext cx="110124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sz="4000"/>
              <a:t>Classroom Example: </a:t>
            </a:r>
            <a:r>
              <a:rPr b="0" lang="en-US"/>
              <a:t>High School Chemistry</a:t>
            </a:r>
            <a:endParaRPr b="0" sz="4000"/>
          </a:p>
        </p:txBody>
      </p:sp>
      <p:sp>
        <p:nvSpPr>
          <p:cNvPr id="1118" name="Google Shape;1118;p1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3200"/>
              <a:buNone/>
            </a:pPr>
            <a:r>
              <a:rPr lang="en-US" sz="3200" u="sng"/>
              <a:t>Teacher:</a:t>
            </a:r>
            <a:r>
              <a:rPr lang="en-US" sz="3200"/>
              <a:t> </a:t>
            </a:r>
            <a:r>
              <a:rPr lang="en-US" sz="3200"/>
              <a:t>Sara Stephenson, Ontario, Canada</a:t>
            </a:r>
            <a:endParaRPr sz="3200"/>
          </a:p>
          <a:p>
            <a:pPr indent="0" lvl="0" marL="0" rtl="0" algn="l">
              <a:lnSpc>
                <a:spcPct val="150000"/>
              </a:lnSpc>
              <a:spcBef>
                <a:spcPts val="0"/>
              </a:spcBef>
              <a:spcAft>
                <a:spcPts val="0"/>
              </a:spcAft>
              <a:buClr>
                <a:schemeClr val="dk1"/>
              </a:buClr>
              <a:buSzPts val="1100"/>
              <a:buNone/>
            </a:pPr>
            <a:r>
              <a:rPr lang="en-US" sz="3200" u="sng"/>
              <a:t>Topic:</a:t>
            </a:r>
            <a:r>
              <a:rPr lang="en-US" sz="3200"/>
              <a:t> Physical and chemical properties and changes</a:t>
            </a:r>
            <a:endParaRPr sz="3200"/>
          </a:p>
          <a:p>
            <a:pPr indent="0" lvl="0" marL="0" rtl="0" algn="l">
              <a:lnSpc>
                <a:spcPct val="150000"/>
              </a:lnSpc>
              <a:spcBef>
                <a:spcPts val="1000"/>
              </a:spcBef>
              <a:spcAft>
                <a:spcPts val="0"/>
              </a:spcAft>
              <a:buClr>
                <a:schemeClr val="dk1"/>
              </a:buClr>
              <a:buSzPts val="3200"/>
              <a:buNone/>
            </a:pPr>
            <a:r>
              <a:rPr lang="en-US" sz="3200" u="sng"/>
              <a:t>Purpose:</a:t>
            </a:r>
            <a:r>
              <a:rPr lang="en-US" sz="3200"/>
              <a:t> </a:t>
            </a:r>
            <a:r>
              <a:rPr lang="en-US" sz="3200"/>
              <a:t>For students to plan and perform an investigation to test/answer one of their priority questions</a:t>
            </a:r>
            <a:endParaRPr sz="32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174"/>
          <p:cNvSpPr txBox="1"/>
          <p:nvPr>
            <p:ph type="title"/>
          </p:nvPr>
        </p:nvSpPr>
        <p:spPr>
          <a:xfrm>
            <a:off x="436575" y="249475"/>
            <a:ext cx="118467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Question Focus (prompt for student questions)</a:t>
            </a:r>
            <a:endParaRPr b="0" sz="4000"/>
          </a:p>
        </p:txBody>
      </p:sp>
      <p:pic>
        <p:nvPicPr>
          <p:cNvPr id="1124" name="Google Shape;1124;p174"/>
          <p:cNvPicPr preferRelativeResize="0"/>
          <p:nvPr/>
        </p:nvPicPr>
        <p:blipFill rotWithShape="1">
          <a:blip r:embed="rId3">
            <a:alphaModFix/>
          </a:blip>
          <a:srcRect b="19995" l="0" r="0" t="1714"/>
          <a:stretch/>
        </p:blipFill>
        <p:spPr>
          <a:xfrm>
            <a:off x="2451825" y="1641200"/>
            <a:ext cx="7533150" cy="442322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75"/>
          <p:cNvSpPr txBox="1"/>
          <p:nvPr>
            <p:ph idx="1" type="body"/>
          </p:nvPr>
        </p:nvSpPr>
        <p:spPr>
          <a:xfrm>
            <a:off x="670175" y="1173175"/>
            <a:ext cx="10052700" cy="5603700"/>
          </a:xfrm>
          <a:prstGeom prst="rect">
            <a:avLst/>
          </a:prstGeom>
          <a:noFill/>
          <a:ln>
            <a:noFill/>
          </a:ln>
        </p:spPr>
        <p:txBody>
          <a:bodyPr anchorCtr="0" anchor="t" bIns="45700" lIns="91425" spcFirstLastPara="1" rIns="91425" wrap="square" tIns="45700">
            <a:noAutofit/>
          </a:bodyPr>
          <a:lstStyle/>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What are the substances?</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What was the rope being soaked in?</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Is there a chemical change occuring?</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Why does it change colour?</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Was the clear liquid flammable or was it the substances in the watch glass?</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What can we do to determine what the substances are?</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What causes the different colours?</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How did the clear liquid affect the chemical change?</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How much of each substance was used?</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Why does it become a coloured flame and not a regular flame?</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Does there need to be a specific measurement of the liquid and powder to ignite?</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Does it change colour because it’s heated?</a:t>
            </a:r>
            <a:endParaRPr sz="2000">
              <a:solidFill>
                <a:srgbClr val="000000"/>
              </a:solidFill>
            </a:endParaRPr>
          </a:p>
        </p:txBody>
      </p:sp>
      <p:sp>
        <p:nvSpPr>
          <p:cNvPr id="1131" name="Google Shape;1131;p175"/>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Students’ Priority Questions</a:t>
            </a:r>
            <a:endParaRPr b="0" sz="4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76"/>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Next Steps with Student Questions</a:t>
            </a:r>
            <a:endParaRPr b="0"/>
          </a:p>
        </p:txBody>
      </p:sp>
      <p:sp>
        <p:nvSpPr>
          <p:cNvPr id="1138" name="Google Shape;1138;p176"/>
          <p:cNvSpPr/>
          <p:nvPr/>
        </p:nvSpPr>
        <p:spPr>
          <a:xfrm>
            <a:off x="6005110" y="3290500"/>
            <a:ext cx="228000" cy="3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Rockwell"/>
              <a:buNone/>
            </a:pPr>
            <a:r>
              <a:rPr b="0" i="0" lang="en-US" sz="1350" u="none" cap="none" strike="noStrike">
                <a:solidFill>
                  <a:srgbClr val="000000"/>
                </a:solidFill>
                <a:latin typeface="Rockwell"/>
                <a:ea typeface="Rockwell"/>
                <a:cs typeface="Rockwell"/>
                <a:sym typeface="Rockwell"/>
              </a:rPr>
              <a:t> </a:t>
            </a:r>
            <a:endParaRPr b="0" i="0" sz="1350" u="none" cap="none" strike="noStrike">
              <a:solidFill>
                <a:srgbClr val="000000"/>
              </a:solidFill>
              <a:latin typeface="Rockwell"/>
              <a:ea typeface="Rockwell"/>
              <a:cs typeface="Rockwell"/>
              <a:sym typeface="Rockwell"/>
            </a:endParaRPr>
          </a:p>
        </p:txBody>
      </p:sp>
      <p:sp>
        <p:nvSpPr>
          <p:cNvPr id="1139" name="Google Shape;1139;p176"/>
          <p:cNvSpPr txBox="1"/>
          <p:nvPr/>
        </p:nvSpPr>
        <p:spPr>
          <a:xfrm>
            <a:off x="1040975" y="1582025"/>
            <a:ext cx="106476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Century Gothic"/>
                <a:ea typeface="Century Gothic"/>
                <a:cs typeface="Century Gothic"/>
                <a:sym typeface="Century Gothic"/>
              </a:rPr>
              <a:t>In groups, students determined which of their priority questions were testable questions or re-wr</a:t>
            </a:r>
            <a:r>
              <a:rPr lang="en-US" sz="2400">
                <a:latin typeface="Century Gothic"/>
                <a:ea typeface="Century Gothic"/>
                <a:cs typeface="Century Gothic"/>
                <a:sym typeface="Century Gothic"/>
              </a:rPr>
              <a:t>ote them</a:t>
            </a:r>
            <a:r>
              <a:rPr b="0" i="0" lang="en-US" sz="2400" u="none" cap="none" strike="noStrike">
                <a:solidFill>
                  <a:srgbClr val="000000"/>
                </a:solidFill>
                <a:latin typeface="Century Gothic"/>
                <a:ea typeface="Century Gothic"/>
                <a:cs typeface="Century Gothic"/>
                <a:sym typeface="Century Gothic"/>
              </a:rPr>
              <a:t> to turn into testable questions</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rgbClr val="000000"/>
              </a:solidFill>
              <a:latin typeface="Century Gothic"/>
              <a:ea typeface="Century Gothic"/>
              <a:cs typeface="Century Gothic"/>
              <a:sym typeface="Century Gothic"/>
            </a:endParaRPr>
          </a:p>
        </p:txBody>
      </p:sp>
      <p:sp>
        <p:nvSpPr>
          <p:cNvPr id="1140" name="Google Shape;1140;p176"/>
          <p:cNvSpPr/>
          <p:nvPr/>
        </p:nvSpPr>
        <p:spPr>
          <a:xfrm>
            <a:off x="1676500" y="3007675"/>
            <a:ext cx="9127800" cy="1469700"/>
          </a:xfrm>
          <a:prstGeom prst="roundRect">
            <a:avLst>
              <a:gd fmla="val 16667" name="adj"/>
            </a:avLst>
          </a:prstGeom>
          <a:solidFill>
            <a:schemeClr val="dk2"/>
          </a:solidFill>
          <a:ln cap="flat" cmpd="sng" w="9525">
            <a:solidFill>
              <a:srgbClr val="74D06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400" u="none" cap="none" strike="noStrike">
                <a:solidFill>
                  <a:schemeClr val="dk1"/>
                </a:solidFill>
                <a:latin typeface="Century Gothic"/>
                <a:ea typeface="Century Gothic"/>
                <a:cs typeface="Century Gothic"/>
                <a:sym typeface="Century Gothic"/>
              </a:rPr>
              <a:t>Definition of testable questions:</a:t>
            </a:r>
            <a:r>
              <a:rPr b="0" i="0" lang="en-US" sz="2400" u="none" cap="none" strike="noStrike">
                <a:solidFill>
                  <a:schemeClr val="dk1"/>
                </a:solidFill>
                <a:latin typeface="Century Gothic"/>
                <a:ea typeface="Century Gothic"/>
                <a:cs typeface="Century Gothic"/>
                <a:sym typeface="Century Gothic"/>
              </a:rPr>
              <a:t> they are always about changing one thing to see what the effect is on another thing. We have to be able to perform an experiment to determine if it’s true or false.</a:t>
            </a:r>
            <a:endParaRPr b="0" i="0" sz="2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177"/>
          <p:cNvSpPr txBox="1"/>
          <p:nvPr>
            <p:ph idx="1" type="body"/>
          </p:nvPr>
        </p:nvSpPr>
        <p:spPr>
          <a:xfrm>
            <a:off x="670175" y="1608400"/>
            <a:ext cx="10052700" cy="4445400"/>
          </a:xfrm>
          <a:prstGeom prst="rect">
            <a:avLst/>
          </a:prstGeom>
          <a:noFill/>
          <a:ln>
            <a:noFill/>
          </a:ln>
        </p:spPr>
        <p:txBody>
          <a:bodyPr anchorCtr="0" anchor="t" bIns="45700" lIns="91425" spcFirstLastPara="1" rIns="91425" wrap="square" tIns="45700">
            <a:noAutofit/>
          </a:bodyPr>
          <a:lstStyle/>
          <a:p>
            <a:pPr indent="-279400" lvl="0" marL="241300" rtl="0" algn="l">
              <a:lnSpc>
                <a:spcPct val="115000"/>
              </a:lnSpc>
              <a:spcBef>
                <a:spcPts val="600"/>
              </a:spcBef>
              <a:spcAft>
                <a:spcPts val="0"/>
              </a:spcAft>
              <a:buClr>
                <a:srgbClr val="000000"/>
              </a:buClr>
              <a:buSzPts val="2400"/>
              <a:buChar char="•"/>
            </a:pPr>
            <a:r>
              <a:rPr lang="en-US" sz="2400">
                <a:solidFill>
                  <a:srgbClr val="000000"/>
                </a:solidFill>
              </a:rPr>
              <a:t>Does changing the amount of liquid affect the size of the flame?</a:t>
            </a:r>
            <a:endParaRPr sz="2400">
              <a:solidFill>
                <a:srgbClr val="000000"/>
              </a:solidFill>
            </a:endParaRPr>
          </a:p>
          <a:p>
            <a:pPr indent="-279400" lvl="0" marL="241300" rtl="0" algn="l">
              <a:lnSpc>
                <a:spcPct val="115000"/>
              </a:lnSpc>
              <a:spcBef>
                <a:spcPts val="1000"/>
              </a:spcBef>
              <a:spcAft>
                <a:spcPts val="0"/>
              </a:spcAft>
              <a:buClr>
                <a:srgbClr val="000000"/>
              </a:buClr>
              <a:buSzPts val="2400"/>
              <a:buChar char="•"/>
            </a:pPr>
            <a:r>
              <a:rPr lang="en-US" sz="2400">
                <a:solidFill>
                  <a:srgbClr val="000000"/>
                </a:solidFill>
              </a:rPr>
              <a:t>How does changing the substance affect the colour of the flame?</a:t>
            </a:r>
            <a:endParaRPr sz="2400">
              <a:solidFill>
                <a:srgbClr val="000000"/>
              </a:solidFill>
            </a:endParaRPr>
          </a:p>
          <a:p>
            <a:pPr indent="-279400" lvl="0" marL="241300" rtl="0" algn="l">
              <a:lnSpc>
                <a:spcPct val="115000"/>
              </a:lnSpc>
              <a:spcBef>
                <a:spcPts val="1000"/>
              </a:spcBef>
              <a:spcAft>
                <a:spcPts val="0"/>
              </a:spcAft>
              <a:buClr>
                <a:srgbClr val="000000"/>
              </a:buClr>
              <a:buSzPts val="2400"/>
              <a:buChar char="•"/>
            </a:pPr>
            <a:r>
              <a:rPr lang="en-US" sz="2400">
                <a:solidFill>
                  <a:srgbClr val="000000"/>
                </a:solidFill>
              </a:rPr>
              <a:t>If the rope is changed, will it affect the flame colour/size?</a:t>
            </a:r>
            <a:endParaRPr sz="2400">
              <a:solidFill>
                <a:srgbClr val="000000"/>
              </a:solidFill>
            </a:endParaRPr>
          </a:p>
          <a:p>
            <a:pPr indent="-279400" lvl="0" marL="241300" rtl="0" algn="l">
              <a:lnSpc>
                <a:spcPct val="115000"/>
              </a:lnSpc>
              <a:spcBef>
                <a:spcPts val="1000"/>
              </a:spcBef>
              <a:spcAft>
                <a:spcPts val="0"/>
              </a:spcAft>
              <a:buClr>
                <a:srgbClr val="000000"/>
              </a:buClr>
              <a:buSzPts val="2400"/>
              <a:buChar char="•"/>
            </a:pPr>
            <a:r>
              <a:rPr lang="en-US" sz="2400">
                <a:solidFill>
                  <a:srgbClr val="000000"/>
                </a:solidFill>
              </a:rPr>
              <a:t>Does changing the room temperature affect the flame size/colour?</a:t>
            </a:r>
            <a:endParaRPr sz="2400">
              <a:solidFill>
                <a:srgbClr val="000000"/>
              </a:solidFill>
            </a:endParaRPr>
          </a:p>
          <a:p>
            <a:pPr indent="-279400" lvl="0" marL="241300" rtl="0" algn="l">
              <a:lnSpc>
                <a:spcPct val="115000"/>
              </a:lnSpc>
              <a:spcBef>
                <a:spcPts val="1000"/>
              </a:spcBef>
              <a:spcAft>
                <a:spcPts val="0"/>
              </a:spcAft>
              <a:buClr>
                <a:srgbClr val="000000"/>
              </a:buClr>
              <a:buSzPts val="2400"/>
              <a:buChar char="•"/>
            </a:pPr>
            <a:r>
              <a:rPr lang="en-US" sz="2400">
                <a:solidFill>
                  <a:srgbClr val="000000"/>
                </a:solidFill>
              </a:rPr>
              <a:t>If we were to change one solid, would it affect the flame height?</a:t>
            </a:r>
            <a:endParaRPr sz="2400">
              <a:solidFill>
                <a:srgbClr val="000000"/>
              </a:solidFill>
            </a:endParaRPr>
          </a:p>
          <a:p>
            <a:pPr indent="-279400" lvl="0" marL="241300" rtl="0" algn="l">
              <a:lnSpc>
                <a:spcPct val="115000"/>
              </a:lnSpc>
              <a:spcBef>
                <a:spcPts val="1000"/>
              </a:spcBef>
              <a:spcAft>
                <a:spcPts val="1000"/>
              </a:spcAft>
              <a:buClr>
                <a:srgbClr val="000000"/>
              </a:buClr>
              <a:buSzPts val="2400"/>
              <a:buChar char="•"/>
            </a:pPr>
            <a:r>
              <a:rPr lang="en-US" sz="2400">
                <a:solidFill>
                  <a:srgbClr val="000000"/>
                </a:solidFill>
              </a:rPr>
              <a:t>Does changing how much liquid was used effect how long the experiment lasted?</a:t>
            </a:r>
            <a:endParaRPr sz="2400">
              <a:solidFill>
                <a:srgbClr val="000000"/>
              </a:solidFill>
            </a:endParaRPr>
          </a:p>
        </p:txBody>
      </p:sp>
      <p:sp>
        <p:nvSpPr>
          <p:cNvPr id="1147" name="Google Shape;1147;p177"/>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Students’ Revised “Testable” Questions</a:t>
            </a:r>
            <a:endParaRPr b="0" sz="4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178"/>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Next Steps with Student Questions</a:t>
            </a:r>
            <a:endParaRPr b="0"/>
          </a:p>
        </p:txBody>
      </p:sp>
      <p:sp>
        <p:nvSpPr>
          <p:cNvPr id="1154" name="Google Shape;1154;p178"/>
          <p:cNvSpPr/>
          <p:nvPr/>
        </p:nvSpPr>
        <p:spPr>
          <a:xfrm>
            <a:off x="6005110" y="3118925"/>
            <a:ext cx="228000" cy="3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Rockwell"/>
              <a:buNone/>
            </a:pPr>
            <a:r>
              <a:rPr b="0" i="0" lang="en-US" sz="1350" u="none" cap="none" strike="noStrike">
                <a:solidFill>
                  <a:srgbClr val="000000"/>
                </a:solidFill>
                <a:latin typeface="Rockwell"/>
                <a:ea typeface="Rockwell"/>
                <a:cs typeface="Rockwell"/>
                <a:sym typeface="Rockwell"/>
              </a:rPr>
              <a:t> </a:t>
            </a:r>
            <a:endParaRPr b="0" i="0" sz="1350" u="none" cap="none" strike="noStrike">
              <a:solidFill>
                <a:srgbClr val="000000"/>
              </a:solidFill>
              <a:latin typeface="Rockwell"/>
              <a:ea typeface="Rockwell"/>
              <a:cs typeface="Rockwell"/>
              <a:sym typeface="Rockwell"/>
            </a:endParaRPr>
          </a:p>
        </p:txBody>
      </p:sp>
      <p:sp>
        <p:nvSpPr>
          <p:cNvPr id="1155" name="Google Shape;1155;p178"/>
          <p:cNvSpPr txBox="1"/>
          <p:nvPr/>
        </p:nvSpPr>
        <p:spPr>
          <a:xfrm>
            <a:off x="747450" y="1123488"/>
            <a:ext cx="10743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400" u="none" cap="none" strike="noStrike">
                <a:solidFill>
                  <a:srgbClr val="000000"/>
                </a:solidFill>
                <a:latin typeface="Century Gothic"/>
                <a:ea typeface="Century Gothic"/>
                <a:cs typeface="Century Gothic"/>
                <a:sym typeface="Century Gothic"/>
              </a:rPr>
              <a:t>After picking one of their testable questions, student groups designed and carried out an experiment to test i</a:t>
            </a:r>
            <a:r>
              <a:rPr lang="en-US" sz="2400">
                <a:latin typeface="Century Gothic"/>
                <a:ea typeface="Century Gothic"/>
                <a:cs typeface="Century Gothic"/>
                <a:sym typeface="Century Gothic"/>
              </a:rPr>
              <a:t>t:</a:t>
            </a:r>
            <a:endParaRPr sz="2400">
              <a:latin typeface="Century Gothic"/>
              <a:ea typeface="Century Gothic"/>
              <a:cs typeface="Century Gothic"/>
              <a:sym typeface="Century Gothic"/>
            </a:endParaRPr>
          </a:p>
        </p:txBody>
      </p:sp>
      <p:pic>
        <p:nvPicPr>
          <p:cNvPr id="1156" name="Google Shape;1156;p178"/>
          <p:cNvPicPr preferRelativeResize="0"/>
          <p:nvPr/>
        </p:nvPicPr>
        <p:blipFill rotWithShape="1">
          <a:blip r:embed="rId3">
            <a:alphaModFix/>
          </a:blip>
          <a:srcRect b="0" l="0" r="0" t="0"/>
          <a:stretch/>
        </p:blipFill>
        <p:spPr>
          <a:xfrm>
            <a:off x="6337000" y="2028700"/>
            <a:ext cx="5501776" cy="3088825"/>
          </a:xfrm>
          <a:prstGeom prst="rect">
            <a:avLst/>
          </a:prstGeom>
          <a:noFill/>
          <a:ln cap="flat" cmpd="sng" w="19050">
            <a:solidFill>
              <a:schemeClr val="dk2"/>
            </a:solidFill>
            <a:prstDash val="solid"/>
            <a:round/>
            <a:headEnd len="sm" w="sm" type="none"/>
            <a:tailEnd len="sm" w="sm" type="none"/>
          </a:ln>
        </p:spPr>
      </p:pic>
      <p:pic>
        <p:nvPicPr>
          <p:cNvPr id="1157" name="Google Shape;1157;p178"/>
          <p:cNvPicPr preferRelativeResize="0"/>
          <p:nvPr/>
        </p:nvPicPr>
        <p:blipFill rotWithShape="1">
          <a:blip r:embed="rId4">
            <a:alphaModFix/>
          </a:blip>
          <a:srcRect b="0" l="0" r="0" t="0"/>
          <a:stretch/>
        </p:blipFill>
        <p:spPr>
          <a:xfrm>
            <a:off x="618800" y="2027913"/>
            <a:ext cx="5501774" cy="3090390"/>
          </a:xfrm>
          <a:prstGeom prst="rect">
            <a:avLst/>
          </a:prstGeom>
          <a:noFill/>
          <a:ln cap="flat" cmpd="sng" w="19050">
            <a:solidFill>
              <a:schemeClr val="dk2"/>
            </a:solidFill>
            <a:prstDash val="solid"/>
            <a:round/>
            <a:headEnd len="sm" w="sm" type="none"/>
            <a:tailEnd len="sm" w="sm" type="none"/>
          </a:ln>
        </p:spPr>
      </p:pic>
      <p:sp>
        <p:nvSpPr>
          <p:cNvPr id="1158" name="Google Shape;1158;p178"/>
          <p:cNvSpPr txBox="1"/>
          <p:nvPr/>
        </p:nvSpPr>
        <p:spPr>
          <a:xfrm>
            <a:off x="618825" y="5122425"/>
            <a:ext cx="55017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1700">
                <a:latin typeface="Century Gothic"/>
                <a:ea typeface="Century Gothic"/>
                <a:cs typeface="Century Gothic"/>
                <a:sym typeface="Century Gothic"/>
              </a:rPr>
              <a:t>Students completed a guided experiment design worksheet.</a:t>
            </a:r>
            <a:endParaRPr sz="1700">
              <a:latin typeface="Century Gothic"/>
              <a:ea typeface="Century Gothic"/>
              <a:cs typeface="Century Gothic"/>
              <a:sym typeface="Century Gothic"/>
            </a:endParaRPr>
          </a:p>
        </p:txBody>
      </p:sp>
      <p:sp>
        <p:nvSpPr>
          <p:cNvPr id="1159" name="Google Shape;1159;p178"/>
          <p:cNvSpPr txBox="1"/>
          <p:nvPr/>
        </p:nvSpPr>
        <p:spPr>
          <a:xfrm>
            <a:off x="6337038" y="5191725"/>
            <a:ext cx="5501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1700">
                <a:latin typeface="Century Gothic"/>
                <a:ea typeface="Century Gothic"/>
                <a:cs typeface="Century Gothic"/>
                <a:sym typeface="Century Gothic"/>
              </a:rPr>
              <a:t>Students created a table to record observations.</a:t>
            </a:r>
            <a:endParaRPr sz="1700">
              <a:latin typeface="Century Gothic"/>
              <a:ea typeface="Century Gothic"/>
              <a:cs typeface="Century Gothic"/>
              <a:sym typeface="Century Gothic"/>
            </a:endParaRPr>
          </a:p>
        </p:txBody>
      </p:sp>
      <p:sp>
        <p:nvSpPr>
          <p:cNvPr id="1160" name="Google Shape;1160;p178"/>
          <p:cNvSpPr txBox="1"/>
          <p:nvPr/>
        </p:nvSpPr>
        <p:spPr>
          <a:xfrm>
            <a:off x="503400" y="5913850"/>
            <a:ext cx="11098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400">
                <a:latin typeface="Century Gothic"/>
                <a:ea typeface="Century Gothic"/>
                <a:cs typeface="Century Gothic"/>
                <a:sym typeface="Century Gothic"/>
              </a:rPr>
              <a:t>Finally, students analyzed their results and explained if their prediction was correct or not.</a:t>
            </a:r>
            <a:endParaRPr sz="2400">
              <a:latin typeface="Century Gothic"/>
              <a:ea typeface="Century Gothic"/>
              <a:cs typeface="Century Gothic"/>
              <a:sym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179"/>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sz="4000"/>
              <a:t>Classroom Example: </a:t>
            </a:r>
            <a:r>
              <a:rPr b="0" lang="en-US"/>
              <a:t>AP</a:t>
            </a:r>
            <a:r>
              <a:rPr b="0" lang="en-US"/>
              <a:t> Physics</a:t>
            </a:r>
            <a:endParaRPr b="0" sz="4000"/>
          </a:p>
        </p:txBody>
      </p:sp>
      <p:sp>
        <p:nvSpPr>
          <p:cNvPr id="1166" name="Google Shape;1166;p1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3200"/>
              <a:buNone/>
            </a:pPr>
            <a:r>
              <a:rPr lang="en-US" sz="3200" u="sng"/>
              <a:t>Teacher:</a:t>
            </a:r>
            <a:r>
              <a:rPr lang="en-US" sz="3200"/>
              <a:t> </a:t>
            </a:r>
            <a:r>
              <a:rPr lang="en-US" sz="3200"/>
              <a:t>Rachel Riemer, Cambridge, MA</a:t>
            </a:r>
            <a:endParaRPr/>
          </a:p>
          <a:p>
            <a:pPr indent="0" lvl="0" marL="0" rtl="0" algn="l">
              <a:lnSpc>
                <a:spcPct val="150000"/>
              </a:lnSpc>
              <a:spcBef>
                <a:spcPts val="1000"/>
              </a:spcBef>
              <a:spcAft>
                <a:spcPts val="0"/>
              </a:spcAft>
              <a:buClr>
                <a:schemeClr val="dk1"/>
              </a:buClr>
              <a:buSzPts val="3200"/>
              <a:buNone/>
            </a:pPr>
            <a:r>
              <a:rPr lang="en-US" sz="3200" u="sng"/>
              <a:t>Topic:</a:t>
            </a:r>
            <a:r>
              <a:rPr lang="en-US" sz="3200"/>
              <a:t> Bias in science</a:t>
            </a:r>
            <a:endParaRPr/>
          </a:p>
          <a:p>
            <a:pPr indent="0" lvl="0" marL="0" rtl="0" algn="l">
              <a:lnSpc>
                <a:spcPct val="150000"/>
              </a:lnSpc>
              <a:spcBef>
                <a:spcPts val="1000"/>
              </a:spcBef>
              <a:spcAft>
                <a:spcPts val="0"/>
              </a:spcAft>
              <a:buClr>
                <a:schemeClr val="dk1"/>
              </a:buClr>
              <a:buSzPts val="3200"/>
              <a:buNone/>
            </a:pPr>
            <a:r>
              <a:rPr lang="en-US" sz="3200" u="sng"/>
              <a:t>Purpose:</a:t>
            </a:r>
            <a:r>
              <a:rPr lang="en-US" sz="3200"/>
              <a:t> </a:t>
            </a:r>
            <a:r>
              <a:rPr lang="en-US" sz="3200"/>
              <a:t>To begin a class discussion</a:t>
            </a:r>
            <a:endParaRPr sz="3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180"/>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Question Focus</a:t>
            </a:r>
            <a:endParaRPr b="0" sz="4000"/>
          </a:p>
        </p:txBody>
      </p:sp>
      <p:sp>
        <p:nvSpPr>
          <p:cNvPr id="1172" name="Google Shape;1172;p180"/>
          <p:cNvSpPr txBox="1"/>
          <p:nvPr/>
        </p:nvSpPr>
        <p:spPr>
          <a:xfrm>
            <a:off x="2667000" y="2252725"/>
            <a:ext cx="6858000" cy="3216000"/>
          </a:xfrm>
          <a:prstGeom prst="rect">
            <a:avLst/>
          </a:prstGeom>
          <a:noFill/>
          <a:ln>
            <a:noFill/>
          </a:ln>
        </p:spPr>
        <p:txBody>
          <a:bodyPr anchorCtr="0" anchor="ctr" bIns="60925" lIns="121900" spcFirstLastPara="1" rIns="121900" wrap="square" tIns="60925">
            <a:noAutofit/>
          </a:bodyPr>
          <a:lstStyle/>
          <a:p>
            <a:pPr indent="0" lvl="0" marL="0" rtl="0" algn="ctr">
              <a:lnSpc>
                <a:spcPct val="90000"/>
              </a:lnSpc>
              <a:spcBef>
                <a:spcPts val="1300"/>
              </a:spcBef>
              <a:spcAft>
                <a:spcPts val="0"/>
              </a:spcAft>
              <a:buNone/>
            </a:pPr>
            <a:r>
              <a:rPr lang="en-US" sz="4000">
                <a:latin typeface="Century Gothic"/>
                <a:ea typeface="Century Gothic"/>
                <a:cs typeface="Century Gothic"/>
                <a:sym typeface="Century Gothic"/>
              </a:rPr>
              <a:t>Bias in science</a:t>
            </a:r>
            <a:endParaRPr sz="4000">
              <a:solidFill>
                <a:srgbClr val="000000"/>
              </a:solidFill>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181"/>
          <p:cNvSpPr txBox="1"/>
          <p:nvPr>
            <p:ph idx="1" type="body"/>
          </p:nvPr>
        </p:nvSpPr>
        <p:spPr>
          <a:xfrm>
            <a:off x="357425" y="1173175"/>
            <a:ext cx="6151200" cy="5603700"/>
          </a:xfrm>
          <a:prstGeom prst="rect">
            <a:avLst/>
          </a:prstGeom>
          <a:noFill/>
          <a:ln>
            <a:noFill/>
          </a:ln>
        </p:spPr>
        <p:txBody>
          <a:bodyPr anchorCtr="0" anchor="t" bIns="45700" lIns="91425" spcFirstLastPara="1" rIns="91425" wrap="square" tIns="45700">
            <a:noAutofit/>
          </a:bodyPr>
          <a:lstStyle/>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What are some occurrences? </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What topics in science have most bias? </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b="1" lang="en-US" sz="2000">
                <a:solidFill>
                  <a:srgbClr val="000000"/>
                </a:solidFill>
              </a:rPr>
              <a:t>How is bias defined?</a:t>
            </a:r>
            <a:endParaRPr b="1"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Are there different types of biases in science?</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How does bias affect experiments and results?</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How does bias influence data collection?</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Is it possible to be completely bias free?</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How to reduce bias?</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Why is there bias?</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Is bias intrinsic?</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Is bias necessarily bad?</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a:pPr>
            <a:r>
              <a:rPr lang="en-US" sz="2000">
                <a:solidFill>
                  <a:srgbClr val="000000"/>
                </a:solidFill>
              </a:rPr>
              <a:t>How important is the fact that there is bias?</a:t>
            </a:r>
            <a:endParaRPr sz="2000">
              <a:solidFill>
                <a:srgbClr val="000000"/>
              </a:solidFill>
            </a:endParaRPr>
          </a:p>
        </p:txBody>
      </p:sp>
      <p:sp>
        <p:nvSpPr>
          <p:cNvPr id="1179" name="Google Shape;1179;p181"/>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Selected </a:t>
            </a:r>
            <a:r>
              <a:rPr b="0" lang="en-US"/>
              <a:t>Student Questions</a:t>
            </a:r>
            <a:endParaRPr b="0" sz="4000"/>
          </a:p>
        </p:txBody>
      </p:sp>
      <p:sp>
        <p:nvSpPr>
          <p:cNvPr id="1180" name="Google Shape;1180;p181"/>
          <p:cNvSpPr txBox="1"/>
          <p:nvPr>
            <p:ph idx="1" type="body"/>
          </p:nvPr>
        </p:nvSpPr>
        <p:spPr>
          <a:xfrm>
            <a:off x="6707050" y="1173175"/>
            <a:ext cx="5738700" cy="5603700"/>
          </a:xfrm>
          <a:prstGeom prst="rect">
            <a:avLst/>
          </a:prstGeom>
          <a:noFill/>
          <a:ln>
            <a:noFill/>
          </a:ln>
        </p:spPr>
        <p:txBody>
          <a:bodyPr anchorCtr="0" anchor="t" bIns="45700" lIns="91425" spcFirstLastPara="1" rIns="91425" wrap="square" tIns="45700">
            <a:noAutofit/>
          </a:bodyPr>
          <a:lstStyle/>
          <a:p>
            <a:pPr indent="-254000" lvl="0" marL="241300" rtl="0" algn="l">
              <a:lnSpc>
                <a:spcPct val="115000"/>
              </a:lnSpc>
              <a:spcBef>
                <a:spcPts val="600"/>
              </a:spcBef>
              <a:spcAft>
                <a:spcPts val="0"/>
              </a:spcAft>
              <a:buClr>
                <a:srgbClr val="000000"/>
              </a:buClr>
              <a:buSzPts val="2000"/>
              <a:buAutoNum type="arabicPeriod" startAt="13"/>
            </a:pPr>
            <a:r>
              <a:rPr lang="en-US" sz="2000">
                <a:solidFill>
                  <a:srgbClr val="000000"/>
                </a:solidFill>
              </a:rPr>
              <a:t>Is it important that there is bias?</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startAt="13"/>
            </a:pPr>
            <a:r>
              <a:rPr b="1" lang="en-US" sz="2000">
                <a:solidFill>
                  <a:srgbClr val="000000"/>
                </a:solidFill>
              </a:rPr>
              <a:t>When in history did bias in results of experiments affect the public?</a:t>
            </a:r>
            <a:endParaRPr b="1"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startAt="13"/>
            </a:pPr>
            <a:r>
              <a:rPr lang="en-US" sz="2000">
                <a:solidFill>
                  <a:srgbClr val="000000"/>
                </a:solidFill>
              </a:rPr>
              <a:t>How do you quantify bias? </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startAt="13"/>
            </a:pPr>
            <a:r>
              <a:rPr lang="en-US" sz="2000">
                <a:solidFill>
                  <a:srgbClr val="000000"/>
                </a:solidFill>
              </a:rPr>
              <a:t>What increases/decreases bias?</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startAt="13"/>
            </a:pPr>
            <a:r>
              <a:rPr lang="en-US" sz="2000">
                <a:solidFill>
                  <a:srgbClr val="000000"/>
                </a:solidFill>
              </a:rPr>
              <a:t>What is the trend of bias in science? </a:t>
            </a:r>
            <a:endParaRPr sz="2000">
              <a:solidFill>
                <a:srgbClr val="000000"/>
              </a:solidFill>
            </a:endParaRPr>
          </a:p>
          <a:p>
            <a:pPr indent="0" lvl="0" marL="241300" rtl="0" algn="l">
              <a:lnSpc>
                <a:spcPct val="115000"/>
              </a:lnSpc>
              <a:spcBef>
                <a:spcPts val="600"/>
              </a:spcBef>
              <a:spcAft>
                <a:spcPts val="0"/>
              </a:spcAft>
              <a:buNone/>
            </a:pPr>
            <a:r>
              <a:rPr lang="en-US" sz="2000">
                <a:solidFill>
                  <a:srgbClr val="000000"/>
                </a:solidFill>
              </a:rPr>
              <a:t>More? Less?</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startAt="13"/>
            </a:pPr>
            <a:r>
              <a:rPr b="1" lang="en-US" sz="2000">
                <a:solidFill>
                  <a:srgbClr val="000000"/>
                </a:solidFill>
              </a:rPr>
              <a:t>Are certain groups of people more easily biased?</a:t>
            </a:r>
            <a:endParaRPr b="1"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startAt="13"/>
            </a:pPr>
            <a:r>
              <a:rPr b="1" lang="en-US" sz="2000">
                <a:solidFill>
                  <a:srgbClr val="000000"/>
                </a:solidFill>
              </a:rPr>
              <a:t>What are the certain groups of people?</a:t>
            </a:r>
            <a:endParaRPr b="1"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startAt="13"/>
            </a:pPr>
            <a:r>
              <a:rPr lang="en-US" sz="2000">
                <a:solidFill>
                  <a:srgbClr val="000000"/>
                </a:solidFill>
              </a:rPr>
              <a:t>How can we eliminate bias in high school experiments w/o high tech?</a:t>
            </a:r>
            <a:endParaRPr sz="2000">
              <a:solidFill>
                <a:srgbClr val="000000"/>
              </a:solidFill>
            </a:endParaRPr>
          </a:p>
          <a:p>
            <a:pPr indent="-254000" lvl="0" marL="241300" rtl="0" algn="l">
              <a:lnSpc>
                <a:spcPct val="115000"/>
              </a:lnSpc>
              <a:spcBef>
                <a:spcPts val="600"/>
              </a:spcBef>
              <a:spcAft>
                <a:spcPts val="0"/>
              </a:spcAft>
              <a:buClr>
                <a:srgbClr val="000000"/>
              </a:buClr>
              <a:buSzPts val="2000"/>
              <a:buAutoNum type="arabicPeriod" startAt="13"/>
            </a:pPr>
            <a:r>
              <a:rPr lang="en-US" sz="2000">
                <a:solidFill>
                  <a:srgbClr val="000000"/>
                </a:solidFill>
              </a:rPr>
              <a:t>What’s in place now to reduce bias?</a:t>
            </a:r>
            <a:endParaRPr sz="2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37"/>
          <p:cNvSpPr txBox="1"/>
          <p:nvPr>
            <p:ph type="title"/>
          </p:nvPr>
        </p:nvSpPr>
        <p:spPr>
          <a:xfrm>
            <a:off x="698850" y="228450"/>
            <a:ext cx="10502700" cy="13257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US" sz="4000">
                <a:latin typeface="Century Gothic"/>
                <a:ea typeface="Century Gothic"/>
                <a:cs typeface="Century Gothic"/>
                <a:sym typeface="Century Gothic"/>
              </a:rPr>
              <a:t>Origin of The Right Question Institute</a:t>
            </a:r>
            <a:r>
              <a:rPr lang="en-US" sz="4000">
                <a:latin typeface="Century Gothic"/>
                <a:ea typeface="Century Gothic"/>
                <a:cs typeface="Century Gothic"/>
                <a:sym typeface="Century Gothic"/>
              </a:rPr>
              <a:t>: </a:t>
            </a:r>
            <a:endParaRPr sz="4000">
              <a:latin typeface="Century Gothic"/>
              <a:ea typeface="Century Gothic"/>
              <a:cs typeface="Century Gothic"/>
              <a:sym typeface="Century Gothic"/>
            </a:endParaRPr>
          </a:p>
          <a:p>
            <a:pPr indent="0" lvl="0" marL="0" rtl="0" algn="l">
              <a:spcBef>
                <a:spcPts val="0"/>
              </a:spcBef>
              <a:spcAft>
                <a:spcPts val="0"/>
              </a:spcAft>
              <a:buNone/>
            </a:pPr>
            <a:r>
              <a:rPr lang="en-US" sz="4000">
                <a:latin typeface="Century Gothic"/>
                <a:ea typeface="Century Gothic"/>
                <a:cs typeface="Century Gothic"/>
                <a:sym typeface="Century Gothic"/>
              </a:rPr>
              <a:t>Parents in Lawrence, Massachusetts, 1990</a:t>
            </a:r>
            <a:endParaRPr sz="4000">
              <a:latin typeface="Century Gothic"/>
              <a:ea typeface="Century Gothic"/>
              <a:cs typeface="Century Gothic"/>
              <a:sym typeface="Century Gothic"/>
            </a:endParaRPr>
          </a:p>
        </p:txBody>
      </p:sp>
      <p:pic>
        <p:nvPicPr>
          <p:cNvPr id="834" name="Google Shape;834;p137"/>
          <p:cNvPicPr preferRelativeResize="0"/>
          <p:nvPr/>
        </p:nvPicPr>
        <p:blipFill rotWithShape="1">
          <a:blip r:embed="rId3">
            <a:alphaModFix/>
          </a:blip>
          <a:srcRect b="0" l="0" r="0" t="0"/>
          <a:stretch/>
        </p:blipFill>
        <p:spPr>
          <a:xfrm>
            <a:off x="767888" y="1861137"/>
            <a:ext cx="5635602" cy="4233949"/>
          </a:xfrm>
          <a:prstGeom prst="rect">
            <a:avLst/>
          </a:prstGeom>
          <a:noFill/>
          <a:ln>
            <a:noFill/>
          </a:ln>
        </p:spPr>
      </p:pic>
      <p:sp>
        <p:nvSpPr>
          <p:cNvPr id="835" name="Google Shape;835;p137"/>
          <p:cNvSpPr txBox="1"/>
          <p:nvPr/>
        </p:nvSpPr>
        <p:spPr>
          <a:xfrm>
            <a:off x="6672612" y="2269125"/>
            <a:ext cx="4656900" cy="20487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Arial"/>
              <a:buNone/>
            </a:pPr>
            <a:r>
              <a:rPr b="0" i="0" lang="en-US" sz="3200" u="none" cap="none" strike="noStrike">
                <a:solidFill>
                  <a:srgbClr val="000000"/>
                </a:solidFill>
                <a:latin typeface="Century Gothic"/>
                <a:ea typeface="Century Gothic"/>
                <a:cs typeface="Century Gothic"/>
                <a:sym typeface="Century Gothic"/>
              </a:rPr>
              <a:t>“We don’t go to the school because we don’t even know what to ask.”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1000"/>
                                        <p:tgtEl>
                                          <p:spTgt spid="8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85" name="Shape 1185"/>
        <p:cNvGrpSpPr/>
        <p:nvPr/>
      </p:nvGrpSpPr>
      <p:grpSpPr>
        <a:xfrm>
          <a:off x="0" y="0"/>
          <a:ext cx="0" cy="0"/>
          <a:chOff x="0" y="0"/>
          <a:chExt cx="0" cy="0"/>
        </a:xfrm>
      </p:grpSpPr>
      <p:sp>
        <p:nvSpPr>
          <p:cNvPr id="1186" name="Google Shape;1186;p182"/>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Next Steps with Student Questions</a:t>
            </a:r>
            <a:endParaRPr b="0"/>
          </a:p>
        </p:txBody>
      </p:sp>
      <p:sp>
        <p:nvSpPr>
          <p:cNvPr id="1187" name="Google Shape;1187;p182"/>
          <p:cNvSpPr/>
          <p:nvPr/>
        </p:nvSpPr>
        <p:spPr>
          <a:xfrm>
            <a:off x="6005110" y="3290500"/>
            <a:ext cx="228000" cy="3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Rockwell"/>
              <a:buNone/>
            </a:pPr>
            <a:r>
              <a:rPr b="0" i="0" lang="en-US" sz="1350" u="none" cap="none" strike="noStrike">
                <a:solidFill>
                  <a:srgbClr val="000000"/>
                </a:solidFill>
                <a:latin typeface="Rockwell"/>
                <a:ea typeface="Rockwell"/>
                <a:cs typeface="Rockwell"/>
                <a:sym typeface="Rockwell"/>
              </a:rPr>
              <a:t> </a:t>
            </a:r>
            <a:endParaRPr b="0" i="0" sz="1350" u="none" cap="none" strike="noStrike">
              <a:solidFill>
                <a:srgbClr val="000000"/>
              </a:solidFill>
              <a:latin typeface="Rockwell"/>
              <a:ea typeface="Rockwell"/>
              <a:cs typeface="Rockwell"/>
              <a:sym typeface="Rockwell"/>
            </a:endParaRPr>
          </a:p>
        </p:txBody>
      </p:sp>
      <p:sp>
        <p:nvSpPr>
          <p:cNvPr id="1188" name="Google Shape;1188;p182"/>
          <p:cNvSpPr txBox="1"/>
          <p:nvPr>
            <p:ph idx="1" type="body"/>
          </p:nvPr>
        </p:nvSpPr>
        <p:spPr>
          <a:xfrm>
            <a:off x="290400" y="1306825"/>
            <a:ext cx="3473700" cy="5171400"/>
          </a:xfrm>
          <a:prstGeom prst="rect">
            <a:avLst/>
          </a:prstGeom>
          <a:noFill/>
          <a:ln>
            <a:noFill/>
          </a:ln>
        </p:spPr>
        <p:txBody>
          <a:bodyPr anchorCtr="0" anchor="ctr" bIns="60925" lIns="121900" spcFirstLastPara="1" rIns="121900" wrap="square" tIns="60925">
            <a:noAutofit/>
          </a:bodyPr>
          <a:lstStyle/>
          <a:p>
            <a:pPr indent="-361950" lvl="0" marL="457200" rtl="0" algn="l">
              <a:spcBef>
                <a:spcPts val="0"/>
              </a:spcBef>
              <a:spcAft>
                <a:spcPts val="0"/>
              </a:spcAft>
              <a:buSzPts val="2100"/>
              <a:buChar char="•"/>
            </a:pPr>
            <a:r>
              <a:rPr lang="en-US" sz="2100"/>
              <a:t>Students identified patterns that emerged from their questions</a:t>
            </a:r>
            <a:endParaRPr sz="2100"/>
          </a:p>
          <a:p>
            <a:pPr indent="-361950" lvl="0" marL="457200" rtl="0" algn="l">
              <a:spcBef>
                <a:spcPts val="1000"/>
              </a:spcBef>
              <a:spcAft>
                <a:spcPts val="0"/>
              </a:spcAft>
              <a:buSzPts val="2100"/>
              <a:buChar char="•"/>
            </a:pPr>
            <a:r>
              <a:rPr lang="en-US" sz="2100"/>
              <a:t>They categorized their questions into those patterns</a:t>
            </a:r>
            <a:endParaRPr sz="2100"/>
          </a:p>
          <a:p>
            <a:pPr indent="-361950" lvl="0" marL="457200" rtl="0" algn="l">
              <a:spcBef>
                <a:spcPts val="1000"/>
              </a:spcBef>
              <a:spcAft>
                <a:spcPts val="1000"/>
              </a:spcAft>
              <a:buSzPts val="2100"/>
              <a:buChar char="•"/>
            </a:pPr>
            <a:r>
              <a:rPr lang="en-US" sz="2100"/>
              <a:t>Students’ priority questions were used as a class discussion activity</a:t>
            </a:r>
            <a:endParaRPr sz="2100"/>
          </a:p>
        </p:txBody>
      </p:sp>
      <p:pic>
        <p:nvPicPr>
          <p:cNvPr id="1189" name="Google Shape;1189;p182"/>
          <p:cNvPicPr preferRelativeResize="0"/>
          <p:nvPr/>
        </p:nvPicPr>
        <p:blipFill rotWithShape="1">
          <a:blip r:embed="rId3">
            <a:alphaModFix/>
          </a:blip>
          <a:srcRect b="0" l="0" r="0" t="0"/>
          <a:stretch/>
        </p:blipFill>
        <p:spPr>
          <a:xfrm>
            <a:off x="4628358" y="1430017"/>
            <a:ext cx="3431451" cy="5029200"/>
          </a:xfrm>
          <a:prstGeom prst="rect">
            <a:avLst/>
          </a:prstGeom>
          <a:noFill/>
          <a:ln>
            <a:noFill/>
          </a:ln>
        </p:spPr>
      </p:pic>
      <p:pic>
        <p:nvPicPr>
          <p:cNvPr id="1190" name="Google Shape;1190;p182"/>
          <p:cNvPicPr preferRelativeResize="0"/>
          <p:nvPr/>
        </p:nvPicPr>
        <p:blipFill rotWithShape="1">
          <a:blip r:embed="rId4">
            <a:alphaModFix/>
          </a:blip>
          <a:srcRect b="6682" l="14153" r="12965" t="7421"/>
          <a:stretch/>
        </p:blipFill>
        <p:spPr>
          <a:xfrm>
            <a:off x="8154575" y="1430025"/>
            <a:ext cx="3198570" cy="502920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4" name="Shape 1194"/>
        <p:cNvGrpSpPr/>
        <p:nvPr/>
      </p:nvGrpSpPr>
      <p:grpSpPr>
        <a:xfrm>
          <a:off x="0" y="0"/>
          <a:ext cx="0" cy="0"/>
          <a:chOff x="0" y="0"/>
          <a:chExt cx="0" cy="0"/>
        </a:xfrm>
      </p:grpSpPr>
      <p:sp>
        <p:nvSpPr>
          <p:cNvPr id="1195" name="Google Shape;1195;p183"/>
          <p:cNvSpPr txBox="1"/>
          <p:nvPr>
            <p:ph idx="4294967295" type="body"/>
          </p:nvPr>
        </p:nvSpPr>
        <p:spPr>
          <a:xfrm>
            <a:off x="325783" y="3886199"/>
            <a:ext cx="4862400" cy="2053500"/>
          </a:xfrm>
          <a:prstGeom prst="rect">
            <a:avLst/>
          </a:prstGeom>
          <a:solidFill>
            <a:srgbClr val="E3E3F7"/>
          </a:solid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accent6"/>
              </a:buClr>
              <a:buSzPts val="2100"/>
              <a:buNone/>
            </a:pPr>
            <a:r>
              <a:rPr b="1" lang="en-US" sz="2100">
                <a:solidFill>
                  <a:schemeClr val="accent6"/>
                </a:solidFill>
                <a:latin typeface="Century Gothic"/>
                <a:ea typeface="Century Gothic"/>
                <a:cs typeface="Century Gothic"/>
                <a:sym typeface="Century Gothic"/>
              </a:rPr>
              <a:t>Examples</a:t>
            </a:r>
            <a:endParaRPr sz="2100">
              <a:latin typeface="Century Gothic"/>
              <a:ea typeface="Century Gothic"/>
              <a:cs typeface="Century Gothic"/>
              <a:sym typeface="Century Gothic"/>
            </a:endParaRPr>
          </a:p>
          <a:p>
            <a:pPr indent="-169735" lvl="0" marL="171450" rtl="0" algn="l">
              <a:lnSpc>
                <a:spcPct val="90000"/>
              </a:lnSpc>
              <a:spcBef>
                <a:spcPts val="750"/>
              </a:spcBef>
              <a:spcAft>
                <a:spcPts val="0"/>
              </a:spcAft>
              <a:buClr>
                <a:schemeClr val="accent6"/>
              </a:buClr>
              <a:buSzPts val="2100"/>
              <a:buFont typeface="Century Gothic"/>
              <a:buChar char="•"/>
            </a:pPr>
            <a:r>
              <a:rPr lang="en-US" sz="2100">
                <a:latin typeface="Century Gothic"/>
                <a:ea typeface="Century Gothic"/>
                <a:cs typeface="Century Gothic"/>
                <a:sym typeface="Century Gothic"/>
              </a:rPr>
              <a:t>What are some occurrences?</a:t>
            </a:r>
            <a:endParaRPr sz="2100">
              <a:latin typeface="Century Gothic"/>
              <a:ea typeface="Century Gothic"/>
              <a:cs typeface="Century Gothic"/>
              <a:sym typeface="Century Gothic"/>
            </a:endParaRPr>
          </a:p>
          <a:p>
            <a:pPr indent="-169735" lvl="0" marL="171450" rtl="0" algn="l">
              <a:lnSpc>
                <a:spcPct val="90000"/>
              </a:lnSpc>
              <a:spcBef>
                <a:spcPts val="750"/>
              </a:spcBef>
              <a:spcAft>
                <a:spcPts val="0"/>
              </a:spcAft>
              <a:buClr>
                <a:schemeClr val="accent6"/>
              </a:buClr>
              <a:buSzPts val="2100"/>
              <a:buFont typeface="Century Gothic"/>
              <a:buChar char="•"/>
            </a:pPr>
            <a:r>
              <a:rPr lang="en-US" sz="2100">
                <a:latin typeface="Century Gothic"/>
                <a:ea typeface="Century Gothic"/>
                <a:cs typeface="Century Gothic"/>
                <a:sym typeface="Century Gothic"/>
              </a:rPr>
              <a:t>What topics in science have most bias?</a:t>
            </a:r>
            <a:endParaRPr sz="2100">
              <a:latin typeface="Century Gothic"/>
              <a:ea typeface="Century Gothic"/>
              <a:cs typeface="Century Gothic"/>
              <a:sym typeface="Century Gothic"/>
            </a:endParaRPr>
          </a:p>
          <a:p>
            <a:pPr indent="-169735" lvl="0" marL="171450" rtl="0" algn="l">
              <a:lnSpc>
                <a:spcPct val="90000"/>
              </a:lnSpc>
              <a:spcBef>
                <a:spcPts val="750"/>
              </a:spcBef>
              <a:spcAft>
                <a:spcPts val="0"/>
              </a:spcAft>
              <a:buClr>
                <a:schemeClr val="accent6"/>
              </a:buClr>
              <a:buSzPts val="2100"/>
              <a:buFont typeface="Century Gothic"/>
              <a:buChar char="•"/>
            </a:pPr>
            <a:r>
              <a:rPr lang="en-US" sz="2100">
                <a:latin typeface="Century Gothic"/>
                <a:ea typeface="Century Gothic"/>
                <a:cs typeface="Century Gothic"/>
                <a:sym typeface="Century Gothic"/>
              </a:rPr>
              <a:t>Are there different types of bias in science?</a:t>
            </a:r>
            <a:endParaRPr sz="2100">
              <a:latin typeface="Century Gothic"/>
              <a:ea typeface="Century Gothic"/>
              <a:cs typeface="Century Gothic"/>
              <a:sym typeface="Century Gothic"/>
            </a:endParaRPr>
          </a:p>
        </p:txBody>
      </p:sp>
      <p:sp>
        <p:nvSpPr>
          <p:cNvPr id="1196" name="Google Shape;1196;p183"/>
          <p:cNvSpPr txBox="1"/>
          <p:nvPr/>
        </p:nvSpPr>
        <p:spPr>
          <a:xfrm>
            <a:off x="6454589" y="2077223"/>
            <a:ext cx="5273400" cy="5022900"/>
          </a:xfrm>
          <a:prstGeom prst="rect">
            <a:avLst/>
          </a:prstGeom>
          <a:noFill/>
          <a:ln>
            <a:noFill/>
          </a:ln>
        </p:spPr>
        <p:txBody>
          <a:bodyPr anchorCtr="0" anchor="t" bIns="45700" lIns="91425" spcFirstLastPara="1" rIns="91425" wrap="square" tIns="45700">
            <a:normAutofit/>
          </a:bodyPr>
          <a:lstStyle/>
          <a:p>
            <a:pPr indent="-323850" lvl="0" marL="457200" marR="0" rtl="0" algn="l">
              <a:lnSpc>
                <a:spcPct val="90000"/>
              </a:lnSpc>
              <a:spcBef>
                <a:spcPts val="0"/>
              </a:spcBef>
              <a:spcAft>
                <a:spcPts val="0"/>
              </a:spcAft>
              <a:buClr>
                <a:schemeClr val="dk1"/>
              </a:buClr>
              <a:buSzPts val="2100"/>
              <a:buFont typeface="Rockwell"/>
              <a:buNone/>
            </a:pPr>
            <a:r>
              <a:t/>
            </a:r>
            <a:endParaRPr b="1" i="0" sz="2100" u="none" cap="none" strike="noStrike">
              <a:solidFill>
                <a:srgbClr val="000000"/>
              </a:solidFill>
              <a:latin typeface="Rockwell"/>
              <a:ea typeface="Rockwell"/>
              <a:cs typeface="Rockwell"/>
              <a:sym typeface="Rockwell"/>
            </a:endParaRPr>
          </a:p>
        </p:txBody>
      </p:sp>
      <p:sp>
        <p:nvSpPr>
          <p:cNvPr id="1197" name="Google Shape;1197;p183"/>
          <p:cNvSpPr txBox="1"/>
          <p:nvPr/>
        </p:nvSpPr>
        <p:spPr>
          <a:xfrm>
            <a:off x="5609812" y="4716837"/>
            <a:ext cx="6345600" cy="1889700"/>
          </a:xfrm>
          <a:prstGeom prst="rect">
            <a:avLst/>
          </a:prstGeom>
          <a:solidFill>
            <a:srgbClr val="FDE8D1"/>
          </a:solid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Clr>
                <a:srgbClr val="F6921E"/>
              </a:buClr>
              <a:buSzPts val="2100"/>
              <a:buFont typeface="Arial"/>
              <a:buNone/>
            </a:pPr>
            <a:r>
              <a:rPr b="1" i="0" lang="en-US" sz="2100" u="none" cap="none" strike="noStrike">
                <a:solidFill>
                  <a:srgbClr val="F6921E"/>
                </a:solidFill>
                <a:latin typeface="Century Gothic"/>
                <a:ea typeface="Century Gothic"/>
                <a:cs typeface="Century Gothic"/>
                <a:sym typeface="Century Gothic"/>
              </a:rPr>
              <a:t>Patterns/trends</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F6921E"/>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What is the trend of bias in science? More? Less?</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F6921E"/>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Are certain groups of people more easily biased? (C)</a:t>
            </a:r>
            <a:endParaRPr b="0" i="0" sz="21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F6921E"/>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What are the certain groups of people? (O)</a:t>
            </a:r>
            <a:endParaRPr b="0" i="0" sz="2100" u="none" cap="none" strike="noStrike">
              <a:solidFill>
                <a:srgbClr val="000000"/>
              </a:solidFill>
              <a:latin typeface="Century Gothic"/>
              <a:ea typeface="Century Gothic"/>
              <a:cs typeface="Century Gothic"/>
              <a:sym typeface="Century Gothic"/>
            </a:endParaRPr>
          </a:p>
        </p:txBody>
      </p:sp>
      <p:sp>
        <p:nvSpPr>
          <p:cNvPr id="1198" name="Google Shape;1198;p183"/>
          <p:cNvSpPr txBox="1"/>
          <p:nvPr/>
        </p:nvSpPr>
        <p:spPr>
          <a:xfrm>
            <a:off x="325483" y="470073"/>
            <a:ext cx="4863000" cy="3072900"/>
          </a:xfrm>
          <a:prstGeom prst="rect">
            <a:avLst/>
          </a:prstGeom>
          <a:solidFill>
            <a:srgbClr val="C2E3F6"/>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56993"/>
              </a:buClr>
              <a:buSzPts val="2100"/>
              <a:buFont typeface="Arial"/>
              <a:buNone/>
            </a:pPr>
            <a:r>
              <a:rPr b="1" i="0" lang="en-US" sz="2100" u="none" cap="none" strike="noStrike">
                <a:solidFill>
                  <a:srgbClr val="156993"/>
                </a:solidFill>
                <a:latin typeface="Century Gothic"/>
                <a:ea typeface="Century Gothic"/>
                <a:cs typeface="Century Gothic"/>
                <a:sym typeface="Century Gothic"/>
              </a:rPr>
              <a:t>History/definition</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156993"/>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How is bias defined?</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156993"/>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Why is there bias?</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156993"/>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Is bias intrinsic?</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156993"/>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Is bias necessarily bad? </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156993"/>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When in history did bias in results of experiments affect the public? </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156993"/>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How do you quantify bias?</a:t>
            </a:r>
            <a:endParaRPr b="0" i="0" sz="1400" u="none" cap="none" strike="noStrike">
              <a:solidFill>
                <a:srgbClr val="000000"/>
              </a:solidFill>
              <a:latin typeface="Century Gothic"/>
              <a:ea typeface="Century Gothic"/>
              <a:cs typeface="Century Gothic"/>
              <a:sym typeface="Century Gothic"/>
            </a:endParaRPr>
          </a:p>
        </p:txBody>
      </p:sp>
      <p:sp>
        <p:nvSpPr>
          <p:cNvPr id="1199" name="Google Shape;1199;p183"/>
          <p:cNvSpPr txBox="1"/>
          <p:nvPr/>
        </p:nvSpPr>
        <p:spPr>
          <a:xfrm>
            <a:off x="5609812" y="354968"/>
            <a:ext cx="6345600" cy="1173300"/>
          </a:xfrm>
          <a:prstGeom prst="rect">
            <a:avLst/>
          </a:prstGeom>
          <a:solidFill>
            <a:srgbClr val="F8DADA"/>
          </a:solidFill>
          <a:ln>
            <a:noFill/>
          </a:ln>
        </p:spPr>
        <p:txBody>
          <a:bodyPr anchorCtr="0" anchor="t" bIns="45700" lIns="91425" spcFirstLastPara="1" rIns="91425" wrap="square" tIns="45700">
            <a:normAutofit fontScale="92500"/>
          </a:bodyPr>
          <a:lstStyle/>
          <a:p>
            <a:pPr indent="0" lvl="0" marL="0" marR="0" rtl="0" algn="l">
              <a:lnSpc>
                <a:spcPct val="90000"/>
              </a:lnSpc>
              <a:spcBef>
                <a:spcPts val="0"/>
              </a:spcBef>
              <a:spcAft>
                <a:spcPts val="0"/>
              </a:spcAft>
              <a:buClr>
                <a:srgbClr val="DD5050"/>
              </a:buClr>
              <a:buSzPct val="100000"/>
              <a:buFont typeface="Arial"/>
              <a:buNone/>
            </a:pPr>
            <a:r>
              <a:rPr b="1" i="0" lang="en-US" sz="2100" u="none" cap="none" strike="noStrike">
                <a:solidFill>
                  <a:srgbClr val="DD5050"/>
                </a:solidFill>
                <a:latin typeface="Century Gothic"/>
                <a:ea typeface="Century Gothic"/>
                <a:cs typeface="Century Gothic"/>
                <a:sym typeface="Century Gothic"/>
              </a:rPr>
              <a:t>Impact</a:t>
            </a:r>
            <a:endParaRPr b="0" i="0" sz="1400" u="none" cap="none" strike="noStrike">
              <a:solidFill>
                <a:srgbClr val="000000"/>
              </a:solidFill>
              <a:latin typeface="Century Gothic"/>
              <a:ea typeface="Century Gothic"/>
              <a:cs typeface="Century Gothic"/>
              <a:sym typeface="Century Gothic"/>
            </a:endParaRPr>
          </a:p>
          <a:p>
            <a:pPr indent="-161479" lvl="0" marL="171450" marR="0" rtl="0" algn="l">
              <a:lnSpc>
                <a:spcPct val="90000"/>
              </a:lnSpc>
              <a:spcBef>
                <a:spcPts val="750"/>
              </a:spcBef>
              <a:spcAft>
                <a:spcPts val="0"/>
              </a:spcAft>
              <a:buClr>
                <a:srgbClr val="DD5050"/>
              </a:buClr>
              <a:buSzPct val="100000"/>
              <a:buFont typeface="Century Gothic"/>
              <a:buChar char="•"/>
            </a:pPr>
            <a:r>
              <a:rPr b="0" i="0" lang="en-US" sz="2100" u="none" cap="none" strike="noStrike">
                <a:solidFill>
                  <a:srgbClr val="000000"/>
                </a:solidFill>
                <a:latin typeface="Century Gothic"/>
                <a:ea typeface="Century Gothic"/>
                <a:cs typeface="Century Gothic"/>
                <a:sym typeface="Century Gothic"/>
              </a:rPr>
              <a:t>How does bias affect experiments and results?</a:t>
            </a:r>
            <a:endParaRPr b="0" i="0" sz="1400" u="none" cap="none" strike="noStrike">
              <a:solidFill>
                <a:srgbClr val="000000"/>
              </a:solidFill>
              <a:latin typeface="Century Gothic"/>
              <a:ea typeface="Century Gothic"/>
              <a:cs typeface="Century Gothic"/>
              <a:sym typeface="Century Gothic"/>
            </a:endParaRPr>
          </a:p>
          <a:p>
            <a:pPr indent="-161479" lvl="0" marL="171450" marR="0" rtl="0" algn="l">
              <a:lnSpc>
                <a:spcPct val="90000"/>
              </a:lnSpc>
              <a:spcBef>
                <a:spcPts val="750"/>
              </a:spcBef>
              <a:spcAft>
                <a:spcPts val="0"/>
              </a:spcAft>
              <a:buClr>
                <a:srgbClr val="DD5050"/>
              </a:buClr>
              <a:buSzPct val="100000"/>
              <a:buFont typeface="Century Gothic"/>
              <a:buChar char="•"/>
            </a:pPr>
            <a:r>
              <a:rPr b="0" i="0" lang="en-US" sz="2100" u="none" cap="none" strike="noStrike">
                <a:solidFill>
                  <a:srgbClr val="000000"/>
                </a:solidFill>
                <a:latin typeface="Century Gothic"/>
                <a:ea typeface="Century Gothic"/>
                <a:cs typeface="Century Gothic"/>
                <a:sym typeface="Century Gothic"/>
              </a:rPr>
              <a:t>How does bias affect influence data collection?</a:t>
            </a:r>
            <a:endParaRPr b="0" i="0" sz="1400" u="none" cap="none" strike="noStrike">
              <a:solidFill>
                <a:srgbClr val="000000"/>
              </a:solidFill>
              <a:latin typeface="Century Gothic"/>
              <a:ea typeface="Century Gothic"/>
              <a:cs typeface="Century Gothic"/>
              <a:sym typeface="Century Gothic"/>
            </a:endParaRPr>
          </a:p>
        </p:txBody>
      </p:sp>
      <p:sp>
        <p:nvSpPr>
          <p:cNvPr id="1200" name="Google Shape;1200;p183"/>
          <p:cNvSpPr txBox="1"/>
          <p:nvPr/>
        </p:nvSpPr>
        <p:spPr>
          <a:xfrm>
            <a:off x="5609812" y="1767622"/>
            <a:ext cx="6345600" cy="2763600"/>
          </a:xfrm>
          <a:prstGeom prst="rect">
            <a:avLst/>
          </a:prstGeom>
          <a:solidFill>
            <a:srgbClr val="E2F5DE"/>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4D061"/>
              </a:buClr>
              <a:buSzPts val="2100"/>
              <a:buFont typeface="Arial"/>
              <a:buNone/>
            </a:pPr>
            <a:r>
              <a:rPr b="1" i="0" lang="en-US" sz="2100" u="none" cap="none" strike="noStrike">
                <a:solidFill>
                  <a:srgbClr val="74D061"/>
                </a:solidFill>
                <a:latin typeface="Century Gothic"/>
                <a:ea typeface="Century Gothic"/>
                <a:cs typeface="Century Gothic"/>
                <a:sym typeface="Century Gothic"/>
              </a:rPr>
              <a:t>Help/reduce</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74D061"/>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Is it possible to be completely bias free?</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74D061"/>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How do you reduce bias?</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74D061"/>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What increases/decreases bias?</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74D061"/>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How can we eliminate bias in high school experiments w/o high tech?</a:t>
            </a:r>
            <a:endParaRPr b="0" i="0" sz="1400" u="none" cap="none" strike="noStrike">
              <a:solidFill>
                <a:srgbClr val="000000"/>
              </a:solidFill>
              <a:latin typeface="Century Gothic"/>
              <a:ea typeface="Century Gothic"/>
              <a:cs typeface="Century Gothic"/>
              <a:sym typeface="Century Gothic"/>
            </a:endParaRPr>
          </a:p>
          <a:p>
            <a:pPr indent="-171450" lvl="0" marL="171450" marR="0" rtl="0" algn="l">
              <a:lnSpc>
                <a:spcPct val="90000"/>
              </a:lnSpc>
              <a:spcBef>
                <a:spcPts val="750"/>
              </a:spcBef>
              <a:spcAft>
                <a:spcPts val="0"/>
              </a:spcAft>
              <a:buClr>
                <a:srgbClr val="74D061"/>
              </a:buClr>
              <a:buSzPts val="2100"/>
              <a:buFont typeface="Century Gothic"/>
              <a:buChar char="•"/>
            </a:pPr>
            <a:r>
              <a:rPr b="0" i="0" lang="en-US" sz="2100" u="none" cap="none" strike="noStrike">
                <a:solidFill>
                  <a:srgbClr val="000000"/>
                </a:solidFill>
                <a:latin typeface="Century Gothic"/>
                <a:ea typeface="Century Gothic"/>
                <a:cs typeface="Century Gothic"/>
                <a:sym typeface="Century Gothic"/>
              </a:rPr>
              <a:t>What’s in place now to reduce bias?</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184"/>
          <p:cNvSpPr txBox="1"/>
          <p:nvPr>
            <p:ph type="title"/>
          </p:nvPr>
        </p:nvSpPr>
        <p:spPr>
          <a:xfrm>
            <a:off x="893039" y="40876"/>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Century Gothic"/>
              <a:buNone/>
            </a:pPr>
            <a:r>
              <a:rPr lang="en-US"/>
              <a:t> </a:t>
            </a:r>
            <a:endParaRPr/>
          </a:p>
        </p:txBody>
      </p:sp>
      <p:cxnSp>
        <p:nvCxnSpPr>
          <p:cNvPr id="1207" name="Google Shape;1207;p184"/>
          <p:cNvCxnSpPr/>
          <p:nvPr/>
        </p:nvCxnSpPr>
        <p:spPr>
          <a:xfrm>
            <a:off x="841235" y="5880761"/>
            <a:ext cx="10625400" cy="0"/>
          </a:xfrm>
          <a:prstGeom prst="straightConnector1">
            <a:avLst/>
          </a:prstGeom>
          <a:noFill/>
          <a:ln cap="flat" cmpd="sng" w="9525">
            <a:solidFill>
              <a:schemeClr val="dk2"/>
            </a:solidFill>
            <a:prstDash val="solid"/>
            <a:miter lim="800000"/>
            <a:headEnd len="sm" w="sm" type="none"/>
            <a:tailEnd len="sm" w="sm" type="none"/>
          </a:ln>
        </p:spPr>
      </p:cxnSp>
      <p:sp>
        <p:nvSpPr>
          <p:cNvPr id="1208" name="Google Shape;1208;p184"/>
          <p:cNvSpPr/>
          <p:nvPr/>
        </p:nvSpPr>
        <p:spPr>
          <a:xfrm>
            <a:off x="893040" y="2623306"/>
            <a:ext cx="10404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accent1"/>
                </a:solidFill>
                <a:latin typeface="Century Gothic"/>
                <a:ea typeface="Century Gothic"/>
                <a:cs typeface="Century Gothic"/>
                <a:sym typeface="Century Gothic"/>
              </a:rPr>
              <a:t>Why is the skill of question formulation so important now? </a:t>
            </a:r>
            <a:endParaRPr sz="4400">
              <a:solidFill>
                <a:schemeClr val="dk1"/>
              </a:solidFill>
              <a:latin typeface="Century Gothic"/>
              <a:ea typeface="Century Gothic"/>
              <a:cs typeface="Century Gothic"/>
              <a:sym typeface="Century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185"/>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In the Age of Google</a:t>
            </a:r>
            <a:endParaRPr b="0"/>
          </a:p>
        </p:txBody>
      </p:sp>
      <p:pic>
        <p:nvPicPr>
          <p:cNvPr id="1214" name="Google Shape;1214;p185"/>
          <p:cNvPicPr preferRelativeResize="0"/>
          <p:nvPr>
            <p:ph idx="1" type="body"/>
          </p:nvPr>
        </p:nvPicPr>
        <p:blipFill rotWithShape="1">
          <a:blip r:embed="rId3">
            <a:alphaModFix/>
          </a:blip>
          <a:srcRect b="0" l="0" r="0" t="0"/>
          <a:stretch/>
        </p:blipFill>
        <p:spPr>
          <a:xfrm>
            <a:off x="1005883" y="1537302"/>
            <a:ext cx="2922000" cy="4440300"/>
          </a:xfrm>
          <a:prstGeom prst="rect">
            <a:avLst/>
          </a:prstGeom>
          <a:noFill/>
          <a:ln>
            <a:noFill/>
          </a:ln>
        </p:spPr>
      </p:pic>
      <p:sp>
        <p:nvSpPr>
          <p:cNvPr id="1215" name="Google Shape;1215;p185"/>
          <p:cNvSpPr txBox="1"/>
          <p:nvPr>
            <p:ph idx="4294967295" type="body"/>
          </p:nvPr>
        </p:nvSpPr>
        <p:spPr>
          <a:xfrm>
            <a:off x="5857213" y="4302812"/>
            <a:ext cx="5328900" cy="104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latin typeface="Century Gothic"/>
                <a:ea typeface="Century Gothic"/>
                <a:cs typeface="Century Gothic"/>
                <a:sym typeface="Century Gothic"/>
              </a:rPr>
              <a:t>– Clive Thompson</a:t>
            </a:r>
            <a:endParaRPr>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400"/>
              <a:buNone/>
            </a:pPr>
            <a:r>
              <a:rPr lang="en-US" sz="2400">
                <a:latin typeface="Century Gothic"/>
                <a:ea typeface="Century Gothic"/>
                <a:cs typeface="Century Gothic"/>
                <a:sym typeface="Century Gothic"/>
              </a:rPr>
              <a:t>Journalist and Technology Blogger</a:t>
            </a:r>
            <a:endParaRPr>
              <a:latin typeface="Century Gothic"/>
              <a:ea typeface="Century Gothic"/>
              <a:cs typeface="Century Gothic"/>
              <a:sym typeface="Century Gothic"/>
            </a:endParaRPr>
          </a:p>
        </p:txBody>
      </p:sp>
      <p:sp>
        <p:nvSpPr>
          <p:cNvPr id="1216" name="Google Shape;1216;p185"/>
          <p:cNvSpPr txBox="1"/>
          <p:nvPr>
            <p:ph idx="4294967295" type="body"/>
          </p:nvPr>
        </p:nvSpPr>
        <p:spPr>
          <a:xfrm>
            <a:off x="5022360" y="1627788"/>
            <a:ext cx="5900100" cy="257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chemeClr val="dk1"/>
                </a:solidFill>
                <a:latin typeface="Century Gothic"/>
                <a:ea typeface="Century Gothic"/>
                <a:cs typeface="Century Gothic"/>
                <a:sym typeface="Century Gothic"/>
              </a:rPr>
              <a:t>“How should you respond when you get powerful new tools for finding answers?</a:t>
            </a:r>
            <a:endParaRPr>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000"/>
              <a:buNone/>
            </a:pPr>
            <a:r>
              <a:t/>
            </a:r>
            <a:endParaRPr sz="2000">
              <a:solidFill>
                <a:schemeClr val="dk1"/>
              </a:solidFill>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3200"/>
              <a:buNone/>
            </a:pPr>
            <a:r>
              <a:rPr lang="en-US" sz="3200">
                <a:solidFill>
                  <a:schemeClr val="dk1"/>
                </a:solidFill>
                <a:latin typeface="Century Gothic"/>
                <a:ea typeface="Century Gothic"/>
                <a:cs typeface="Century Gothic"/>
                <a:sym typeface="Century Gothic"/>
              </a:rPr>
              <a:t>Think of harder questions.”</a:t>
            </a:r>
            <a:endParaRPr>
              <a:latin typeface="Century Gothic"/>
              <a:ea typeface="Century Gothic"/>
              <a:cs typeface="Century Gothic"/>
              <a:sym typeface="Century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186"/>
          <p:cNvSpPr txBox="1"/>
          <p:nvPr>
            <p:ph type="title"/>
          </p:nvPr>
        </p:nvSpPr>
        <p:spPr>
          <a:xfrm>
            <a:off x="789039" y="429147"/>
            <a:ext cx="10515600" cy="86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Century Gothic"/>
              <a:buNone/>
            </a:pPr>
            <a:r>
              <a:rPr b="0" lang="en-US" sz="4000">
                <a:latin typeface="Century Gothic"/>
                <a:ea typeface="Century Gothic"/>
                <a:cs typeface="Century Gothic"/>
                <a:sym typeface="Century Gothic"/>
              </a:rPr>
              <a:t>Questions and Democracy</a:t>
            </a:r>
            <a:endParaRPr/>
          </a:p>
        </p:txBody>
      </p:sp>
      <p:pic>
        <p:nvPicPr>
          <p:cNvPr id="1223" name="Google Shape;1223;p186"/>
          <p:cNvPicPr preferRelativeResize="0"/>
          <p:nvPr/>
        </p:nvPicPr>
        <p:blipFill rotWithShape="1">
          <a:blip r:embed="rId3">
            <a:alphaModFix/>
          </a:blip>
          <a:srcRect b="0" l="0" r="0" t="0"/>
          <a:stretch/>
        </p:blipFill>
        <p:spPr>
          <a:xfrm>
            <a:off x="674187" y="1795077"/>
            <a:ext cx="6919439" cy="3793787"/>
          </a:xfrm>
          <a:prstGeom prst="rect">
            <a:avLst/>
          </a:prstGeom>
          <a:noFill/>
          <a:ln>
            <a:noFill/>
          </a:ln>
        </p:spPr>
      </p:pic>
      <p:sp>
        <p:nvSpPr>
          <p:cNvPr id="1224" name="Google Shape;1224;p186"/>
          <p:cNvSpPr txBox="1"/>
          <p:nvPr/>
        </p:nvSpPr>
        <p:spPr>
          <a:xfrm>
            <a:off x="7730017" y="2451210"/>
            <a:ext cx="4024200" cy="1514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entury Gothic"/>
                <a:ea typeface="Century Gothic"/>
                <a:cs typeface="Century Gothic"/>
                <a:sym typeface="Century Gothic"/>
              </a:rPr>
              <a:t>“We need to be taught to study rather than to believe, to </a:t>
            </a:r>
            <a:r>
              <a:rPr b="1" i="0" lang="en-US" sz="2800" u="none" cap="none" strike="noStrike">
                <a:solidFill>
                  <a:schemeClr val="dk1"/>
                </a:solidFill>
                <a:latin typeface="Century Gothic"/>
                <a:ea typeface="Century Gothic"/>
                <a:cs typeface="Century Gothic"/>
                <a:sym typeface="Century Gothic"/>
              </a:rPr>
              <a:t>inquire</a:t>
            </a:r>
            <a:r>
              <a:rPr b="0" i="0" lang="en-US" sz="2800" u="none" cap="none" strike="noStrike">
                <a:solidFill>
                  <a:schemeClr val="dk1"/>
                </a:solidFill>
                <a:latin typeface="Century Gothic"/>
                <a:ea typeface="Century Gothic"/>
                <a:cs typeface="Century Gothic"/>
                <a:sym typeface="Century Gothic"/>
              </a:rPr>
              <a:t> rather than to affirm.”</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entury Gothic"/>
              <a:ea typeface="Century Gothic"/>
              <a:cs typeface="Century Gothic"/>
              <a:sym typeface="Century Gothic"/>
            </a:endParaRPr>
          </a:p>
        </p:txBody>
      </p:sp>
      <p:sp>
        <p:nvSpPr>
          <p:cNvPr id="1225" name="Google Shape;1225;p186"/>
          <p:cNvSpPr txBox="1"/>
          <p:nvPr/>
        </p:nvSpPr>
        <p:spPr>
          <a:xfrm>
            <a:off x="7730019" y="4038217"/>
            <a:ext cx="3777300" cy="5235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2200"/>
              <a:buFont typeface="Arial"/>
              <a:buNone/>
            </a:pPr>
            <a:r>
              <a:t/>
            </a:r>
            <a:endParaRPr b="0" i="0" sz="2200" u="none" cap="none" strike="noStrike">
              <a:solidFill>
                <a:schemeClr val="dk1"/>
              </a:solidFill>
              <a:latin typeface="Rockwell"/>
              <a:ea typeface="Rockwell"/>
              <a:cs typeface="Rockwell"/>
              <a:sym typeface="Rockwell"/>
            </a:endParaRPr>
          </a:p>
          <a:p>
            <a:pPr indent="0" lvl="0" marL="0" marR="0" rtl="0" algn="r">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entury Gothic"/>
                <a:ea typeface="Century Gothic"/>
                <a:cs typeface="Century Gothic"/>
                <a:sym typeface="Century Gothic"/>
              </a:rPr>
              <a:t>– Septima Clark</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Rockwell"/>
              <a:ea typeface="Rockwell"/>
              <a:cs typeface="Rockwell"/>
              <a:sym typeface="Rockwell"/>
            </a:endParaRPr>
          </a:p>
          <a:p>
            <a:pPr indent="0" lvl="0" marL="0" marR="0" rtl="0" algn="r">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Rockwell"/>
              <a:ea typeface="Rockwell"/>
              <a:cs typeface="Rockwell"/>
              <a:sym typeface="Rockwell"/>
            </a:endParaRPr>
          </a:p>
        </p:txBody>
      </p:sp>
      <p:sp>
        <p:nvSpPr>
          <p:cNvPr id="1226" name="Google Shape;1226;p186"/>
          <p:cNvSpPr txBox="1"/>
          <p:nvPr/>
        </p:nvSpPr>
        <p:spPr>
          <a:xfrm>
            <a:off x="4788412" y="6596392"/>
            <a:ext cx="7596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entury Gothic"/>
                <a:ea typeface="Century Gothic"/>
                <a:cs typeface="Century Gothic"/>
                <a:sym typeface="Century Gothic"/>
              </a:rPr>
              <a:t>Chapter 6 on Septima Clark in Freedom Road: Adult Education of African Americans (Peterson, 1996)</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187"/>
          <p:cNvSpPr txBox="1"/>
          <p:nvPr>
            <p:ph type="title"/>
          </p:nvPr>
        </p:nvSpPr>
        <p:spPr>
          <a:xfrm>
            <a:off x="581017" y="128821"/>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Rockwell"/>
              <a:buNone/>
            </a:pPr>
            <a:r>
              <a:rPr lang="en-US" sz="4700">
                <a:latin typeface="Century Gothic"/>
                <a:ea typeface="Century Gothic"/>
                <a:cs typeface="Century Gothic"/>
                <a:sym typeface="Century Gothic"/>
              </a:rPr>
              <a:t>Thank You!</a:t>
            </a:r>
            <a:endParaRPr sz="4700">
              <a:latin typeface="Century Gothic"/>
              <a:ea typeface="Century Gothic"/>
              <a:cs typeface="Century Gothic"/>
              <a:sym typeface="Century Gothic"/>
            </a:endParaRPr>
          </a:p>
        </p:txBody>
      </p:sp>
      <p:sp>
        <p:nvSpPr>
          <p:cNvPr id="1233" name="Google Shape;1233;p187"/>
          <p:cNvSpPr txBox="1"/>
          <p:nvPr/>
        </p:nvSpPr>
        <p:spPr>
          <a:xfrm>
            <a:off x="3627325" y="2320550"/>
            <a:ext cx="8001000" cy="28323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2800">
                <a:latin typeface="Century Gothic"/>
                <a:ea typeface="Century Gothic"/>
                <a:cs typeface="Century Gothic"/>
                <a:sym typeface="Century Gothic"/>
              </a:rPr>
              <a:t>Access Today’s Powerpoint &amp; Other Resources:</a:t>
            </a:r>
            <a:endParaRPr b="1" sz="2800">
              <a:latin typeface="Century Gothic"/>
              <a:ea typeface="Century Gothic"/>
              <a:cs typeface="Century Gothic"/>
              <a:sym typeface="Century Gothic"/>
            </a:endParaRPr>
          </a:p>
          <a:p>
            <a:pPr indent="0" lvl="0" marL="0" rtl="0" algn="l">
              <a:spcBef>
                <a:spcPts val="0"/>
              </a:spcBef>
              <a:spcAft>
                <a:spcPts val="0"/>
              </a:spcAft>
              <a:buNone/>
            </a:pPr>
            <a:r>
              <a:t/>
            </a:r>
            <a:endParaRPr b="1" sz="2800">
              <a:latin typeface="Century Gothic"/>
              <a:ea typeface="Century Gothic"/>
              <a:cs typeface="Century Gothic"/>
              <a:sym typeface="Century Gothic"/>
            </a:endParaRPr>
          </a:p>
          <a:p>
            <a:pPr indent="0" lvl="0" marL="0" rtl="0" algn="l">
              <a:spcBef>
                <a:spcPts val="0"/>
              </a:spcBef>
              <a:spcAft>
                <a:spcPts val="0"/>
              </a:spcAft>
              <a:buNone/>
            </a:pPr>
            <a:r>
              <a:rPr b="1" lang="en-US" sz="2800">
                <a:latin typeface="Century Gothic"/>
                <a:ea typeface="Century Gothic"/>
                <a:cs typeface="Century Gothic"/>
                <a:sym typeface="Century Gothic"/>
              </a:rPr>
              <a:t>Powerpoint: </a:t>
            </a:r>
            <a:r>
              <a:rPr b="1" lang="en-US" sz="2800" u="sng">
                <a:solidFill>
                  <a:schemeClr val="accent4"/>
                </a:solidFill>
                <a:latin typeface="Century Gothic"/>
                <a:ea typeface="Century Gothic"/>
                <a:cs typeface="Century Gothic"/>
                <a:sym typeface="Century Gothic"/>
                <a:hlinkClick r:id="rId3">
                  <a:extLst>
                    <a:ext uri="{A12FA001-AC4F-418D-AE19-62706E023703}">
                      <ahyp:hlinkClr val="tx"/>
                    </a:ext>
                  </a:extLst>
                </a:hlinkClick>
              </a:rPr>
              <a:t>https://tinyurl.com/RQISECO</a:t>
            </a:r>
            <a:r>
              <a:rPr b="1" lang="en-US" sz="2800">
                <a:latin typeface="Century Gothic"/>
                <a:ea typeface="Century Gothic"/>
                <a:cs typeface="Century Gothic"/>
                <a:sym typeface="Century Gothic"/>
              </a:rPr>
              <a:t> </a:t>
            </a:r>
            <a:endParaRPr b="1" sz="2800">
              <a:latin typeface="Century Gothic"/>
              <a:ea typeface="Century Gothic"/>
              <a:cs typeface="Century Gothic"/>
              <a:sym typeface="Century Gothic"/>
            </a:endParaRPr>
          </a:p>
          <a:p>
            <a:pPr indent="0" lvl="0" marL="0" rtl="0" algn="l">
              <a:spcBef>
                <a:spcPts val="0"/>
              </a:spcBef>
              <a:spcAft>
                <a:spcPts val="0"/>
              </a:spcAft>
              <a:buNone/>
            </a:pPr>
            <a:r>
              <a:t/>
            </a:r>
            <a:endParaRPr b="1" sz="2800">
              <a:latin typeface="Century Gothic"/>
              <a:ea typeface="Century Gothic"/>
              <a:cs typeface="Century Gothic"/>
              <a:sym typeface="Century Gothic"/>
            </a:endParaRPr>
          </a:p>
          <a:p>
            <a:pPr indent="0" lvl="0" marL="0" rtl="0" algn="l">
              <a:spcBef>
                <a:spcPts val="0"/>
              </a:spcBef>
              <a:spcAft>
                <a:spcPts val="0"/>
              </a:spcAft>
              <a:buNone/>
            </a:pPr>
            <a:r>
              <a:rPr b="1" lang="en-US" sz="2800">
                <a:latin typeface="Century Gothic"/>
                <a:ea typeface="Century Gothic"/>
                <a:cs typeface="Century Gothic"/>
                <a:sym typeface="Century Gothic"/>
              </a:rPr>
              <a:t>RQI’s Free Resource Library: </a:t>
            </a:r>
            <a:r>
              <a:rPr b="1" lang="en-US" sz="2800" u="sng">
                <a:solidFill>
                  <a:schemeClr val="accent4"/>
                </a:solidFill>
                <a:latin typeface="Century Gothic"/>
                <a:ea typeface="Century Gothic"/>
                <a:cs typeface="Century Gothic"/>
                <a:sym typeface="Century Gothic"/>
                <a:hlinkClick r:id="rId4">
                  <a:extLst>
                    <a:ext uri="{A12FA001-AC4F-418D-AE19-62706E023703}">
                      <ahyp:hlinkClr val="tx"/>
                    </a:ext>
                  </a:extLst>
                </a:hlinkClick>
              </a:rPr>
              <a:t>rightquestion.org</a:t>
            </a:r>
            <a:endParaRPr b="1" sz="2800">
              <a:solidFill>
                <a:schemeClr val="accent4"/>
              </a:solidFill>
              <a:latin typeface="Century Gothic"/>
              <a:ea typeface="Century Gothic"/>
              <a:cs typeface="Century Gothic"/>
              <a:sym typeface="Century Gothic"/>
            </a:endParaRPr>
          </a:p>
        </p:txBody>
      </p:sp>
      <p:pic>
        <p:nvPicPr>
          <p:cNvPr id="1234" name="Google Shape;1234;p187"/>
          <p:cNvPicPr preferRelativeResize="0"/>
          <p:nvPr/>
        </p:nvPicPr>
        <p:blipFill>
          <a:blip r:embed="rId5">
            <a:alphaModFix/>
          </a:blip>
          <a:stretch>
            <a:fillRect/>
          </a:stretch>
        </p:blipFill>
        <p:spPr>
          <a:xfrm>
            <a:off x="786425" y="2349586"/>
            <a:ext cx="2497025" cy="24970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88"/>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Stay in touch!</a:t>
            </a:r>
            <a:endParaRPr b="0"/>
          </a:p>
        </p:txBody>
      </p:sp>
      <p:grpSp>
        <p:nvGrpSpPr>
          <p:cNvPr id="1240" name="Google Shape;1240;p188"/>
          <p:cNvGrpSpPr/>
          <p:nvPr/>
        </p:nvGrpSpPr>
        <p:grpSpPr>
          <a:xfrm>
            <a:off x="1151090" y="2334043"/>
            <a:ext cx="2572200" cy="2695983"/>
            <a:chOff x="1226078" y="2353968"/>
            <a:chExt cx="2572200" cy="2695983"/>
          </a:xfrm>
        </p:grpSpPr>
        <p:pic>
          <p:nvPicPr>
            <p:cNvPr descr="A white x on a black background&#10;&#10;Description automatically generated" id="1241" name="Google Shape;1241;p188"/>
            <p:cNvPicPr preferRelativeResize="0"/>
            <p:nvPr/>
          </p:nvPicPr>
          <p:blipFill rotWithShape="1">
            <a:blip r:embed="rId3">
              <a:alphaModFix/>
            </a:blip>
            <a:srcRect b="2540" l="26137" r="25425" t="3012"/>
            <a:stretch/>
          </p:blipFill>
          <p:spPr>
            <a:xfrm>
              <a:off x="1536062" y="2353967"/>
              <a:ext cx="1952225" cy="2143126"/>
            </a:xfrm>
            <a:prstGeom prst="rect">
              <a:avLst/>
            </a:prstGeom>
            <a:noFill/>
            <a:ln>
              <a:noFill/>
            </a:ln>
          </p:spPr>
        </p:pic>
        <p:sp>
          <p:nvSpPr>
            <p:cNvPr id="1242" name="Google Shape;1242;p188"/>
            <p:cNvSpPr txBox="1"/>
            <p:nvPr/>
          </p:nvSpPr>
          <p:spPr>
            <a:xfrm>
              <a:off x="1226078" y="4619150"/>
              <a:ext cx="25722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Century Gothic"/>
                  <a:ea typeface="Century Gothic"/>
                  <a:cs typeface="Century Gothic"/>
                  <a:sym typeface="Century Gothic"/>
                </a:rPr>
                <a:t>@rightquestion</a:t>
              </a:r>
              <a:endParaRPr sz="2200"/>
            </a:p>
          </p:txBody>
        </p:sp>
      </p:grpSp>
      <p:grpSp>
        <p:nvGrpSpPr>
          <p:cNvPr id="1243" name="Google Shape;1243;p188"/>
          <p:cNvGrpSpPr/>
          <p:nvPr/>
        </p:nvGrpSpPr>
        <p:grpSpPr>
          <a:xfrm>
            <a:off x="3871650" y="2195668"/>
            <a:ext cx="4099200" cy="2849808"/>
            <a:chOff x="4313749" y="2215593"/>
            <a:chExt cx="4099200" cy="2849808"/>
          </a:xfrm>
        </p:grpSpPr>
        <p:pic>
          <p:nvPicPr>
            <p:cNvPr descr="A blue circle with a white letter f in it&#10;&#10;Description automatically generated" id="1244" name="Google Shape;1244;p188"/>
            <p:cNvPicPr preferRelativeResize="0"/>
            <p:nvPr/>
          </p:nvPicPr>
          <p:blipFill rotWithShape="1">
            <a:blip r:embed="rId4">
              <a:alphaModFix/>
            </a:blip>
            <a:srcRect b="0" l="0" r="0" t="0"/>
            <a:stretch/>
          </p:blipFill>
          <p:spPr>
            <a:xfrm>
              <a:off x="5240152" y="2215593"/>
              <a:ext cx="2246395" cy="2246395"/>
            </a:xfrm>
            <a:prstGeom prst="rect">
              <a:avLst/>
            </a:prstGeom>
            <a:noFill/>
            <a:ln>
              <a:noFill/>
            </a:ln>
          </p:spPr>
        </p:pic>
        <p:sp>
          <p:nvSpPr>
            <p:cNvPr id="1245" name="Google Shape;1245;p188"/>
            <p:cNvSpPr txBox="1"/>
            <p:nvPr/>
          </p:nvSpPr>
          <p:spPr>
            <a:xfrm>
              <a:off x="4313749" y="4634600"/>
              <a:ext cx="40992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Century Gothic"/>
                  <a:ea typeface="Century Gothic"/>
                  <a:cs typeface="Century Gothic"/>
                  <a:sym typeface="Century Gothic"/>
                </a:rPr>
                <a:t>facebook.com/rightquestion</a:t>
              </a:r>
              <a:endParaRPr sz="2200">
                <a:solidFill>
                  <a:schemeClr val="dk1"/>
                </a:solidFill>
                <a:latin typeface="Century Gothic"/>
                <a:ea typeface="Century Gothic"/>
                <a:cs typeface="Century Gothic"/>
                <a:sym typeface="Century Gothic"/>
              </a:endParaRPr>
            </a:p>
          </p:txBody>
        </p:sp>
      </p:grpSp>
      <p:grpSp>
        <p:nvGrpSpPr>
          <p:cNvPr id="1246" name="Google Shape;1246;p188"/>
          <p:cNvGrpSpPr/>
          <p:nvPr/>
        </p:nvGrpSpPr>
        <p:grpSpPr>
          <a:xfrm>
            <a:off x="8119211" y="2195668"/>
            <a:ext cx="2921700" cy="2834358"/>
            <a:chOff x="8194198" y="2215593"/>
            <a:chExt cx="2921700" cy="2834358"/>
          </a:xfrm>
        </p:grpSpPr>
        <p:pic>
          <p:nvPicPr>
            <p:cNvPr descr="A logo of a camera&#10;&#10;Description automatically generated" id="1247" name="Google Shape;1247;p188"/>
            <p:cNvPicPr preferRelativeResize="0"/>
            <p:nvPr/>
          </p:nvPicPr>
          <p:blipFill rotWithShape="1">
            <a:blip r:embed="rId5">
              <a:alphaModFix/>
            </a:blip>
            <a:srcRect b="0" l="0" r="0" t="0"/>
            <a:stretch/>
          </p:blipFill>
          <p:spPr>
            <a:xfrm>
              <a:off x="8531851" y="2215592"/>
              <a:ext cx="2246395" cy="2246395"/>
            </a:xfrm>
            <a:prstGeom prst="rect">
              <a:avLst/>
            </a:prstGeom>
            <a:noFill/>
            <a:ln>
              <a:noFill/>
            </a:ln>
          </p:spPr>
        </p:pic>
        <p:sp>
          <p:nvSpPr>
            <p:cNvPr id="1248" name="Google Shape;1248;p188"/>
            <p:cNvSpPr txBox="1"/>
            <p:nvPr/>
          </p:nvSpPr>
          <p:spPr>
            <a:xfrm>
              <a:off x="8194198" y="4619150"/>
              <a:ext cx="29217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Century Gothic"/>
                  <a:ea typeface="Century Gothic"/>
                  <a:cs typeface="Century Gothic"/>
                  <a:sym typeface="Century Gothic"/>
                </a:rPr>
                <a:t>@right_question</a:t>
              </a:r>
              <a:endParaRPr sz="2200"/>
            </a:p>
          </p:txBody>
        </p:sp>
      </p:grpSp>
      <p:sp>
        <p:nvSpPr>
          <p:cNvPr id="1249" name="Google Shape;1249;p188"/>
          <p:cNvSpPr txBox="1"/>
          <p:nvPr/>
        </p:nvSpPr>
        <p:spPr>
          <a:xfrm>
            <a:off x="1387000" y="5647500"/>
            <a:ext cx="8506800" cy="6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2700">
                <a:latin typeface="Century Gothic"/>
                <a:ea typeface="Century Gothic"/>
                <a:cs typeface="Century Gothic"/>
                <a:sym typeface="Century Gothic"/>
              </a:rPr>
              <a:t>Email us: </a:t>
            </a:r>
            <a:r>
              <a:rPr lang="en-US" sz="2700" u="sng">
                <a:latin typeface="Century Gothic"/>
                <a:ea typeface="Century Gothic"/>
                <a:cs typeface="Century Gothic"/>
                <a:sym typeface="Century Gothic"/>
                <a:hlinkClick r:id="rId6"/>
              </a:rPr>
              <a:t>education@rightquestion.org</a:t>
            </a:r>
            <a:r>
              <a:rPr lang="en-US" sz="2700">
                <a:latin typeface="Century Gothic"/>
                <a:ea typeface="Century Gothic"/>
                <a:cs typeface="Century Gothic"/>
                <a:sym typeface="Century Gothic"/>
              </a:rPr>
              <a:t> </a:t>
            </a:r>
            <a:endParaRPr sz="2700">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89"/>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sz="4000"/>
              <a:t>Use and Share These Free Resources</a:t>
            </a:r>
            <a:endParaRPr b="0" sz="4000"/>
          </a:p>
        </p:txBody>
      </p:sp>
      <p:sp>
        <p:nvSpPr>
          <p:cNvPr id="1255" name="Google Shape;1255;p189"/>
          <p:cNvSpPr txBox="1"/>
          <p:nvPr/>
        </p:nvSpPr>
        <p:spPr>
          <a:xfrm>
            <a:off x="1749750" y="2652975"/>
            <a:ext cx="8692500" cy="319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629DD1"/>
              </a:buClr>
              <a:buSzPts val="1500"/>
              <a:buFont typeface="Noto Sans Symbols"/>
              <a:buNone/>
            </a:pPr>
            <a:r>
              <a:rPr i="0" lang="en-US" sz="2200" u="none" cap="none" strike="noStrike">
                <a:solidFill>
                  <a:schemeClr val="dk1"/>
                </a:solidFill>
                <a:latin typeface="Century Gothic"/>
                <a:ea typeface="Century Gothic"/>
                <a:cs typeface="Century Gothic"/>
                <a:sym typeface="Century Gothic"/>
              </a:rPr>
              <a:t>The Right Question Institute offers materials through a Creative Commons License. </a:t>
            </a:r>
            <a:r>
              <a:rPr lang="en-US" sz="2200">
                <a:solidFill>
                  <a:schemeClr val="dk1"/>
                </a:solidFill>
                <a:latin typeface="Century Gothic"/>
                <a:ea typeface="Century Gothic"/>
                <a:cs typeface="Century Gothic"/>
                <a:sym typeface="Century Gothic"/>
              </a:rPr>
              <a:t>You are welcome to use, adapt, and share our materials for noncommercial use, as long as you include the following </a:t>
            </a:r>
            <a:r>
              <a:rPr lang="en-US" sz="2200">
                <a:solidFill>
                  <a:schemeClr val="dk1"/>
                </a:solidFill>
                <a:latin typeface="Century Gothic"/>
                <a:ea typeface="Century Gothic"/>
                <a:cs typeface="Century Gothic"/>
                <a:sym typeface="Century Gothic"/>
              </a:rPr>
              <a:t>reference</a:t>
            </a:r>
            <a:r>
              <a:rPr lang="en-US" sz="2200">
                <a:solidFill>
                  <a:schemeClr val="dk1"/>
                </a:solidFill>
                <a:latin typeface="Century Gothic"/>
                <a:ea typeface="Century Gothic"/>
                <a:cs typeface="Century Gothic"/>
                <a:sym typeface="Century Gothic"/>
              </a:rPr>
              <a:t>: </a:t>
            </a:r>
            <a:endParaRPr sz="1700">
              <a:latin typeface="Century Gothic"/>
              <a:ea typeface="Century Gothic"/>
              <a:cs typeface="Century Gothic"/>
              <a:sym typeface="Century Gothic"/>
            </a:endParaRPr>
          </a:p>
          <a:p>
            <a:pPr indent="0" lvl="0" marL="0" marR="0" rtl="0" algn="l">
              <a:spcBef>
                <a:spcPts val="2000"/>
              </a:spcBef>
              <a:spcAft>
                <a:spcPts val="0"/>
              </a:spcAft>
              <a:buClr>
                <a:srgbClr val="629DD1"/>
              </a:buClr>
              <a:buSzPts val="1500"/>
              <a:buFont typeface="Noto Sans Symbols"/>
              <a:buNone/>
            </a:pPr>
            <a:r>
              <a:rPr lang="en-US" sz="2200">
                <a:solidFill>
                  <a:schemeClr val="dk1"/>
                </a:solidFill>
                <a:latin typeface="Century Gothic"/>
                <a:ea typeface="Century Gothic"/>
                <a:cs typeface="Century Gothic"/>
                <a:sym typeface="Century Gothic"/>
              </a:rPr>
              <a:t>“Source: The Right Question Institute (RQI). The Question Formulation Technique (QFT) was created by RQI. Visit </a:t>
            </a:r>
            <a:r>
              <a:rPr lang="en-US" sz="2200" u="sng">
                <a:solidFill>
                  <a:schemeClr val="hlink"/>
                </a:solidFill>
                <a:latin typeface="Century Gothic"/>
                <a:ea typeface="Century Gothic"/>
                <a:cs typeface="Century Gothic"/>
                <a:sym typeface="Century Gothic"/>
                <a:hlinkClick r:id="rId3"/>
              </a:rPr>
              <a:t>rightquestion.org</a:t>
            </a:r>
            <a:r>
              <a:rPr lang="en-US" sz="2200">
                <a:solidFill>
                  <a:schemeClr val="dk1"/>
                </a:solidFill>
                <a:latin typeface="Century Gothic"/>
                <a:ea typeface="Century Gothic"/>
                <a:cs typeface="Century Gothic"/>
                <a:sym typeface="Century Gothic"/>
              </a:rPr>
              <a:t> for more information and free resources.”</a:t>
            </a:r>
            <a:endParaRPr i="0" sz="1300" u="none" cap="none" strike="noStrike">
              <a:solidFill>
                <a:srgbClr val="000000"/>
              </a:solidFill>
              <a:latin typeface="Century Gothic"/>
              <a:ea typeface="Century Gothic"/>
              <a:cs typeface="Century Gothic"/>
              <a:sym typeface="Century Gothic"/>
            </a:endParaRPr>
          </a:p>
        </p:txBody>
      </p:sp>
      <p:pic>
        <p:nvPicPr>
          <p:cNvPr id="1256" name="Google Shape;1256;p189"/>
          <p:cNvPicPr preferRelativeResize="0"/>
          <p:nvPr/>
        </p:nvPicPr>
        <p:blipFill rotWithShape="1">
          <a:blip r:embed="rId4">
            <a:alphaModFix/>
          </a:blip>
          <a:srcRect b="0" l="0" r="0" t="0"/>
          <a:stretch/>
        </p:blipFill>
        <p:spPr>
          <a:xfrm>
            <a:off x="5073650" y="1749921"/>
            <a:ext cx="2044700" cy="48418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61" name="Shape 1261"/>
        <p:cNvGrpSpPr/>
        <p:nvPr/>
      </p:nvGrpSpPr>
      <p:grpSpPr>
        <a:xfrm>
          <a:off x="0" y="0"/>
          <a:ext cx="0" cy="0"/>
          <a:chOff x="0" y="0"/>
          <a:chExt cx="0" cy="0"/>
        </a:xfrm>
      </p:grpSpPr>
      <p:sp>
        <p:nvSpPr>
          <p:cNvPr id="1262" name="Google Shape;1262;p190"/>
          <p:cNvSpPr txBox="1"/>
          <p:nvPr/>
        </p:nvSpPr>
        <p:spPr>
          <a:xfrm>
            <a:off x="1507050" y="1732650"/>
            <a:ext cx="9177900" cy="339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000">
                <a:solidFill>
                  <a:schemeClr val="dk1"/>
                </a:solidFill>
                <a:latin typeface="Century Gothic"/>
                <a:ea typeface="Century Gothic"/>
                <a:cs typeface="Century Gothic"/>
                <a:sym typeface="Century Gothic"/>
              </a:rPr>
              <a:t>Extra Classroom Examples</a:t>
            </a:r>
            <a:endParaRPr b="1" sz="8000">
              <a:solidFill>
                <a:schemeClr val="dk1"/>
              </a:solidFill>
              <a:latin typeface="Century Gothic"/>
              <a:ea typeface="Century Gothic"/>
              <a:cs typeface="Century Gothic"/>
              <a:sym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191"/>
          <p:cNvSpPr txBox="1"/>
          <p:nvPr>
            <p:ph type="title"/>
          </p:nvPr>
        </p:nvSpPr>
        <p:spPr>
          <a:xfrm>
            <a:off x="838200" y="249475"/>
            <a:ext cx="110124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sz="4000"/>
              <a:t>Classroom Example: </a:t>
            </a:r>
            <a:r>
              <a:rPr b="0" lang="en-US"/>
              <a:t>7th Grade Life Science </a:t>
            </a:r>
            <a:endParaRPr b="0"/>
          </a:p>
        </p:txBody>
      </p:sp>
      <p:sp>
        <p:nvSpPr>
          <p:cNvPr id="1268" name="Google Shape;1268;p191"/>
          <p:cNvSpPr txBox="1"/>
          <p:nvPr>
            <p:ph idx="1" type="body"/>
          </p:nvPr>
        </p:nvSpPr>
        <p:spPr>
          <a:xfrm>
            <a:off x="838200" y="1825625"/>
            <a:ext cx="10515600" cy="39489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3200"/>
              <a:buNone/>
            </a:pPr>
            <a:r>
              <a:rPr lang="en-US" sz="3200" u="sng"/>
              <a:t>Teacher:</a:t>
            </a:r>
            <a:r>
              <a:rPr lang="en-US" sz="3200"/>
              <a:t> </a:t>
            </a:r>
            <a:r>
              <a:rPr lang="en-US" sz="3200"/>
              <a:t>Angela Miklavcic Brandon, Chicago, IL</a:t>
            </a:r>
            <a:endParaRPr sz="3200"/>
          </a:p>
          <a:p>
            <a:pPr indent="0" lvl="0" marL="0" rtl="0" algn="l">
              <a:lnSpc>
                <a:spcPct val="150000"/>
              </a:lnSpc>
              <a:spcBef>
                <a:spcPts val="0"/>
              </a:spcBef>
              <a:spcAft>
                <a:spcPts val="0"/>
              </a:spcAft>
              <a:buClr>
                <a:schemeClr val="dk1"/>
              </a:buClr>
              <a:buSzPts val="1100"/>
              <a:buNone/>
            </a:pPr>
            <a:r>
              <a:rPr lang="en-US" sz="3200" u="sng"/>
              <a:t>Topic:</a:t>
            </a:r>
            <a:r>
              <a:rPr lang="en-US" sz="3200"/>
              <a:t> </a:t>
            </a:r>
            <a:r>
              <a:rPr lang="en-US" sz="3200"/>
              <a:t>Introduction to Animal and Plant Cells </a:t>
            </a:r>
            <a:endParaRPr sz="3200"/>
          </a:p>
          <a:p>
            <a:pPr indent="0" lvl="0" marL="0" rtl="0" algn="l">
              <a:lnSpc>
                <a:spcPct val="150000"/>
              </a:lnSpc>
              <a:spcBef>
                <a:spcPts val="1000"/>
              </a:spcBef>
              <a:spcAft>
                <a:spcPts val="0"/>
              </a:spcAft>
              <a:buClr>
                <a:schemeClr val="dk1"/>
              </a:buClr>
              <a:buSzPts val="3200"/>
              <a:buNone/>
            </a:pPr>
            <a:r>
              <a:rPr lang="en-US" sz="3200" u="sng"/>
              <a:t>Purpose:</a:t>
            </a:r>
            <a:r>
              <a:rPr lang="en-US" sz="3200"/>
              <a:t> </a:t>
            </a:r>
            <a:r>
              <a:rPr lang="en-US" sz="3200"/>
              <a:t>To find out what the students already know and generate questions to investigate during the unit.</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38"/>
          <p:cNvSpPr txBox="1"/>
          <p:nvPr>
            <p:ph idx="1" type="body"/>
          </p:nvPr>
        </p:nvSpPr>
        <p:spPr>
          <a:xfrm>
            <a:off x="1525037" y="1738800"/>
            <a:ext cx="9830400" cy="224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5400"/>
              <a:buNone/>
            </a:pPr>
            <a:r>
              <a:rPr lang="en-US" sz="5400">
                <a:solidFill>
                  <a:schemeClr val="dk1"/>
                </a:solidFill>
                <a:latin typeface="Century Gothic"/>
                <a:ea typeface="Century Gothic"/>
                <a:cs typeface="Century Gothic"/>
                <a:sym typeface="Century Gothic"/>
              </a:rPr>
              <a:t>"There is no learning without having to pose a question." </a:t>
            </a:r>
            <a:endParaRPr/>
          </a:p>
          <a:p>
            <a:pPr indent="0" lvl="0" marL="0" rtl="0" algn="l">
              <a:lnSpc>
                <a:spcPct val="100000"/>
              </a:lnSpc>
              <a:spcBef>
                <a:spcPts val="1000"/>
              </a:spcBef>
              <a:spcAft>
                <a:spcPts val="0"/>
              </a:spcAft>
              <a:buClr>
                <a:schemeClr val="dk1"/>
              </a:buClr>
              <a:buSzPts val="5400"/>
              <a:buNone/>
            </a:pPr>
            <a:r>
              <a:rPr lang="en-US" sz="5400">
                <a:solidFill>
                  <a:schemeClr val="dk1"/>
                </a:solidFill>
              </a:rPr>
              <a:t>	</a:t>
            </a:r>
            <a:endParaRPr/>
          </a:p>
        </p:txBody>
      </p:sp>
      <p:sp>
        <p:nvSpPr>
          <p:cNvPr id="841" name="Google Shape;841;p138"/>
          <p:cNvSpPr txBox="1"/>
          <p:nvPr>
            <p:ph idx="3" type="body"/>
          </p:nvPr>
        </p:nvSpPr>
        <p:spPr>
          <a:xfrm>
            <a:off x="6679661" y="4070685"/>
            <a:ext cx="4675800" cy="12996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chemeClr val="dk1"/>
              </a:buClr>
              <a:buSzPts val="2400"/>
              <a:buNone/>
            </a:pPr>
            <a:r>
              <a:rPr lang="en-US" sz="2400">
                <a:latin typeface="Century Gothic"/>
                <a:ea typeface="Century Gothic"/>
                <a:cs typeface="Century Gothic"/>
                <a:sym typeface="Century Gothic"/>
              </a:rPr>
              <a:t>- Richard Feynman</a:t>
            </a:r>
            <a:endParaRPr/>
          </a:p>
          <a:p>
            <a:pPr indent="0" lvl="0" marL="0" rtl="0" algn="r">
              <a:lnSpc>
                <a:spcPct val="100000"/>
              </a:lnSpc>
              <a:spcBef>
                <a:spcPts val="1000"/>
              </a:spcBef>
              <a:spcAft>
                <a:spcPts val="0"/>
              </a:spcAft>
              <a:buClr>
                <a:schemeClr val="dk1"/>
              </a:buClr>
              <a:buSzPts val="2400"/>
              <a:buNone/>
            </a:pPr>
            <a:r>
              <a:rPr lang="en-US" sz="2400">
                <a:latin typeface="Century Gothic"/>
                <a:ea typeface="Century Gothic"/>
                <a:cs typeface="Century Gothic"/>
                <a:sym typeface="Century Gothic"/>
              </a:rPr>
              <a:t>Nobel Laureate, Physics, 1965</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192"/>
          <p:cNvSpPr txBox="1"/>
          <p:nvPr>
            <p:ph type="title"/>
          </p:nvPr>
        </p:nvSpPr>
        <p:spPr>
          <a:xfrm>
            <a:off x="497475" y="249475"/>
            <a:ext cx="114951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Question Focus (prompt for student questions)</a:t>
            </a:r>
            <a:endParaRPr b="0" sz="4000"/>
          </a:p>
        </p:txBody>
      </p:sp>
      <p:sp>
        <p:nvSpPr>
          <p:cNvPr id="1274" name="Google Shape;1274;p192"/>
          <p:cNvSpPr txBox="1"/>
          <p:nvPr/>
        </p:nvSpPr>
        <p:spPr>
          <a:xfrm>
            <a:off x="1527950" y="1666400"/>
            <a:ext cx="9451800" cy="3216000"/>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1300"/>
              </a:spcBef>
              <a:spcAft>
                <a:spcPts val="0"/>
              </a:spcAft>
              <a:buNone/>
            </a:pPr>
            <a:r>
              <a:rPr lang="en-US" sz="4000">
                <a:latin typeface="Century Gothic"/>
                <a:ea typeface="Century Gothic"/>
                <a:cs typeface="Century Gothic"/>
                <a:sym typeface="Century Gothic"/>
              </a:rPr>
              <a:t>"The living cell is the most complex system of its size known to mankind."</a:t>
            </a:r>
            <a:endParaRPr sz="4000">
              <a:solidFill>
                <a:srgbClr val="000000"/>
              </a:solidFill>
              <a:latin typeface="Century Gothic"/>
              <a:ea typeface="Century Gothic"/>
              <a:cs typeface="Century Gothic"/>
              <a:sym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193"/>
          <p:cNvSpPr txBox="1"/>
          <p:nvPr>
            <p:ph idx="1" type="body"/>
          </p:nvPr>
        </p:nvSpPr>
        <p:spPr>
          <a:xfrm>
            <a:off x="357425" y="1173175"/>
            <a:ext cx="5738700" cy="5603700"/>
          </a:xfrm>
          <a:prstGeom prst="rect">
            <a:avLst/>
          </a:prstGeom>
          <a:noFill/>
          <a:ln>
            <a:noFill/>
          </a:ln>
        </p:spPr>
        <p:txBody>
          <a:bodyPr anchorCtr="0" anchor="t" bIns="45700" lIns="91425" spcFirstLastPara="1" rIns="91425" wrap="square" tIns="45700">
            <a:noAutofit/>
          </a:bodyPr>
          <a:lstStyle/>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How big is the cell? (O) → Are cells big? (C)</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How long have we known cells?</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b="1" lang="en-US" sz="1900">
                <a:solidFill>
                  <a:srgbClr val="000000"/>
                </a:solidFill>
              </a:rPr>
              <a:t>What is a cell? (C) → What does it do? (O)</a:t>
            </a:r>
            <a:endParaRPr b="1"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How many cells are in the body?</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Does the cells change in a woman and man? </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Are cells intelligent?</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What do cells do?</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Do cells help us survive?</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Are there different types of cells?</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How many different types of cells are there?</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Do cells have different characteristics?</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Can you see cells?</a:t>
            </a:r>
            <a:endParaRPr sz="1900">
              <a:solidFill>
                <a:srgbClr val="000000"/>
              </a:solidFill>
            </a:endParaRPr>
          </a:p>
        </p:txBody>
      </p:sp>
      <p:sp>
        <p:nvSpPr>
          <p:cNvPr id="1281" name="Google Shape;1281;p193"/>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Selected </a:t>
            </a:r>
            <a:r>
              <a:rPr b="0" lang="en-US"/>
              <a:t>Student Questions</a:t>
            </a:r>
            <a:endParaRPr b="0" sz="4000"/>
          </a:p>
        </p:txBody>
      </p:sp>
      <p:sp>
        <p:nvSpPr>
          <p:cNvPr id="1282" name="Google Shape;1282;p193"/>
          <p:cNvSpPr txBox="1"/>
          <p:nvPr>
            <p:ph idx="1" type="body"/>
          </p:nvPr>
        </p:nvSpPr>
        <p:spPr>
          <a:xfrm>
            <a:off x="6295575" y="1173175"/>
            <a:ext cx="5738700" cy="5603700"/>
          </a:xfrm>
          <a:prstGeom prst="rect">
            <a:avLst/>
          </a:prstGeom>
          <a:noFill/>
          <a:ln>
            <a:noFill/>
          </a:ln>
        </p:spPr>
        <p:txBody>
          <a:bodyPr anchorCtr="0" anchor="t" bIns="45700" lIns="91425" spcFirstLastPara="1" rIns="91425" wrap="square" tIns="45700">
            <a:noAutofit/>
          </a:bodyPr>
          <a:lstStyle/>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Where are cells located?</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b="1" lang="en-US" sz="1900">
                <a:solidFill>
                  <a:srgbClr val="000000"/>
                </a:solidFill>
              </a:rPr>
              <a:t>Are cells only in humans?</a:t>
            </a:r>
            <a:endParaRPr b="1"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Do other things (besides animals + humans) have cells?</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What conditions can cells live in?</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Are cells only on earth?</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Are cells in hair, in ears, feet, eyes?</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What makes cells survive?</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What makes a cell a cell?</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What color is a cell?</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Do cells have families?</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Do cells die?</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b="1" lang="en-US" sz="1900">
                <a:solidFill>
                  <a:srgbClr val="000000"/>
                </a:solidFill>
              </a:rPr>
              <a:t>Do cells thrive in dying organisms? (C) → How do cells die if they do?</a:t>
            </a:r>
            <a:endParaRPr b="1" sz="190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194"/>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Next Steps with Student Questions</a:t>
            </a:r>
            <a:endParaRPr b="0"/>
          </a:p>
        </p:txBody>
      </p:sp>
      <p:sp>
        <p:nvSpPr>
          <p:cNvPr id="1289" name="Google Shape;1289;p194"/>
          <p:cNvSpPr txBox="1"/>
          <p:nvPr>
            <p:ph idx="1" type="body"/>
          </p:nvPr>
        </p:nvSpPr>
        <p:spPr>
          <a:xfrm>
            <a:off x="952500" y="1385025"/>
            <a:ext cx="10287000" cy="5070900"/>
          </a:xfrm>
          <a:prstGeom prst="rect">
            <a:avLst/>
          </a:prstGeom>
          <a:noFill/>
          <a:ln>
            <a:noFill/>
          </a:ln>
        </p:spPr>
        <p:txBody>
          <a:bodyPr anchorCtr="0" anchor="t" bIns="60925" lIns="121900" spcFirstLastPara="1" rIns="121900" wrap="square" tIns="60925">
            <a:noAutofit/>
          </a:bodyPr>
          <a:lstStyle/>
          <a:p>
            <a:pPr indent="-400050" lvl="0" marL="457200" rtl="0" algn="l">
              <a:lnSpc>
                <a:spcPct val="150000"/>
              </a:lnSpc>
              <a:spcBef>
                <a:spcPts val="0"/>
              </a:spcBef>
              <a:spcAft>
                <a:spcPts val="0"/>
              </a:spcAft>
              <a:buSzPts val="2700"/>
              <a:buChar char="•"/>
            </a:pPr>
            <a:r>
              <a:rPr lang="en-US" sz="2700"/>
              <a:t>The teacher printed out their questions and every couple days throughout the unit students returned to them and crossed out ones that had been answered. </a:t>
            </a:r>
            <a:endParaRPr sz="2700"/>
          </a:p>
          <a:p>
            <a:pPr indent="-400050" lvl="0" marL="457200" rtl="0" algn="l">
              <a:lnSpc>
                <a:spcPct val="150000"/>
              </a:lnSpc>
              <a:spcBef>
                <a:spcPts val="1000"/>
              </a:spcBef>
              <a:spcAft>
                <a:spcPts val="0"/>
              </a:spcAft>
              <a:buSzPts val="2700"/>
              <a:buChar char="•"/>
            </a:pPr>
            <a:r>
              <a:rPr lang="en-US" sz="2700"/>
              <a:t>By the end most had crossed off all questions. </a:t>
            </a:r>
            <a:endParaRPr sz="2700"/>
          </a:p>
          <a:p>
            <a:pPr indent="-400050" lvl="0" marL="457200" rtl="0" algn="l">
              <a:lnSpc>
                <a:spcPct val="150000"/>
              </a:lnSpc>
              <a:spcBef>
                <a:spcPts val="1000"/>
              </a:spcBef>
              <a:spcAft>
                <a:spcPts val="1000"/>
              </a:spcAft>
              <a:buSzPts val="2700"/>
              <a:buChar char="•"/>
            </a:pPr>
            <a:r>
              <a:rPr lang="en-US" sz="2700"/>
              <a:t>On the last day of class when students were </a:t>
            </a:r>
            <a:r>
              <a:rPr lang="en-US" sz="2700"/>
              <a:t>finishing</a:t>
            </a:r>
            <a:r>
              <a:rPr lang="en-US" sz="2700"/>
              <a:t> up projects at their own pace they could choose a question that was left and research it on their own.  </a:t>
            </a:r>
            <a:endParaRPr sz="27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195"/>
          <p:cNvSpPr txBox="1"/>
          <p:nvPr>
            <p:ph idx="1" type="body"/>
          </p:nvPr>
        </p:nvSpPr>
        <p:spPr>
          <a:xfrm>
            <a:off x="838200" y="1463175"/>
            <a:ext cx="9806100" cy="3931500"/>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1300"/>
              </a:spcBef>
              <a:spcAft>
                <a:spcPts val="0"/>
              </a:spcAft>
              <a:buClr>
                <a:schemeClr val="dk1"/>
              </a:buClr>
              <a:buSzPts val="1100"/>
              <a:buFont typeface="Arial"/>
              <a:buNone/>
            </a:pPr>
            <a:r>
              <a:rPr lang="en-US"/>
              <a:t>“I liked the question activity because it helped us generate questions that I don't think I ever would have really thought [of] asking.”</a:t>
            </a:r>
            <a:endParaRPr/>
          </a:p>
          <a:p>
            <a:pPr indent="0" lvl="0" marL="0" rtl="0" algn="l">
              <a:lnSpc>
                <a:spcPct val="100000"/>
              </a:lnSpc>
              <a:spcBef>
                <a:spcPts val="1300"/>
              </a:spcBef>
              <a:spcAft>
                <a:spcPts val="0"/>
              </a:spcAft>
              <a:buClr>
                <a:schemeClr val="dk1"/>
              </a:buClr>
              <a:buSzPts val="1100"/>
              <a:buFont typeface="Arial"/>
              <a:buNone/>
            </a:pPr>
            <a:r>
              <a:t/>
            </a:r>
            <a:endParaRPr/>
          </a:p>
          <a:p>
            <a:pPr indent="0" lvl="0" marL="0" rtl="0" algn="l">
              <a:lnSpc>
                <a:spcPct val="100000"/>
              </a:lnSpc>
              <a:spcBef>
                <a:spcPts val="1300"/>
              </a:spcBef>
              <a:spcAft>
                <a:spcPts val="0"/>
              </a:spcAft>
              <a:buClr>
                <a:schemeClr val="dk1"/>
              </a:buClr>
              <a:buSzPts val="1100"/>
              <a:buFont typeface="Arial"/>
              <a:buNone/>
            </a:pPr>
            <a:r>
              <a:rPr lang="en-US"/>
              <a:t>“I liked hearing other people’s questions because it was a good opportunity for me to make more questions in my head and then get even more curious about this cell.”</a:t>
            </a:r>
            <a:endParaRPr/>
          </a:p>
        </p:txBody>
      </p:sp>
      <p:sp>
        <p:nvSpPr>
          <p:cNvPr id="1295" name="Google Shape;1295;p195"/>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Student Reflections</a:t>
            </a:r>
            <a:endParaRPr b="0" sz="4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pic>
        <p:nvPicPr>
          <p:cNvPr id="846" name="Google Shape;846;p139"/>
          <p:cNvPicPr preferRelativeResize="0"/>
          <p:nvPr>
            <p:ph idx="2" type="pic"/>
          </p:nvPr>
        </p:nvPicPr>
        <p:blipFill rotWithShape="1">
          <a:blip r:embed="rId3">
            <a:alphaModFix/>
          </a:blip>
          <a:srcRect b="0" l="0" r="0" t="0"/>
          <a:stretch/>
        </p:blipFill>
        <p:spPr>
          <a:xfrm>
            <a:off x="1538395" y="535688"/>
            <a:ext cx="3418617" cy="5164074"/>
          </a:xfrm>
          <a:prstGeom prst="rect">
            <a:avLst/>
          </a:prstGeom>
          <a:noFill/>
          <a:ln>
            <a:noFill/>
          </a:ln>
        </p:spPr>
      </p:pic>
      <p:sp>
        <p:nvSpPr>
          <p:cNvPr id="847" name="Google Shape;847;p139"/>
          <p:cNvSpPr txBox="1"/>
          <p:nvPr>
            <p:ph idx="1" type="body"/>
          </p:nvPr>
        </p:nvSpPr>
        <p:spPr>
          <a:xfrm>
            <a:off x="4198435" y="4000583"/>
            <a:ext cx="7092000" cy="1699200"/>
          </a:xfrm>
          <a:prstGeom prst="rect">
            <a:avLst/>
          </a:prstGeom>
          <a:noFill/>
          <a:ln>
            <a:noFill/>
          </a:ln>
        </p:spPr>
        <p:txBody>
          <a:bodyPr anchorCtr="0" anchor="t" bIns="45700" lIns="91425" spcFirstLastPara="1" rIns="91425" wrap="square" tIns="45700">
            <a:normAutofit lnSpcReduction="10000"/>
          </a:bodyPr>
          <a:lstStyle/>
          <a:p>
            <a:pPr indent="0" lvl="0" marL="0" rtl="0" algn="r">
              <a:lnSpc>
                <a:spcPct val="100000"/>
              </a:lnSpc>
              <a:spcBef>
                <a:spcPts val="0"/>
              </a:spcBef>
              <a:spcAft>
                <a:spcPts val="0"/>
              </a:spcAft>
              <a:buClr>
                <a:schemeClr val="dk1"/>
              </a:buClr>
              <a:buSzPts val="3600"/>
              <a:buNone/>
            </a:pPr>
            <a:r>
              <a:rPr lang="en-US" sz="3600">
                <a:solidFill>
                  <a:schemeClr val="dk1"/>
                </a:solidFill>
                <a:latin typeface="Century Gothic"/>
                <a:ea typeface="Century Gothic"/>
                <a:cs typeface="Century Gothic"/>
                <a:sym typeface="Century Gothic"/>
              </a:rPr>
              <a:t>– Stuart Firestein</a:t>
            </a:r>
            <a:endParaRPr sz="3600">
              <a:solidFill>
                <a:schemeClr val="dk1"/>
              </a:solidFill>
              <a:latin typeface="Century Gothic"/>
              <a:ea typeface="Century Gothic"/>
              <a:cs typeface="Century Gothic"/>
              <a:sym typeface="Century Gothic"/>
            </a:endParaRPr>
          </a:p>
          <a:p>
            <a:pPr indent="0" lvl="0" marL="0" rtl="0" algn="r">
              <a:lnSpc>
                <a:spcPct val="100000"/>
              </a:lnSpc>
              <a:spcBef>
                <a:spcPts val="1000"/>
              </a:spcBef>
              <a:spcAft>
                <a:spcPts val="0"/>
              </a:spcAft>
              <a:buClr>
                <a:schemeClr val="dk1"/>
              </a:buClr>
              <a:buSzPts val="2000"/>
              <a:buNone/>
            </a:pPr>
            <a:r>
              <a:rPr lang="en-US" sz="2000">
                <a:solidFill>
                  <a:schemeClr val="dk1"/>
                </a:solidFill>
                <a:latin typeface="Century Gothic"/>
                <a:ea typeface="Century Gothic"/>
                <a:cs typeface="Century Gothic"/>
                <a:sym typeface="Century Gothic"/>
              </a:rPr>
              <a:t>Former chair, Department of Biology, </a:t>
            </a:r>
            <a:endParaRPr/>
          </a:p>
          <a:p>
            <a:pPr indent="0" lvl="0" marL="0" rtl="0" algn="r">
              <a:lnSpc>
                <a:spcPct val="100000"/>
              </a:lnSpc>
              <a:spcBef>
                <a:spcPts val="1000"/>
              </a:spcBef>
              <a:spcAft>
                <a:spcPts val="0"/>
              </a:spcAft>
              <a:buClr>
                <a:schemeClr val="dk1"/>
              </a:buClr>
              <a:buSzPts val="2000"/>
              <a:buNone/>
            </a:pPr>
            <a:r>
              <a:rPr lang="en-US" sz="2000">
                <a:solidFill>
                  <a:schemeClr val="dk1"/>
                </a:solidFill>
                <a:latin typeface="Century Gothic"/>
                <a:ea typeface="Century Gothic"/>
                <a:cs typeface="Century Gothic"/>
                <a:sym typeface="Century Gothic"/>
              </a:rPr>
              <a:t>Columbia University</a:t>
            </a:r>
            <a:endParaRPr/>
          </a:p>
        </p:txBody>
      </p:sp>
      <p:sp>
        <p:nvSpPr>
          <p:cNvPr id="848" name="Google Shape;848;p139"/>
          <p:cNvSpPr txBox="1"/>
          <p:nvPr>
            <p:ph idx="3" type="body"/>
          </p:nvPr>
        </p:nvSpPr>
        <p:spPr>
          <a:xfrm>
            <a:off x="5754861" y="1048626"/>
            <a:ext cx="6104700" cy="257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sz="3600">
                <a:latin typeface="Century Gothic"/>
                <a:ea typeface="Century Gothic"/>
                <a:cs typeface="Century Gothic"/>
                <a:sym typeface="Century Gothic"/>
              </a:rPr>
              <a:t>“We must teach students how to think in questions, how to manage ignorance.”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40"/>
          <p:cNvSpPr txBox="1"/>
          <p:nvPr>
            <p:ph type="title"/>
          </p:nvPr>
        </p:nvSpPr>
        <p:spPr>
          <a:xfrm>
            <a:off x="838200" y="1732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sz="3300"/>
              <a:t>Curiosity and the Path to Science</a:t>
            </a:r>
            <a:endParaRPr b="0" sz="3300"/>
          </a:p>
        </p:txBody>
      </p:sp>
      <p:sp>
        <p:nvSpPr>
          <p:cNvPr id="854" name="Google Shape;854;p140"/>
          <p:cNvSpPr txBox="1"/>
          <p:nvPr>
            <p:ph idx="1" type="body"/>
          </p:nvPr>
        </p:nvSpPr>
        <p:spPr>
          <a:xfrm>
            <a:off x="1006825" y="1629675"/>
            <a:ext cx="10108800" cy="44532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1000"/>
              </a:spcBef>
              <a:spcAft>
                <a:spcPts val="0"/>
              </a:spcAft>
              <a:buNone/>
            </a:pPr>
            <a:r>
              <a:rPr lang="en-US" sz="3600"/>
              <a:t>“Curiosity is a fundamental predictor of the aspiration to become a scientist.”</a:t>
            </a:r>
            <a:endParaRPr sz="3600"/>
          </a:p>
          <a:p>
            <a:pPr indent="0" lvl="0" marL="0" rtl="0" algn="l">
              <a:lnSpc>
                <a:spcPct val="120000"/>
              </a:lnSpc>
              <a:spcBef>
                <a:spcPts val="1000"/>
              </a:spcBef>
              <a:spcAft>
                <a:spcPts val="0"/>
              </a:spcAft>
              <a:buNone/>
            </a:pPr>
            <a:r>
              <a:t/>
            </a:r>
            <a:endParaRPr sz="3600"/>
          </a:p>
          <a:p>
            <a:pPr indent="0" lvl="0" marL="0" rtl="0" algn="r">
              <a:lnSpc>
                <a:spcPct val="120000"/>
              </a:lnSpc>
              <a:spcBef>
                <a:spcPts val="0"/>
              </a:spcBef>
              <a:spcAft>
                <a:spcPts val="0"/>
              </a:spcAft>
              <a:buNone/>
            </a:pPr>
            <a:r>
              <a:rPr lang="en-US" sz="3000"/>
              <a:t>Adele and Allen Gottfried </a:t>
            </a:r>
            <a:endParaRPr/>
          </a:p>
          <a:p>
            <a:pPr indent="0" lvl="0" marL="0" rtl="0" algn="r">
              <a:lnSpc>
                <a:spcPct val="120000"/>
              </a:lnSpc>
              <a:spcBef>
                <a:spcPts val="0"/>
              </a:spcBef>
              <a:spcAft>
                <a:spcPts val="0"/>
              </a:spcAft>
              <a:buNone/>
            </a:pPr>
            <a:r>
              <a:rPr i="1" lang="en-US" sz="2000"/>
              <a:t>California State University</a:t>
            </a:r>
            <a:endParaRPr i="1" sz="2000"/>
          </a:p>
          <a:p>
            <a:pPr indent="0" lvl="0" marL="0" rtl="0" algn="r">
              <a:lnSpc>
                <a:spcPct val="120000"/>
              </a:lnSpc>
              <a:spcBef>
                <a:spcPts val="0"/>
              </a:spcBef>
              <a:spcAft>
                <a:spcPts val="0"/>
              </a:spcAft>
              <a:buNone/>
            </a:pPr>
            <a:r>
              <a:rPr i="1" lang="en-US" sz="2000"/>
              <a:t>Fullerton Longitudinal Study (FLS), a 30-plus year study </a:t>
            </a:r>
            <a:br>
              <a:rPr i="1" lang="en-US" sz="2000"/>
            </a:br>
            <a:r>
              <a:rPr i="1" lang="en-US" sz="2000"/>
              <a:t>of the development of giftedness across various points in time</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41"/>
          <p:cNvSpPr txBox="1"/>
          <p:nvPr>
            <p:ph type="title"/>
          </p:nvPr>
        </p:nvSpPr>
        <p:spPr>
          <a:xfrm>
            <a:off x="838200" y="1732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sz="3000"/>
              <a:t>Yet, Only 27% of Graduates Believe College Taught Them How to Ask Their Own Questions</a:t>
            </a:r>
            <a:endParaRPr b="0" sz="3000"/>
          </a:p>
        </p:txBody>
      </p:sp>
      <p:sp>
        <p:nvSpPr>
          <p:cNvPr id="860" name="Google Shape;860;p141"/>
          <p:cNvSpPr txBox="1"/>
          <p:nvPr>
            <p:ph idx="1" type="body"/>
          </p:nvPr>
        </p:nvSpPr>
        <p:spPr>
          <a:xfrm>
            <a:off x="4725975" y="6316400"/>
            <a:ext cx="7171200" cy="3543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900"/>
              <a:buNone/>
            </a:pPr>
            <a:r>
              <a:rPr lang="en-US" sz="1400"/>
              <a:t>Alison Head, Project Information Literacy at University of Washington, 2016</a:t>
            </a:r>
            <a:endParaRPr sz="1400"/>
          </a:p>
        </p:txBody>
      </p:sp>
      <p:pic>
        <p:nvPicPr>
          <p:cNvPr id="861" name="Google Shape;861;p141"/>
          <p:cNvPicPr preferRelativeResize="0"/>
          <p:nvPr/>
        </p:nvPicPr>
        <p:blipFill rotWithShape="1">
          <a:blip r:embed="rId3">
            <a:alphaModFix/>
          </a:blip>
          <a:srcRect b="0" l="0" r="0" t="0"/>
          <a:stretch/>
        </p:blipFill>
        <p:spPr>
          <a:xfrm>
            <a:off x="2913540" y="1391015"/>
            <a:ext cx="6364928" cy="4316320"/>
          </a:xfrm>
          <a:prstGeom prst="rect">
            <a:avLst/>
          </a:prstGeom>
          <a:noFill/>
          <a:ln>
            <a:noFill/>
          </a:ln>
        </p:spPr>
      </p:pic>
      <p:pic>
        <p:nvPicPr>
          <p:cNvPr id="862" name="Google Shape;862;p141"/>
          <p:cNvPicPr preferRelativeResize="0"/>
          <p:nvPr/>
        </p:nvPicPr>
        <p:blipFill rotWithShape="1">
          <a:blip r:embed="rId4">
            <a:alphaModFix/>
          </a:blip>
          <a:srcRect b="0" l="0" r="0" t="0"/>
          <a:stretch/>
        </p:blipFill>
        <p:spPr>
          <a:xfrm>
            <a:off x="4511099" y="5832541"/>
            <a:ext cx="1409341" cy="1834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